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33"/>
  </p:notesMasterIdLst>
  <p:handoutMasterIdLst>
    <p:handoutMasterId r:id="rId34"/>
  </p:handoutMasterIdLst>
  <p:sldIdLst>
    <p:sldId id="315" r:id="rId5"/>
    <p:sldId id="316" r:id="rId6"/>
    <p:sldId id="323" r:id="rId7"/>
    <p:sldId id="327" r:id="rId8"/>
    <p:sldId id="317" r:id="rId9"/>
    <p:sldId id="324" r:id="rId10"/>
    <p:sldId id="325" r:id="rId11"/>
    <p:sldId id="326" r:id="rId12"/>
    <p:sldId id="330" r:id="rId13"/>
    <p:sldId id="328" r:id="rId14"/>
    <p:sldId id="331" r:id="rId15"/>
    <p:sldId id="333" r:id="rId16"/>
    <p:sldId id="334" r:id="rId17"/>
    <p:sldId id="335" r:id="rId18"/>
    <p:sldId id="336" r:id="rId19"/>
    <p:sldId id="337" r:id="rId20"/>
    <p:sldId id="338" r:id="rId21"/>
    <p:sldId id="341" r:id="rId22"/>
    <p:sldId id="342" r:id="rId23"/>
    <p:sldId id="319" r:id="rId24"/>
    <p:sldId id="343" r:id="rId25"/>
    <p:sldId id="344" r:id="rId26"/>
    <p:sldId id="345" r:id="rId27"/>
    <p:sldId id="346" r:id="rId28"/>
    <p:sldId id="347" r:id="rId29"/>
    <p:sldId id="349" r:id="rId30"/>
    <p:sldId id="351" r:id="rId31"/>
    <p:sldId id="350" r:id="rId3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85">
          <p15:clr>
            <a:srgbClr val="A4A3A4"/>
          </p15:clr>
        </p15:guide>
        <p15:guide id="2" pos="3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  <a:srgbClr val="9E9A95"/>
    <a:srgbClr val="382E25"/>
    <a:srgbClr val="C17945"/>
    <a:srgbClr val="31526A"/>
    <a:srgbClr val="690304"/>
    <a:srgbClr val="252626"/>
    <a:srgbClr val="A6A6A6"/>
    <a:srgbClr val="C6BFBB"/>
    <a:srgbClr val="ED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943" autoAdjust="0"/>
    <p:restoredTop sz="94694" autoAdjust="0"/>
  </p:normalViewPr>
  <p:slideViewPr>
    <p:cSldViewPr snapToGrid="0" snapToObjects="1">
      <p:cViewPr varScale="1">
        <p:scale>
          <a:sx n="113" d="100"/>
          <a:sy n="113" d="100"/>
        </p:scale>
        <p:origin x="250" y="77"/>
      </p:cViewPr>
      <p:guideLst>
        <p:guide orient="horz" pos="3185"/>
        <p:guide pos="3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notesViewPr>
    <p:cSldViewPr snapToGrid="0" snapToObjects="1">
      <p:cViewPr varScale="1">
        <p:scale>
          <a:sx n="132" d="100"/>
          <a:sy n="132" d="100"/>
        </p:scale>
        <p:origin x="-5920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930F9C-605A-4A62-BCFB-45E5B7F638D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8557B7-CAED-424D-881E-5A6428E93EB9}">
      <dgm:prSet/>
      <dgm:spPr/>
      <dgm:t>
        <a:bodyPr/>
        <a:lstStyle/>
        <a:p>
          <a:r>
            <a:rPr lang="en-US" dirty="0" err="1"/>
            <a:t>Tanışma</a:t>
          </a:r>
          <a:r>
            <a:rPr lang="en-US" dirty="0"/>
            <a:t> </a:t>
          </a:r>
          <a:r>
            <a:rPr lang="en-US" dirty="0" err="1"/>
            <a:t>ve</a:t>
          </a:r>
          <a:r>
            <a:rPr lang="en-US" dirty="0"/>
            <a:t> </a:t>
          </a:r>
          <a:r>
            <a:rPr lang="en-US" dirty="0" err="1"/>
            <a:t>Isınma</a:t>
          </a:r>
          <a:r>
            <a:rPr lang="en-US" dirty="0"/>
            <a:t> </a:t>
          </a:r>
          <a:r>
            <a:rPr lang="en-US" dirty="0" err="1"/>
            <a:t>Aktivitesi</a:t>
          </a:r>
          <a:endParaRPr lang="en-US" dirty="0"/>
        </a:p>
      </dgm:t>
    </dgm:pt>
    <dgm:pt modelId="{366EB082-5D6E-4F60-8461-9F717FE724F0}" type="parTrans" cxnId="{AA4E38C3-44C1-4CC6-AEF6-73A0659358D9}">
      <dgm:prSet/>
      <dgm:spPr/>
      <dgm:t>
        <a:bodyPr/>
        <a:lstStyle/>
        <a:p>
          <a:endParaRPr lang="en-US"/>
        </a:p>
      </dgm:t>
    </dgm:pt>
    <dgm:pt modelId="{A8FBAD0A-6B09-4B6D-BBFE-93E90320F159}" type="sibTrans" cxnId="{AA4E38C3-44C1-4CC6-AEF6-73A0659358D9}">
      <dgm:prSet/>
      <dgm:spPr/>
      <dgm:t>
        <a:bodyPr/>
        <a:lstStyle/>
        <a:p>
          <a:endParaRPr lang="en-US"/>
        </a:p>
      </dgm:t>
    </dgm:pt>
    <dgm:pt modelId="{F83A5266-2E94-4273-B901-519CACA0533E}">
      <dgm:prSet/>
      <dgm:spPr/>
      <dgm:t>
        <a:bodyPr/>
        <a:lstStyle/>
        <a:p>
          <a:r>
            <a:rPr lang="en-US" dirty="0" err="1"/>
            <a:t>Kapsayıcı</a:t>
          </a:r>
          <a:r>
            <a:rPr lang="en-US" dirty="0"/>
            <a:t> </a:t>
          </a:r>
          <a:r>
            <a:rPr lang="en-US" dirty="0" err="1"/>
            <a:t>ve</a:t>
          </a:r>
          <a:r>
            <a:rPr lang="en-US" dirty="0"/>
            <a:t> </a:t>
          </a:r>
          <a:r>
            <a:rPr lang="en-US" dirty="0" err="1"/>
            <a:t>Eşitlikçi</a:t>
          </a:r>
          <a:r>
            <a:rPr lang="en-US" dirty="0"/>
            <a:t> </a:t>
          </a:r>
          <a:r>
            <a:rPr lang="en-US" dirty="0" err="1"/>
            <a:t>Sınıf</a:t>
          </a:r>
          <a:r>
            <a:rPr lang="en-US" dirty="0"/>
            <a:t> </a:t>
          </a:r>
          <a:r>
            <a:rPr lang="en-US" dirty="0" err="1"/>
            <a:t>Uygulamaları</a:t>
          </a:r>
          <a:endParaRPr lang="en-US" dirty="0"/>
        </a:p>
      </dgm:t>
    </dgm:pt>
    <dgm:pt modelId="{D341532A-48C4-4570-9D05-563202D901D2}" type="parTrans" cxnId="{91C73D23-D787-49B8-A127-D7C96789BB17}">
      <dgm:prSet/>
      <dgm:spPr/>
      <dgm:t>
        <a:bodyPr/>
        <a:lstStyle/>
        <a:p>
          <a:endParaRPr lang="en-US"/>
        </a:p>
      </dgm:t>
    </dgm:pt>
    <dgm:pt modelId="{3AE1BC9A-8DBC-449B-9527-0BD8539508DC}" type="sibTrans" cxnId="{91C73D23-D787-49B8-A127-D7C96789BB17}">
      <dgm:prSet/>
      <dgm:spPr/>
      <dgm:t>
        <a:bodyPr/>
        <a:lstStyle/>
        <a:p>
          <a:endParaRPr lang="en-US"/>
        </a:p>
      </dgm:t>
    </dgm:pt>
    <dgm:pt modelId="{89F2FA97-672D-42B7-87FE-C26627C04997}">
      <dgm:prSet/>
      <dgm:spPr/>
      <dgm:t>
        <a:bodyPr/>
        <a:lstStyle/>
        <a:p>
          <a:r>
            <a:rPr lang="en-US" dirty="0" err="1"/>
            <a:t>Sınıf</a:t>
          </a:r>
          <a:r>
            <a:rPr lang="en-US" dirty="0"/>
            <a:t> </a:t>
          </a:r>
          <a:r>
            <a:rPr lang="en-US" dirty="0" err="1"/>
            <a:t>İçin</a:t>
          </a:r>
          <a:r>
            <a:rPr lang="en-US" dirty="0"/>
            <a:t> </a:t>
          </a:r>
          <a:r>
            <a:rPr lang="en-US" dirty="0" err="1"/>
            <a:t>Sağlıklı</a:t>
          </a:r>
          <a:r>
            <a:rPr lang="en-US" dirty="0"/>
            <a:t> </a:t>
          </a:r>
          <a:r>
            <a:rPr lang="en-US" dirty="0" err="1"/>
            <a:t>Sınırlar</a:t>
          </a:r>
          <a:r>
            <a:rPr lang="en-US" dirty="0"/>
            <a:t> </a:t>
          </a:r>
          <a:r>
            <a:rPr lang="en-US" dirty="0" err="1"/>
            <a:t>Belirleme</a:t>
          </a:r>
          <a:endParaRPr lang="en-US" dirty="0"/>
        </a:p>
      </dgm:t>
    </dgm:pt>
    <dgm:pt modelId="{8D882D14-045E-4AFE-B292-DA00DD1721B0}" type="parTrans" cxnId="{020182D4-E6CC-4D28-9874-9ADF408139DC}">
      <dgm:prSet/>
      <dgm:spPr/>
      <dgm:t>
        <a:bodyPr/>
        <a:lstStyle/>
        <a:p>
          <a:endParaRPr lang="en-US"/>
        </a:p>
      </dgm:t>
    </dgm:pt>
    <dgm:pt modelId="{15F7489E-9531-4079-9A56-24C4C5D016B5}" type="sibTrans" cxnId="{020182D4-E6CC-4D28-9874-9ADF408139DC}">
      <dgm:prSet/>
      <dgm:spPr/>
      <dgm:t>
        <a:bodyPr/>
        <a:lstStyle/>
        <a:p>
          <a:endParaRPr lang="en-US"/>
        </a:p>
      </dgm:t>
    </dgm:pt>
    <dgm:pt modelId="{77171E5A-B0EB-48D2-8C15-A71DC4AC4BEA}">
      <dgm:prSet/>
      <dgm:spPr/>
      <dgm:t>
        <a:bodyPr/>
        <a:lstStyle/>
        <a:p>
          <a:r>
            <a:rPr lang="en-US" dirty="0" err="1"/>
            <a:t>Eşitlik</a:t>
          </a:r>
          <a:r>
            <a:rPr lang="en-US" dirty="0"/>
            <a:t> </a:t>
          </a:r>
          <a:r>
            <a:rPr lang="en-US" dirty="0" err="1"/>
            <a:t>ve</a:t>
          </a:r>
          <a:r>
            <a:rPr lang="en-US" dirty="0"/>
            <a:t> </a:t>
          </a:r>
          <a:r>
            <a:rPr lang="en-US" dirty="0" err="1"/>
            <a:t>kapsayıcılığı</a:t>
          </a:r>
          <a:r>
            <a:rPr lang="en-US" dirty="0"/>
            <a:t> </a:t>
          </a:r>
          <a:r>
            <a:rPr lang="en-US" dirty="0" err="1"/>
            <a:t>teşvik</a:t>
          </a:r>
          <a:r>
            <a:rPr lang="en-US" dirty="0"/>
            <a:t> </a:t>
          </a:r>
          <a:r>
            <a:rPr lang="en-US" dirty="0" err="1"/>
            <a:t>eden</a:t>
          </a:r>
          <a:r>
            <a:rPr lang="en-US" dirty="0"/>
            <a:t> </a:t>
          </a:r>
          <a:r>
            <a:rPr lang="en-US" dirty="0" err="1"/>
            <a:t>uygulama</a:t>
          </a:r>
          <a:r>
            <a:rPr lang="en-US" dirty="0"/>
            <a:t> </a:t>
          </a:r>
          <a:r>
            <a:rPr lang="en-US" dirty="0" err="1"/>
            <a:t>örnekleri</a:t>
          </a:r>
          <a:endParaRPr lang="en-US" dirty="0"/>
        </a:p>
      </dgm:t>
    </dgm:pt>
    <dgm:pt modelId="{75658336-D30E-4348-82F0-65E44CA5DF96}" type="parTrans" cxnId="{66840E25-42D3-4518-9829-6E24FBB3308C}">
      <dgm:prSet/>
      <dgm:spPr/>
      <dgm:t>
        <a:bodyPr/>
        <a:lstStyle/>
        <a:p>
          <a:endParaRPr lang="en-US"/>
        </a:p>
      </dgm:t>
    </dgm:pt>
    <dgm:pt modelId="{89181B8F-59CC-4D25-A8D1-F8655BD9F899}" type="sibTrans" cxnId="{66840E25-42D3-4518-9829-6E24FBB3308C}">
      <dgm:prSet/>
      <dgm:spPr/>
      <dgm:t>
        <a:bodyPr/>
        <a:lstStyle/>
        <a:p>
          <a:endParaRPr lang="en-US"/>
        </a:p>
      </dgm:t>
    </dgm:pt>
    <dgm:pt modelId="{3C35D80E-9CF0-478B-9861-56395C7A7076}">
      <dgm:prSet/>
      <dgm:spPr/>
      <dgm:t>
        <a:bodyPr/>
        <a:lstStyle/>
        <a:p>
          <a:r>
            <a:rPr lang="en-US"/>
            <a:t>Geri Bildirim ve Kapanış</a:t>
          </a:r>
        </a:p>
      </dgm:t>
    </dgm:pt>
    <dgm:pt modelId="{39AA2CCA-4511-4308-94F6-C4DDCD7FDD15}" type="parTrans" cxnId="{DD97990E-77ED-4EF5-91CA-4C0A01743C60}">
      <dgm:prSet/>
      <dgm:spPr/>
      <dgm:t>
        <a:bodyPr/>
        <a:lstStyle/>
        <a:p>
          <a:endParaRPr lang="en-US"/>
        </a:p>
      </dgm:t>
    </dgm:pt>
    <dgm:pt modelId="{81236CC3-0179-4A75-81CA-5BA677607F7D}" type="sibTrans" cxnId="{DD97990E-77ED-4EF5-91CA-4C0A01743C60}">
      <dgm:prSet/>
      <dgm:spPr/>
      <dgm:t>
        <a:bodyPr/>
        <a:lstStyle/>
        <a:p>
          <a:endParaRPr lang="en-US"/>
        </a:p>
      </dgm:t>
    </dgm:pt>
    <dgm:pt modelId="{724B821C-E43D-B446-858C-CDAEC81536CA}">
      <dgm:prSet/>
      <dgm:spPr/>
      <dgm:t>
        <a:bodyPr/>
        <a:lstStyle/>
        <a:p>
          <a:r>
            <a:rPr lang="en-US" dirty="0" err="1"/>
            <a:t>Eksiklik</a:t>
          </a:r>
          <a:r>
            <a:rPr lang="en-US" dirty="0"/>
            <a:t> </a:t>
          </a:r>
          <a:r>
            <a:rPr lang="en-US" dirty="0" err="1"/>
            <a:t>Düşüncesini</a:t>
          </a:r>
          <a:r>
            <a:rPr lang="en-US" dirty="0"/>
            <a:t> </a:t>
          </a:r>
          <a:r>
            <a:rPr lang="en-US" dirty="0" err="1"/>
            <a:t>Yıkma</a:t>
          </a:r>
          <a:endParaRPr lang="en-US" dirty="0"/>
        </a:p>
      </dgm:t>
    </dgm:pt>
    <dgm:pt modelId="{FA44B179-EA79-E144-AD5B-3F1A55A24C8A}" type="parTrans" cxnId="{FCB8071A-F89B-984E-94F5-444628BF069C}">
      <dgm:prSet/>
      <dgm:spPr/>
    </dgm:pt>
    <dgm:pt modelId="{BADF9CC3-B0EA-5E4A-94F4-BE43883605F5}" type="sibTrans" cxnId="{FCB8071A-F89B-984E-94F5-444628BF069C}">
      <dgm:prSet/>
      <dgm:spPr/>
    </dgm:pt>
    <dgm:pt modelId="{621C6768-87E7-4942-A792-761D29C50C73}" type="pres">
      <dgm:prSet presAssocID="{E7930F9C-605A-4A62-BCFB-45E5B7F638D3}" presName="linear" presStyleCnt="0">
        <dgm:presLayoutVars>
          <dgm:animLvl val="lvl"/>
          <dgm:resizeHandles val="exact"/>
        </dgm:presLayoutVars>
      </dgm:prSet>
      <dgm:spPr/>
    </dgm:pt>
    <dgm:pt modelId="{C1EDCBF1-5234-5B4D-B30C-BD2A955E7436}" type="pres">
      <dgm:prSet presAssocID="{E18557B7-CAED-424D-881E-5A6428E93EB9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33C449FC-1054-2140-B837-9233A678F544}" type="pres">
      <dgm:prSet presAssocID="{A8FBAD0A-6B09-4B6D-BBFE-93E90320F159}" presName="spacer" presStyleCnt="0"/>
      <dgm:spPr/>
    </dgm:pt>
    <dgm:pt modelId="{EF412325-2C44-B54B-AF08-D3B337E0B45B}" type="pres">
      <dgm:prSet presAssocID="{F83A5266-2E94-4273-B901-519CACA0533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2DA7BECF-4F32-E541-9164-EB30A4DD3E91}" type="pres">
      <dgm:prSet presAssocID="{3AE1BC9A-8DBC-449B-9527-0BD8539508DC}" presName="spacer" presStyleCnt="0"/>
      <dgm:spPr/>
    </dgm:pt>
    <dgm:pt modelId="{2A62F5C6-208F-C640-8364-23FE363FD2F4}" type="pres">
      <dgm:prSet presAssocID="{89F2FA97-672D-42B7-87FE-C26627C04997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6CC37A4C-9F0D-5942-AB16-76D78E66D21C}" type="pres">
      <dgm:prSet presAssocID="{15F7489E-9531-4079-9A56-24C4C5D016B5}" presName="spacer" presStyleCnt="0"/>
      <dgm:spPr/>
    </dgm:pt>
    <dgm:pt modelId="{9CC20E53-F5C6-2244-94C5-3D0DC310D237}" type="pres">
      <dgm:prSet presAssocID="{724B821C-E43D-B446-858C-CDAEC81536CA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82385087-2D32-3044-A79E-062A64EABCB5}" type="pres">
      <dgm:prSet presAssocID="{BADF9CC3-B0EA-5E4A-94F4-BE43883605F5}" presName="spacer" presStyleCnt="0"/>
      <dgm:spPr/>
    </dgm:pt>
    <dgm:pt modelId="{6886BF30-9462-404B-99B9-2630CDB9947D}" type="pres">
      <dgm:prSet presAssocID="{77171E5A-B0EB-48D2-8C15-A71DC4AC4BE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E64A08C-CFBF-FA43-9BDB-F66E1D7F4C01}" type="pres">
      <dgm:prSet presAssocID="{89181B8F-59CC-4D25-A8D1-F8655BD9F899}" presName="spacer" presStyleCnt="0"/>
      <dgm:spPr/>
    </dgm:pt>
    <dgm:pt modelId="{F490E521-0F4B-9241-A8AA-34015B0C985A}" type="pres">
      <dgm:prSet presAssocID="{3C35D80E-9CF0-478B-9861-56395C7A7076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943BD803-5B53-2E4B-8B8D-77D5CC7E6994}" type="presOf" srcId="{77171E5A-B0EB-48D2-8C15-A71DC4AC4BEA}" destId="{6886BF30-9462-404B-99B9-2630CDB9947D}" srcOrd="0" destOrd="0" presId="urn:microsoft.com/office/officeart/2005/8/layout/vList2"/>
    <dgm:cxn modelId="{758B3207-0980-1A4D-BB93-3853545FF57E}" type="presOf" srcId="{F83A5266-2E94-4273-B901-519CACA0533E}" destId="{EF412325-2C44-B54B-AF08-D3B337E0B45B}" srcOrd="0" destOrd="0" presId="urn:microsoft.com/office/officeart/2005/8/layout/vList2"/>
    <dgm:cxn modelId="{DD97990E-77ED-4EF5-91CA-4C0A01743C60}" srcId="{E7930F9C-605A-4A62-BCFB-45E5B7F638D3}" destId="{3C35D80E-9CF0-478B-9861-56395C7A7076}" srcOrd="5" destOrd="0" parTransId="{39AA2CCA-4511-4308-94F6-C4DDCD7FDD15}" sibTransId="{81236CC3-0179-4A75-81CA-5BA677607F7D}"/>
    <dgm:cxn modelId="{FCB8071A-F89B-984E-94F5-444628BF069C}" srcId="{E7930F9C-605A-4A62-BCFB-45E5B7F638D3}" destId="{724B821C-E43D-B446-858C-CDAEC81536CA}" srcOrd="3" destOrd="0" parTransId="{FA44B179-EA79-E144-AD5B-3F1A55A24C8A}" sibTransId="{BADF9CC3-B0EA-5E4A-94F4-BE43883605F5}"/>
    <dgm:cxn modelId="{A107BA22-E1C4-3C42-8E19-91D3AC52A440}" type="presOf" srcId="{89F2FA97-672D-42B7-87FE-C26627C04997}" destId="{2A62F5C6-208F-C640-8364-23FE363FD2F4}" srcOrd="0" destOrd="0" presId="urn:microsoft.com/office/officeart/2005/8/layout/vList2"/>
    <dgm:cxn modelId="{91C73D23-D787-49B8-A127-D7C96789BB17}" srcId="{E7930F9C-605A-4A62-BCFB-45E5B7F638D3}" destId="{F83A5266-2E94-4273-B901-519CACA0533E}" srcOrd="1" destOrd="0" parTransId="{D341532A-48C4-4570-9D05-563202D901D2}" sibTransId="{3AE1BC9A-8DBC-449B-9527-0BD8539508DC}"/>
    <dgm:cxn modelId="{66840E25-42D3-4518-9829-6E24FBB3308C}" srcId="{E7930F9C-605A-4A62-BCFB-45E5B7F638D3}" destId="{77171E5A-B0EB-48D2-8C15-A71DC4AC4BEA}" srcOrd="4" destOrd="0" parTransId="{75658336-D30E-4348-82F0-65E44CA5DF96}" sibTransId="{89181B8F-59CC-4D25-A8D1-F8655BD9F899}"/>
    <dgm:cxn modelId="{4E8E2AA8-9009-6F4D-8D72-76C56E6D6974}" type="presOf" srcId="{724B821C-E43D-B446-858C-CDAEC81536CA}" destId="{9CC20E53-F5C6-2244-94C5-3D0DC310D237}" srcOrd="0" destOrd="0" presId="urn:microsoft.com/office/officeart/2005/8/layout/vList2"/>
    <dgm:cxn modelId="{AA4E38C3-44C1-4CC6-AEF6-73A0659358D9}" srcId="{E7930F9C-605A-4A62-BCFB-45E5B7F638D3}" destId="{E18557B7-CAED-424D-881E-5A6428E93EB9}" srcOrd="0" destOrd="0" parTransId="{366EB082-5D6E-4F60-8461-9F717FE724F0}" sibTransId="{A8FBAD0A-6B09-4B6D-BBFE-93E90320F159}"/>
    <dgm:cxn modelId="{020182D4-E6CC-4D28-9874-9ADF408139DC}" srcId="{E7930F9C-605A-4A62-BCFB-45E5B7F638D3}" destId="{89F2FA97-672D-42B7-87FE-C26627C04997}" srcOrd="2" destOrd="0" parTransId="{8D882D14-045E-4AFE-B292-DA00DD1721B0}" sibTransId="{15F7489E-9531-4079-9A56-24C4C5D016B5}"/>
    <dgm:cxn modelId="{4E3581D8-4DE1-D44A-B07B-85AD380D7925}" type="presOf" srcId="{3C35D80E-9CF0-478B-9861-56395C7A7076}" destId="{F490E521-0F4B-9241-A8AA-34015B0C985A}" srcOrd="0" destOrd="0" presId="urn:microsoft.com/office/officeart/2005/8/layout/vList2"/>
    <dgm:cxn modelId="{AB6DE3EE-BF73-6641-8532-50F405253396}" type="presOf" srcId="{E18557B7-CAED-424D-881E-5A6428E93EB9}" destId="{C1EDCBF1-5234-5B4D-B30C-BD2A955E7436}" srcOrd="0" destOrd="0" presId="urn:microsoft.com/office/officeart/2005/8/layout/vList2"/>
    <dgm:cxn modelId="{BEB13EF5-3D00-3D4F-8178-244F028AD9DD}" type="presOf" srcId="{E7930F9C-605A-4A62-BCFB-45E5B7F638D3}" destId="{621C6768-87E7-4942-A792-761D29C50C73}" srcOrd="0" destOrd="0" presId="urn:microsoft.com/office/officeart/2005/8/layout/vList2"/>
    <dgm:cxn modelId="{B9F566C5-6E4F-AA4C-92B2-A6C890F81D0D}" type="presParOf" srcId="{621C6768-87E7-4942-A792-761D29C50C73}" destId="{C1EDCBF1-5234-5B4D-B30C-BD2A955E7436}" srcOrd="0" destOrd="0" presId="urn:microsoft.com/office/officeart/2005/8/layout/vList2"/>
    <dgm:cxn modelId="{1712D7B6-5810-B24B-B1F7-7AC04AAFBA84}" type="presParOf" srcId="{621C6768-87E7-4942-A792-761D29C50C73}" destId="{33C449FC-1054-2140-B837-9233A678F544}" srcOrd="1" destOrd="0" presId="urn:microsoft.com/office/officeart/2005/8/layout/vList2"/>
    <dgm:cxn modelId="{9B7B5971-DCB5-4D43-A900-38B2ACDBC9F7}" type="presParOf" srcId="{621C6768-87E7-4942-A792-761D29C50C73}" destId="{EF412325-2C44-B54B-AF08-D3B337E0B45B}" srcOrd="2" destOrd="0" presId="urn:microsoft.com/office/officeart/2005/8/layout/vList2"/>
    <dgm:cxn modelId="{6BA8FB41-BD6B-FA4E-8514-343D8E428147}" type="presParOf" srcId="{621C6768-87E7-4942-A792-761D29C50C73}" destId="{2DA7BECF-4F32-E541-9164-EB30A4DD3E91}" srcOrd="3" destOrd="0" presId="urn:microsoft.com/office/officeart/2005/8/layout/vList2"/>
    <dgm:cxn modelId="{5DE8D93A-B36D-0549-AC34-B7876CBE046D}" type="presParOf" srcId="{621C6768-87E7-4942-A792-761D29C50C73}" destId="{2A62F5C6-208F-C640-8364-23FE363FD2F4}" srcOrd="4" destOrd="0" presId="urn:microsoft.com/office/officeart/2005/8/layout/vList2"/>
    <dgm:cxn modelId="{4454F7C0-B34B-4A4A-A01D-644377E37720}" type="presParOf" srcId="{621C6768-87E7-4942-A792-761D29C50C73}" destId="{6CC37A4C-9F0D-5942-AB16-76D78E66D21C}" srcOrd="5" destOrd="0" presId="urn:microsoft.com/office/officeart/2005/8/layout/vList2"/>
    <dgm:cxn modelId="{5876BA2F-18CC-1648-A5EC-4ED39F72253D}" type="presParOf" srcId="{621C6768-87E7-4942-A792-761D29C50C73}" destId="{9CC20E53-F5C6-2244-94C5-3D0DC310D237}" srcOrd="6" destOrd="0" presId="urn:microsoft.com/office/officeart/2005/8/layout/vList2"/>
    <dgm:cxn modelId="{08D79F13-7991-C74C-A0E8-C12AFB214A01}" type="presParOf" srcId="{621C6768-87E7-4942-A792-761D29C50C73}" destId="{82385087-2D32-3044-A79E-062A64EABCB5}" srcOrd="7" destOrd="0" presId="urn:microsoft.com/office/officeart/2005/8/layout/vList2"/>
    <dgm:cxn modelId="{9FD97736-44DE-A64D-8C43-391DBA0F71B3}" type="presParOf" srcId="{621C6768-87E7-4942-A792-761D29C50C73}" destId="{6886BF30-9462-404B-99B9-2630CDB9947D}" srcOrd="8" destOrd="0" presId="urn:microsoft.com/office/officeart/2005/8/layout/vList2"/>
    <dgm:cxn modelId="{7E97F41B-39C3-AF41-932D-D7D9C67E79E4}" type="presParOf" srcId="{621C6768-87E7-4942-A792-761D29C50C73}" destId="{6E64A08C-CFBF-FA43-9BDB-F66E1D7F4C01}" srcOrd="9" destOrd="0" presId="urn:microsoft.com/office/officeart/2005/8/layout/vList2"/>
    <dgm:cxn modelId="{8944AD2A-16D3-A142-8274-C41F1B492F8D}" type="presParOf" srcId="{621C6768-87E7-4942-A792-761D29C50C73}" destId="{F490E521-0F4B-9241-A8AA-34015B0C985A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982207-934F-EA49-9383-C7750DCF85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9B8928E-2793-AE42-8D34-78E52AE99EB0}">
      <dgm:prSet/>
      <dgm:spPr/>
      <dgm:t>
        <a:bodyPr/>
        <a:lstStyle/>
        <a:p>
          <a:r>
            <a:rPr lang="en-US" b="0" i="0" dirty="0" err="1"/>
            <a:t>Yedi</a:t>
          </a:r>
          <a:r>
            <a:rPr lang="en-US" b="0" i="0" dirty="0"/>
            <a:t> </a:t>
          </a:r>
          <a:r>
            <a:rPr lang="en-US" b="0" i="0" dirty="0" err="1"/>
            <a:t>Tür</a:t>
          </a:r>
          <a:r>
            <a:rPr lang="en-US" b="0" i="0" dirty="0"/>
            <a:t> </a:t>
          </a:r>
          <a:r>
            <a:rPr lang="en-US" b="0" i="0" dirty="0" err="1"/>
            <a:t>Sınır</a:t>
          </a:r>
          <a:r>
            <a:rPr lang="en-US" b="0" i="0" dirty="0"/>
            <a:t> (Seven Types of Boundaries)</a:t>
          </a:r>
          <a:endParaRPr lang="en-US" dirty="0"/>
        </a:p>
      </dgm:t>
    </dgm:pt>
    <dgm:pt modelId="{5907BE68-C766-5548-BCC1-5B2DF7F940C7}" type="parTrans" cxnId="{FDF10BA0-1B00-9842-8172-E64818F59994}">
      <dgm:prSet/>
      <dgm:spPr/>
      <dgm:t>
        <a:bodyPr/>
        <a:lstStyle/>
        <a:p>
          <a:endParaRPr lang="en-US"/>
        </a:p>
      </dgm:t>
    </dgm:pt>
    <dgm:pt modelId="{3C3D8064-FDB1-C743-B954-C8262D576751}" type="sibTrans" cxnId="{FDF10BA0-1B00-9842-8172-E64818F59994}">
      <dgm:prSet/>
      <dgm:spPr/>
      <dgm:t>
        <a:bodyPr/>
        <a:lstStyle/>
        <a:p>
          <a:endParaRPr lang="en-US"/>
        </a:p>
      </dgm:t>
    </dgm:pt>
    <dgm:pt modelId="{9132E08B-C8F2-F44C-A251-4F881C960FC6}" type="pres">
      <dgm:prSet presAssocID="{B8982207-934F-EA49-9383-C7750DCF85F5}" presName="linear" presStyleCnt="0">
        <dgm:presLayoutVars>
          <dgm:animLvl val="lvl"/>
          <dgm:resizeHandles val="exact"/>
        </dgm:presLayoutVars>
      </dgm:prSet>
      <dgm:spPr/>
    </dgm:pt>
    <dgm:pt modelId="{699E0DD4-C9BD-F842-98A5-7E43322EB5B3}" type="pres">
      <dgm:prSet presAssocID="{C9B8928E-2793-AE42-8D34-78E52AE99EB0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D99702D-8FD1-7943-9783-16B84CC79FF3}" type="presOf" srcId="{B8982207-934F-EA49-9383-C7750DCF85F5}" destId="{9132E08B-C8F2-F44C-A251-4F881C960FC6}" srcOrd="0" destOrd="0" presId="urn:microsoft.com/office/officeart/2005/8/layout/vList2"/>
    <dgm:cxn modelId="{CDFED98B-1C16-4445-819F-9BAFF8979DE7}" type="presOf" srcId="{C9B8928E-2793-AE42-8D34-78E52AE99EB0}" destId="{699E0DD4-C9BD-F842-98A5-7E43322EB5B3}" srcOrd="0" destOrd="0" presId="urn:microsoft.com/office/officeart/2005/8/layout/vList2"/>
    <dgm:cxn modelId="{FDF10BA0-1B00-9842-8172-E64818F59994}" srcId="{B8982207-934F-EA49-9383-C7750DCF85F5}" destId="{C9B8928E-2793-AE42-8D34-78E52AE99EB0}" srcOrd="0" destOrd="0" parTransId="{5907BE68-C766-5548-BCC1-5B2DF7F940C7}" sibTransId="{3C3D8064-FDB1-C743-B954-C8262D576751}"/>
    <dgm:cxn modelId="{1207B805-1FEF-0246-87F3-AA47F475A402}" type="presParOf" srcId="{9132E08B-C8F2-F44C-A251-4F881C960FC6}" destId="{699E0DD4-C9BD-F842-98A5-7E43322EB5B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A75C68-3A81-8B40-9C30-F074B4C373DD}" type="doc">
      <dgm:prSet loTypeId="urn:microsoft.com/office/officeart/2005/8/layout/cycle5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FF40F4C-EDEC-C84F-B52D-1B65F78060B0}">
      <dgm:prSet custT="1"/>
      <dgm:spPr/>
      <dgm:t>
        <a:bodyPr/>
        <a:lstStyle/>
        <a:p>
          <a:r>
            <a:rPr lang="en-US" sz="1200" b="1" i="0" dirty="0">
              <a:solidFill>
                <a:srgbClr val="002060"/>
              </a:solidFill>
            </a:rPr>
            <a:t>Mental</a:t>
          </a:r>
          <a:endParaRPr lang="en-US" sz="1200" b="1" dirty="0">
            <a:solidFill>
              <a:srgbClr val="002060"/>
            </a:solidFill>
          </a:endParaRPr>
        </a:p>
      </dgm:t>
    </dgm:pt>
    <dgm:pt modelId="{2D39EEBD-4E0F-6440-B69D-BC6486A2DA87}" type="parTrans" cxnId="{8B6D4ECB-E96C-304C-8B0F-93432BE52402}">
      <dgm:prSet/>
      <dgm:spPr/>
      <dgm:t>
        <a:bodyPr/>
        <a:lstStyle/>
        <a:p>
          <a:endParaRPr lang="en-US"/>
        </a:p>
      </dgm:t>
    </dgm:pt>
    <dgm:pt modelId="{5856702B-7494-074E-8CF1-DB429951EB92}" type="sibTrans" cxnId="{8B6D4ECB-E96C-304C-8B0F-93432BE52402}">
      <dgm:prSet/>
      <dgm:spPr/>
      <dgm:t>
        <a:bodyPr/>
        <a:lstStyle/>
        <a:p>
          <a:endParaRPr lang="en-US"/>
        </a:p>
      </dgm:t>
    </dgm:pt>
    <dgm:pt modelId="{CC5A12D4-6CA4-0142-A0A9-65FF15ABFE5F}">
      <dgm:prSet custT="1"/>
      <dgm:spPr/>
      <dgm:t>
        <a:bodyPr/>
        <a:lstStyle/>
        <a:p>
          <a:r>
            <a:rPr lang="en-US" sz="1200" b="1" dirty="0">
              <a:solidFill>
                <a:srgbClr val="002060"/>
              </a:solidFill>
            </a:rPr>
            <a:t>Time</a:t>
          </a:r>
        </a:p>
      </dgm:t>
    </dgm:pt>
    <dgm:pt modelId="{0C1BF1B7-E389-A84B-9540-2DB6EE1F8751}" type="parTrans" cxnId="{C6E7CF97-C56D-2B4B-B8DB-B269B77835FD}">
      <dgm:prSet/>
      <dgm:spPr/>
      <dgm:t>
        <a:bodyPr/>
        <a:lstStyle/>
        <a:p>
          <a:endParaRPr lang="en-US"/>
        </a:p>
      </dgm:t>
    </dgm:pt>
    <dgm:pt modelId="{1D4B8E5A-39A5-BE48-B271-3762224C8C04}" type="sibTrans" cxnId="{C6E7CF97-C56D-2B4B-B8DB-B269B77835FD}">
      <dgm:prSet/>
      <dgm:spPr/>
      <dgm:t>
        <a:bodyPr/>
        <a:lstStyle/>
        <a:p>
          <a:endParaRPr lang="en-US"/>
        </a:p>
      </dgm:t>
    </dgm:pt>
    <dgm:pt modelId="{23FD984C-EBC3-E841-A5FA-E5CDCBB0BBF2}">
      <dgm:prSet custT="1"/>
      <dgm:spPr/>
      <dgm:t>
        <a:bodyPr/>
        <a:lstStyle/>
        <a:p>
          <a:r>
            <a:rPr lang="en-US" sz="1200" b="1" i="0" dirty="0">
              <a:solidFill>
                <a:srgbClr val="002060"/>
              </a:solidFill>
            </a:rPr>
            <a:t>Physical</a:t>
          </a:r>
          <a:endParaRPr lang="en-US" sz="1200" b="1" dirty="0">
            <a:solidFill>
              <a:srgbClr val="002060"/>
            </a:solidFill>
          </a:endParaRPr>
        </a:p>
      </dgm:t>
    </dgm:pt>
    <dgm:pt modelId="{B15CE245-1B3A-D44C-91EC-E32ABA6606D4}" type="parTrans" cxnId="{9866F40E-E5B3-9447-B46D-07AE75DD676A}">
      <dgm:prSet/>
      <dgm:spPr/>
      <dgm:t>
        <a:bodyPr/>
        <a:lstStyle/>
        <a:p>
          <a:endParaRPr lang="en-US"/>
        </a:p>
      </dgm:t>
    </dgm:pt>
    <dgm:pt modelId="{83E91F7C-3A2A-0146-945F-785F4B379B02}" type="sibTrans" cxnId="{9866F40E-E5B3-9447-B46D-07AE75DD676A}">
      <dgm:prSet/>
      <dgm:spPr/>
      <dgm:t>
        <a:bodyPr/>
        <a:lstStyle/>
        <a:p>
          <a:endParaRPr lang="en-US"/>
        </a:p>
      </dgm:t>
    </dgm:pt>
    <dgm:pt modelId="{A1B06AFB-5104-A944-B4AF-A0670F7C24AC}">
      <dgm:prSet custT="1"/>
      <dgm:spPr/>
      <dgm:t>
        <a:bodyPr/>
        <a:lstStyle/>
        <a:p>
          <a:r>
            <a:rPr lang="en-US" sz="1200" b="1" i="0" dirty="0">
              <a:solidFill>
                <a:srgbClr val="002060"/>
              </a:solidFill>
            </a:rPr>
            <a:t>Conversational</a:t>
          </a:r>
          <a:endParaRPr lang="en-US" sz="1200" b="1" dirty="0">
            <a:solidFill>
              <a:srgbClr val="002060"/>
            </a:solidFill>
          </a:endParaRPr>
        </a:p>
      </dgm:t>
    </dgm:pt>
    <dgm:pt modelId="{3749E3A0-AC75-8E4B-9878-19DF88DAAF35}" type="parTrans" cxnId="{3E45E0BD-A08B-FA42-869C-44E6EBB683F1}">
      <dgm:prSet/>
      <dgm:spPr/>
      <dgm:t>
        <a:bodyPr/>
        <a:lstStyle/>
        <a:p>
          <a:endParaRPr lang="en-US"/>
        </a:p>
      </dgm:t>
    </dgm:pt>
    <dgm:pt modelId="{6E695B78-A4E1-7C44-BD7D-708823483F69}" type="sibTrans" cxnId="{3E45E0BD-A08B-FA42-869C-44E6EBB683F1}">
      <dgm:prSet/>
      <dgm:spPr/>
      <dgm:t>
        <a:bodyPr/>
        <a:lstStyle/>
        <a:p>
          <a:endParaRPr lang="en-US"/>
        </a:p>
      </dgm:t>
    </dgm:pt>
    <dgm:pt modelId="{8BC0E085-5CAE-7644-B2DE-2DCBFEFF1945}">
      <dgm:prSet custT="1"/>
      <dgm:spPr/>
      <dgm:t>
        <a:bodyPr/>
        <a:lstStyle/>
        <a:p>
          <a:r>
            <a:rPr lang="en-US" sz="1200" b="1" i="0" dirty="0">
              <a:solidFill>
                <a:srgbClr val="002060"/>
              </a:solidFill>
            </a:rPr>
            <a:t>Internal boundary</a:t>
          </a:r>
          <a:endParaRPr lang="en-US" sz="1200" b="1" dirty="0">
            <a:solidFill>
              <a:srgbClr val="002060"/>
            </a:solidFill>
          </a:endParaRPr>
        </a:p>
      </dgm:t>
    </dgm:pt>
    <dgm:pt modelId="{A3718E6F-F43A-0945-8B68-0AE39C25DBC9}" type="parTrans" cxnId="{FF3853F9-A97E-F14C-999F-F57D30E147B0}">
      <dgm:prSet/>
      <dgm:spPr/>
      <dgm:t>
        <a:bodyPr/>
        <a:lstStyle/>
        <a:p>
          <a:endParaRPr lang="en-US"/>
        </a:p>
      </dgm:t>
    </dgm:pt>
    <dgm:pt modelId="{ADD74D9B-5225-0B42-A090-FEBE1416DBDA}" type="sibTrans" cxnId="{FF3853F9-A97E-F14C-999F-F57D30E147B0}">
      <dgm:prSet/>
      <dgm:spPr/>
      <dgm:t>
        <a:bodyPr/>
        <a:lstStyle/>
        <a:p>
          <a:endParaRPr lang="en-US"/>
        </a:p>
      </dgm:t>
    </dgm:pt>
    <dgm:pt modelId="{DCC50381-87FB-4748-BFE7-C17C5BC7925F}">
      <dgm:prSet custT="1"/>
      <dgm:spPr/>
      <dgm:t>
        <a:bodyPr/>
        <a:lstStyle/>
        <a:p>
          <a:r>
            <a:rPr lang="en-US" sz="1200" b="1" i="0" dirty="0">
              <a:solidFill>
                <a:srgbClr val="002060"/>
              </a:solidFill>
            </a:rPr>
            <a:t>Material</a:t>
          </a:r>
          <a:endParaRPr lang="en-US" sz="1200" b="1" dirty="0">
            <a:solidFill>
              <a:srgbClr val="002060"/>
            </a:solidFill>
          </a:endParaRPr>
        </a:p>
      </dgm:t>
    </dgm:pt>
    <dgm:pt modelId="{0F211315-F2E8-0944-87AB-241BF28F1F9E}" type="parTrans" cxnId="{98F4F854-8792-9649-A8CA-8ED59D4062EC}">
      <dgm:prSet/>
      <dgm:spPr/>
      <dgm:t>
        <a:bodyPr/>
        <a:lstStyle/>
        <a:p>
          <a:endParaRPr lang="en-US"/>
        </a:p>
      </dgm:t>
    </dgm:pt>
    <dgm:pt modelId="{5287BA51-C7C9-EF45-BA86-A21FD1A5FC31}" type="sibTrans" cxnId="{98F4F854-8792-9649-A8CA-8ED59D4062EC}">
      <dgm:prSet/>
      <dgm:spPr/>
      <dgm:t>
        <a:bodyPr/>
        <a:lstStyle/>
        <a:p>
          <a:endParaRPr lang="en-US"/>
        </a:p>
      </dgm:t>
    </dgm:pt>
    <dgm:pt modelId="{CB407252-948E-2C43-ACA7-C0AD95BE5FE5}">
      <dgm:prSet custT="1"/>
      <dgm:spPr/>
      <dgm:t>
        <a:bodyPr/>
        <a:lstStyle/>
        <a:p>
          <a:r>
            <a:rPr lang="en-US" sz="1200" b="1" i="0" dirty="0">
              <a:solidFill>
                <a:srgbClr val="002060"/>
              </a:solidFill>
            </a:rPr>
            <a:t>Emotional</a:t>
          </a:r>
          <a:endParaRPr lang="en-US" sz="1200" b="1" dirty="0">
            <a:solidFill>
              <a:srgbClr val="002060"/>
            </a:solidFill>
          </a:endParaRPr>
        </a:p>
      </dgm:t>
    </dgm:pt>
    <dgm:pt modelId="{5C081B49-445B-9941-AB5B-30CCE4ACD0EF}" type="parTrans" cxnId="{4D4C5AD7-59D1-8D4A-A2D0-037CF744C667}">
      <dgm:prSet/>
      <dgm:spPr/>
      <dgm:t>
        <a:bodyPr/>
        <a:lstStyle/>
        <a:p>
          <a:endParaRPr lang="en-US"/>
        </a:p>
      </dgm:t>
    </dgm:pt>
    <dgm:pt modelId="{74105E9F-B112-9240-9EE6-0A34C17371F5}" type="sibTrans" cxnId="{4D4C5AD7-59D1-8D4A-A2D0-037CF744C667}">
      <dgm:prSet/>
      <dgm:spPr/>
      <dgm:t>
        <a:bodyPr/>
        <a:lstStyle/>
        <a:p>
          <a:endParaRPr lang="en-US"/>
        </a:p>
      </dgm:t>
    </dgm:pt>
    <dgm:pt modelId="{3249772C-8CC8-2144-8756-9E8DF9B81F94}" type="pres">
      <dgm:prSet presAssocID="{72A75C68-3A81-8B40-9C30-F074B4C373DD}" presName="cycle" presStyleCnt="0">
        <dgm:presLayoutVars>
          <dgm:dir/>
          <dgm:resizeHandles val="exact"/>
        </dgm:presLayoutVars>
      </dgm:prSet>
      <dgm:spPr/>
    </dgm:pt>
    <dgm:pt modelId="{49846CFF-0CD7-054F-A89D-6763B12E698F}" type="pres">
      <dgm:prSet presAssocID="{DFF40F4C-EDEC-C84F-B52D-1B65F78060B0}" presName="node" presStyleLbl="node1" presStyleIdx="0" presStyleCnt="7">
        <dgm:presLayoutVars>
          <dgm:bulletEnabled val="1"/>
        </dgm:presLayoutVars>
      </dgm:prSet>
      <dgm:spPr/>
    </dgm:pt>
    <dgm:pt modelId="{E5E6E02F-FF83-064F-BD5B-38F378357932}" type="pres">
      <dgm:prSet presAssocID="{DFF40F4C-EDEC-C84F-B52D-1B65F78060B0}" presName="spNode" presStyleCnt="0"/>
      <dgm:spPr/>
    </dgm:pt>
    <dgm:pt modelId="{F7A82966-4C31-9F41-A164-16B13491FADD}" type="pres">
      <dgm:prSet presAssocID="{5856702B-7494-074E-8CF1-DB429951EB92}" presName="sibTrans" presStyleLbl="sibTrans1D1" presStyleIdx="0" presStyleCnt="7"/>
      <dgm:spPr/>
    </dgm:pt>
    <dgm:pt modelId="{2781DC18-19DD-084C-A479-33464020052D}" type="pres">
      <dgm:prSet presAssocID="{CC5A12D4-6CA4-0142-A0A9-65FF15ABFE5F}" presName="node" presStyleLbl="node1" presStyleIdx="1" presStyleCnt="7">
        <dgm:presLayoutVars>
          <dgm:bulletEnabled val="1"/>
        </dgm:presLayoutVars>
      </dgm:prSet>
      <dgm:spPr/>
    </dgm:pt>
    <dgm:pt modelId="{852F4B50-C4D3-A846-98B8-0E0223DABBCD}" type="pres">
      <dgm:prSet presAssocID="{CC5A12D4-6CA4-0142-A0A9-65FF15ABFE5F}" presName="spNode" presStyleCnt="0"/>
      <dgm:spPr/>
    </dgm:pt>
    <dgm:pt modelId="{06E69D5E-73F9-554A-B38F-CE1772407C54}" type="pres">
      <dgm:prSet presAssocID="{1D4B8E5A-39A5-BE48-B271-3762224C8C04}" presName="sibTrans" presStyleLbl="sibTrans1D1" presStyleIdx="1" presStyleCnt="7"/>
      <dgm:spPr/>
    </dgm:pt>
    <dgm:pt modelId="{AE3A61F6-71DF-9349-BFEA-BC7C0BF8F9A5}" type="pres">
      <dgm:prSet presAssocID="{23FD984C-EBC3-E841-A5FA-E5CDCBB0BBF2}" presName="node" presStyleLbl="node1" presStyleIdx="2" presStyleCnt="7">
        <dgm:presLayoutVars>
          <dgm:bulletEnabled val="1"/>
        </dgm:presLayoutVars>
      </dgm:prSet>
      <dgm:spPr/>
    </dgm:pt>
    <dgm:pt modelId="{3D79A0A6-75AD-164D-B835-D5F25373D2FE}" type="pres">
      <dgm:prSet presAssocID="{23FD984C-EBC3-E841-A5FA-E5CDCBB0BBF2}" presName="spNode" presStyleCnt="0"/>
      <dgm:spPr/>
    </dgm:pt>
    <dgm:pt modelId="{C581709C-DDA5-9C42-828A-071E4F45374C}" type="pres">
      <dgm:prSet presAssocID="{83E91F7C-3A2A-0146-945F-785F4B379B02}" presName="sibTrans" presStyleLbl="sibTrans1D1" presStyleIdx="2" presStyleCnt="7"/>
      <dgm:spPr/>
    </dgm:pt>
    <dgm:pt modelId="{2BE7F190-CF1C-004B-BFE1-675C0B8127C5}" type="pres">
      <dgm:prSet presAssocID="{A1B06AFB-5104-A944-B4AF-A0670F7C24AC}" presName="node" presStyleLbl="node1" presStyleIdx="3" presStyleCnt="7">
        <dgm:presLayoutVars>
          <dgm:bulletEnabled val="1"/>
        </dgm:presLayoutVars>
      </dgm:prSet>
      <dgm:spPr/>
    </dgm:pt>
    <dgm:pt modelId="{99C57100-23B3-0644-8713-4EB6B0A02B84}" type="pres">
      <dgm:prSet presAssocID="{A1B06AFB-5104-A944-B4AF-A0670F7C24AC}" presName="spNode" presStyleCnt="0"/>
      <dgm:spPr/>
    </dgm:pt>
    <dgm:pt modelId="{DDF83D24-F4EF-E148-87E3-05B6D3023644}" type="pres">
      <dgm:prSet presAssocID="{6E695B78-A4E1-7C44-BD7D-708823483F69}" presName="sibTrans" presStyleLbl="sibTrans1D1" presStyleIdx="3" presStyleCnt="7"/>
      <dgm:spPr/>
    </dgm:pt>
    <dgm:pt modelId="{A7742168-D531-EC42-85B0-B458D8F98AED}" type="pres">
      <dgm:prSet presAssocID="{8BC0E085-5CAE-7644-B2DE-2DCBFEFF1945}" presName="node" presStyleLbl="node1" presStyleIdx="4" presStyleCnt="7">
        <dgm:presLayoutVars>
          <dgm:bulletEnabled val="1"/>
        </dgm:presLayoutVars>
      </dgm:prSet>
      <dgm:spPr/>
    </dgm:pt>
    <dgm:pt modelId="{2679480A-4850-CB46-A3FB-1C10174E547E}" type="pres">
      <dgm:prSet presAssocID="{8BC0E085-5CAE-7644-B2DE-2DCBFEFF1945}" presName="spNode" presStyleCnt="0"/>
      <dgm:spPr/>
    </dgm:pt>
    <dgm:pt modelId="{8A570611-56E0-7447-907F-AE15995BF65E}" type="pres">
      <dgm:prSet presAssocID="{ADD74D9B-5225-0B42-A090-FEBE1416DBDA}" presName="sibTrans" presStyleLbl="sibTrans1D1" presStyleIdx="4" presStyleCnt="7"/>
      <dgm:spPr/>
    </dgm:pt>
    <dgm:pt modelId="{AF9AF398-0398-CB46-BA43-3ED8773B64CF}" type="pres">
      <dgm:prSet presAssocID="{DCC50381-87FB-4748-BFE7-C17C5BC7925F}" presName="node" presStyleLbl="node1" presStyleIdx="5" presStyleCnt="7">
        <dgm:presLayoutVars>
          <dgm:bulletEnabled val="1"/>
        </dgm:presLayoutVars>
      </dgm:prSet>
      <dgm:spPr/>
    </dgm:pt>
    <dgm:pt modelId="{B596727A-AE55-CB42-AF83-F83E7A7EBB4E}" type="pres">
      <dgm:prSet presAssocID="{DCC50381-87FB-4748-BFE7-C17C5BC7925F}" presName="spNode" presStyleCnt="0"/>
      <dgm:spPr/>
    </dgm:pt>
    <dgm:pt modelId="{CE2A7E98-2022-D449-8A01-FE3B3514C43A}" type="pres">
      <dgm:prSet presAssocID="{5287BA51-C7C9-EF45-BA86-A21FD1A5FC31}" presName="sibTrans" presStyleLbl="sibTrans1D1" presStyleIdx="5" presStyleCnt="7"/>
      <dgm:spPr/>
    </dgm:pt>
    <dgm:pt modelId="{2592E8AC-1651-3C40-9300-D8216B44ABDB}" type="pres">
      <dgm:prSet presAssocID="{CB407252-948E-2C43-ACA7-C0AD95BE5FE5}" presName="node" presStyleLbl="node1" presStyleIdx="6" presStyleCnt="7">
        <dgm:presLayoutVars>
          <dgm:bulletEnabled val="1"/>
        </dgm:presLayoutVars>
      </dgm:prSet>
      <dgm:spPr/>
    </dgm:pt>
    <dgm:pt modelId="{9BB4661D-8D1C-084B-BEDC-9AF80FB1E9F1}" type="pres">
      <dgm:prSet presAssocID="{CB407252-948E-2C43-ACA7-C0AD95BE5FE5}" presName="spNode" presStyleCnt="0"/>
      <dgm:spPr/>
    </dgm:pt>
    <dgm:pt modelId="{B7A6C865-C7BD-2A42-9A10-A28C172E2216}" type="pres">
      <dgm:prSet presAssocID="{74105E9F-B112-9240-9EE6-0A34C17371F5}" presName="sibTrans" presStyleLbl="sibTrans1D1" presStyleIdx="6" presStyleCnt="7"/>
      <dgm:spPr/>
    </dgm:pt>
  </dgm:ptLst>
  <dgm:cxnLst>
    <dgm:cxn modelId="{94097D02-D9D0-1C46-915C-683557A1AE29}" type="presOf" srcId="{5287BA51-C7C9-EF45-BA86-A21FD1A5FC31}" destId="{CE2A7E98-2022-D449-8A01-FE3B3514C43A}" srcOrd="0" destOrd="0" presId="urn:microsoft.com/office/officeart/2005/8/layout/cycle5"/>
    <dgm:cxn modelId="{9866F40E-E5B3-9447-B46D-07AE75DD676A}" srcId="{72A75C68-3A81-8B40-9C30-F074B4C373DD}" destId="{23FD984C-EBC3-E841-A5FA-E5CDCBB0BBF2}" srcOrd="2" destOrd="0" parTransId="{B15CE245-1B3A-D44C-91EC-E32ABA6606D4}" sibTransId="{83E91F7C-3A2A-0146-945F-785F4B379B02}"/>
    <dgm:cxn modelId="{19056D32-E720-AB48-88ED-A0C415AA704D}" type="presOf" srcId="{ADD74D9B-5225-0B42-A090-FEBE1416DBDA}" destId="{8A570611-56E0-7447-907F-AE15995BF65E}" srcOrd="0" destOrd="0" presId="urn:microsoft.com/office/officeart/2005/8/layout/cycle5"/>
    <dgm:cxn modelId="{78F2033E-0676-8044-AFED-27C49E8ED3E0}" type="presOf" srcId="{5856702B-7494-074E-8CF1-DB429951EB92}" destId="{F7A82966-4C31-9F41-A164-16B13491FADD}" srcOrd="0" destOrd="0" presId="urn:microsoft.com/office/officeart/2005/8/layout/cycle5"/>
    <dgm:cxn modelId="{1559B44D-7A3B-7346-9CD8-46ADD4976B76}" type="presOf" srcId="{6E695B78-A4E1-7C44-BD7D-708823483F69}" destId="{DDF83D24-F4EF-E148-87E3-05B6D3023644}" srcOrd="0" destOrd="0" presId="urn:microsoft.com/office/officeart/2005/8/layout/cycle5"/>
    <dgm:cxn modelId="{F7D72153-85A8-B748-BA2D-2D73CE5EC696}" type="presOf" srcId="{23FD984C-EBC3-E841-A5FA-E5CDCBB0BBF2}" destId="{AE3A61F6-71DF-9349-BFEA-BC7C0BF8F9A5}" srcOrd="0" destOrd="0" presId="urn:microsoft.com/office/officeart/2005/8/layout/cycle5"/>
    <dgm:cxn modelId="{98F4F854-8792-9649-A8CA-8ED59D4062EC}" srcId="{72A75C68-3A81-8B40-9C30-F074B4C373DD}" destId="{DCC50381-87FB-4748-BFE7-C17C5BC7925F}" srcOrd="5" destOrd="0" parTransId="{0F211315-F2E8-0944-87AB-241BF28F1F9E}" sibTransId="{5287BA51-C7C9-EF45-BA86-A21FD1A5FC31}"/>
    <dgm:cxn modelId="{C6E7CF97-C56D-2B4B-B8DB-B269B77835FD}" srcId="{72A75C68-3A81-8B40-9C30-F074B4C373DD}" destId="{CC5A12D4-6CA4-0142-A0A9-65FF15ABFE5F}" srcOrd="1" destOrd="0" parTransId="{0C1BF1B7-E389-A84B-9540-2DB6EE1F8751}" sibTransId="{1D4B8E5A-39A5-BE48-B271-3762224C8C04}"/>
    <dgm:cxn modelId="{22AA76B4-449B-AC42-9EBE-C6F1FDFF6529}" type="presOf" srcId="{A1B06AFB-5104-A944-B4AF-A0670F7C24AC}" destId="{2BE7F190-CF1C-004B-BFE1-675C0B8127C5}" srcOrd="0" destOrd="0" presId="urn:microsoft.com/office/officeart/2005/8/layout/cycle5"/>
    <dgm:cxn modelId="{B3CE38B7-6D91-F545-B048-F20BB8959EDC}" type="presOf" srcId="{72A75C68-3A81-8B40-9C30-F074B4C373DD}" destId="{3249772C-8CC8-2144-8756-9E8DF9B81F94}" srcOrd="0" destOrd="0" presId="urn:microsoft.com/office/officeart/2005/8/layout/cycle5"/>
    <dgm:cxn modelId="{2D13CCBB-DA72-8F48-ADCC-CA01DDB1865F}" type="presOf" srcId="{DFF40F4C-EDEC-C84F-B52D-1B65F78060B0}" destId="{49846CFF-0CD7-054F-A89D-6763B12E698F}" srcOrd="0" destOrd="0" presId="urn:microsoft.com/office/officeart/2005/8/layout/cycle5"/>
    <dgm:cxn modelId="{3E45E0BD-A08B-FA42-869C-44E6EBB683F1}" srcId="{72A75C68-3A81-8B40-9C30-F074B4C373DD}" destId="{A1B06AFB-5104-A944-B4AF-A0670F7C24AC}" srcOrd="3" destOrd="0" parTransId="{3749E3A0-AC75-8E4B-9878-19DF88DAAF35}" sibTransId="{6E695B78-A4E1-7C44-BD7D-708823483F69}"/>
    <dgm:cxn modelId="{4E3C52CA-39C5-9341-BA37-EBB3EC3D3F52}" type="presOf" srcId="{CC5A12D4-6CA4-0142-A0A9-65FF15ABFE5F}" destId="{2781DC18-19DD-084C-A479-33464020052D}" srcOrd="0" destOrd="0" presId="urn:microsoft.com/office/officeart/2005/8/layout/cycle5"/>
    <dgm:cxn modelId="{8B6D4ECB-E96C-304C-8B0F-93432BE52402}" srcId="{72A75C68-3A81-8B40-9C30-F074B4C373DD}" destId="{DFF40F4C-EDEC-C84F-B52D-1B65F78060B0}" srcOrd="0" destOrd="0" parTransId="{2D39EEBD-4E0F-6440-B69D-BC6486A2DA87}" sibTransId="{5856702B-7494-074E-8CF1-DB429951EB92}"/>
    <dgm:cxn modelId="{294B8ECC-882A-9948-9E96-1751C4576066}" type="presOf" srcId="{8BC0E085-5CAE-7644-B2DE-2DCBFEFF1945}" destId="{A7742168-D531-EC42-85B0-B458D8F98AED}" srcOrd="0" destOrd="0" presId="urn:microsoft.com/office/officeart/2005/8/layout/cycle5"/>
    <dgm:cxn modelId="{E0C972D4-A019-BF47-AE34-07E8E80598B6}" type="presOf" srcId="{DCC50381-87FB-4748-BFE7-C17C5BC7925F}" destId="{AF9AF398-0398-CB46-BA43-3ED8773B64CF}" srcOrd="0" destOrd="0" presId="urn:microsoft.com/office/officeart/2005/8/layout/cycle5"/>
    <dgm:cxn modelId="{8DE54ED7-561B-D942-8C30-9BE68A684B6C}" type="presOf" srcId="{CB407252-948E-2C43-ACA7-C0AD95BE5FE5}" destId="{2592E8AC-1651-3C40-9300-D8216B44ABDB}" srcOrd="0" destOrd="0" presId="urn:microsoft.com/office/officeart/2005/8/layout/cycle5"/>
    <dgm:cxn modelId="{4D4C5AD7-59D1-8D4A-A2D0-037CF744C667}" srcId="{72A75C68-3A81-8B40-9C30-F074B4C373DD}" destId="{CB407252-948E-2C43-ACA7-C0AD95BE5FE5}" srcOrd="6" destOrd="0" parTransId="{5C081B49-445B-9941-AB5B-30CCE4ACD0EF}" sibTransId="{74105E9F-B112-9240-9EE6-0A34C17371F5}"/>
    <dgm:cxn modelId="{DD7129E8-ACE0-2545-AF47-2D95EE71E76D}" type="presOf" srcId="{74105E9F-B112-9240-9EE6-0A34C17371F5}" destId="{B7A6C865-C7BD-2A42-9A10-A28C172E2216}" srcOrd="0" destOrd="0" presId="urn:microsoft.com/office/officeart/2005/8/layout/cycle5"/>
    <dgm:cxn modelId="{F7399EF4-094C-2544-928F-185D1AFD6E49}" type="presOf" srcId="{83E91F7C-3A2A-0146-945F-785F4B379B02}" destId="{C581709C-DDA5-9C42-828A-071E4F45374C}" srcOrd="0" destOrd="0" presId="urn:microsoft.com/office/officeart/2005/8/layout/cycle5"/>
    <dgm:cxn modelId="{30C247F5-CDCC-0640-9067-897306314CAE}" type="presOf" srcId="{1D4B8E5A-39A5-BE48-B271-3762224C8C04}" destId="{06E69D5E-73F9-554A-B38F-CE1772407C54}" srcOrd="0" destOrd="0" presId="urn:microsoft.com/office/officeart/2005/8/layout/cycle5"/>
    <dgm:cxn modelId="{FF3853F9-A97E-F14C-999F-F57D30E147B0}" srcId="{72A75C68-3A81-8B40-9C30-F074B4C373DD}" destId="{8BC0E085-5CAE-7644-B2DE-2DCBFEFF1945}" srcOrd="4" destOrd="0" parTransId="{A3718E6F-F43A-0945-8B68-0AE39C25DBC9}" sibTransId="{ADD74D9B-5225-0B42-A090-FEBE1416DBDA}"/>
    <dgm:cxn modelId="{0C4C4BE3-2EE8-444F-BB77-8C3526163CE0}" type="presParOf" srcId="{3249772C-8CC8-2144-8756-9E8DF9B81F94}" destId="{49846CFF-0CD7-054F-A89D-6763B12E698F}" srcOrd="0" destOrd="0" presId="urn:microsoft.com/office/officeart/2005/8/layout/cycle5"/>
    <dgm:cxn modelId="{8E5B0006-6AF1-EC4E-AFA2-05E975548EB7}" type="presParOf" srcId="{3249772C-8CC8-2144-8756-9E8DF9B81F94}" destId="{E5E6E02F-FF83-064F-BD5B-38F378357932}" srcOrd="1" destOrd="0" presId="urn:microsoft.com/office/officeart/2005/8/layout/cycle5"/>
    <dgm:cxn modelId="{D9750A95-1AAE-AF43-8ECF-85FBE08F2314}" type="presParOf" srcId="{3249772C-8CC8-2144-8756-9E8DF9B81F94}" destId="{F7A82966-4C31-9F41-A164-16B13491FADD}" srcOrd="2" destOrd="0" presId="urn:microsoft.com/office/officeart/2005/8/layout/cycle5"/>
    <dgm:cxn modelId="{A4E9EEDD-55EA-8042-9B74-B37A33051FCE}" type="presParOf" srcId="{3249772C-8CC8-2144-8756-9E8DF9B81F94}" destId="{2781DC18-19DD-084C-A479-33464020052D}" srcOrd="3" destOrd="0" presId="urn:microsoft.com/office/officeart/2005/8/layout/cycle5"/>
    <dgm:cxn modelId="{ACCB15D5-0654-1241-9BB0-6EFF4C7D3D5A}" type="presParOf" srcId="{3249772C-8CC8-2144-8756-9E8DF9B81F94}" destId="{852F4B50-C4D3-A846-98B8-0E0223DABBCD}" srcOrd="4" destOrd="0" presId="urn:microsoft.com/office/officeart/2005/8/layout/cycle5"/>
    <dgm:cxn modelId="{4471A18B-403D-F345-84F1-BB2046814570}" type="presParOf" srcId="{3249772C-8CC8-2144-8756-9E8DF9B81F94}" destId="{06E69D5E-73F9-554A-B38F-CE1772407C54}" srcOrd="5" destOrd="0" presId="urn:microsoft.com/office/officeart/2005/8/layout/cycle5"/>
    <dgm:cxn modelId="{B9A6C0A3-E777-7F4A-BF4F-C8437FC11301}" type="presParOf" srcId="{3249772C-8CC8-2144-8756-9E8DF9B81F94}" destId="{AE3A61F6-71DF-9349-BFEA-BC7C0BF8F9A5}" srcOrd="6" destOrd="0" presId="urn:microsoft.com/office/officeart/2005/8/layout/cycle5"/>
    <dgm:cxn modelId="{310EE0D6-5BED-674F-9872-EF5DC0652268}" type="presParOf" srcId="{3249772C-8CC8-2144-8756-9E8DF9B81F94}" destId="{3D79A0A6-75AD-164D-B835-D5F25373D2FE}" srcOrd="7" destOrd="0" presId="urn:microsoft.com/office/officeart/2005/8/layout/cycle5"/>
    <dgm:cxn modelId="{7035237D-46E4-1F48-A6F3-B2B0E84EA929}" type="presParOf" srcId="{3249772C-8CC8-2144-8756-9E8DF9B81F94}" destId="{C581709C-DDA5-9C42-828A-071E4F45374C}" srcOrd="8" destOrd="0" presId="urn:microsoft.com/office/officeart/2005/8/layout/cycle5"/>
    <dgm:cxn modelId="{534A99C4-A4FB-B54C-9BE9-E07D40AF9E98}" type="presParOf" srcId="{3249772C-8CC8-2144-8756-9E8DF9B81F94}" destId="{2BE7F190-CF1C-004B-BFE1-675C0B8127C5}" srcOrd="9" destOrd="0" presId="urn:microsoft.com/office/officeart/2005/8/layout/cycle5"/>
    <dgm:cxn modelId="{60A85800-3C7A-164F-85FD-838FFA4CE555}" type="presParOf" srcId="{3249772C-8CC8-2144-8756-9E8DF9B81F94}" destId="{99C57100-23B3-0644-8713-4EB6B0A02B84}" srcOrd="10" destOrd="0" presId="urn:microsoft.com/office/officeart/2005/8/layout/cycle5"/>
    <dgm:cxn modelId="{365CD4A7-0B02-B442-8792-6D0DC09D5A5B}" type="presParOf" srcId="{3249772C-8CC8-2144-8756-9E8DF9B81F94}" destId="{DDF83D24-F4EF-E148-87E3-05B6D3023644}" srcOrd="11" destOrd="0" presId="urn:microsoft.com/office/officeart/2005/8/layout/cycle5"/>
    <dgm:cxn modelId="{1E50A2E5-7D59-B44E-8320-3295E1197D21}" type="presParOf" srcId="{3249772C-8CC8-2144-8756-9E8DF9B81F94}" destId="{A7742168-D531-EC42-85B0-B458D8F98AED}" srcOrd="12" destOrd="0" presId="urn:microsoft.com/office/officeart/2005/8/layout/cycle5"/>
    <dgm:cxn modelId="{9A1CA7F6-8930-584A-BFDD-9E64519E7E21}" type="presParOf" srcId="{3249772C-8CC8-2144-8756-9E8DF9B81F94}" destId="{2679480A-4850-CB46-A3FB-1C10174E547E}" srcOrd="13" destOrd="0" presId="urn:microsoft.com/office/officeart/2005/8/layout/cycle5"/>
    <dgm:cxn modelId="{59202813-FCF3-7C4F-8130-038E24EC9036}" type="presParOf" srcId="{3249772C-8CC8-2144-8756-9E8DF9B81F94}" destId="{8A570611-56E0-7447-907F-AE15995BF65E}" srcOrd="14" destOrd="0" presId="urn:microsoft.com/office/officeart/2005/8/layout/cycle5"/>
    <dgm:cxn modelId="{40C4DACA-D420-FD43-8E68-5C1D2838BC26}" type="presParOf" srcId="{3249772C-8CC8-2144-8756-9E8DF9B81F94}" destId="{AF9AF398-0398-CB46-BA43-3ED8773B64CF}" srcOrd="15" destOrd="0" presId="urn:microsoft.com/office/officeart/2005/8/layout/cycle5"/>
    <dgm:cxn modelId="{8E1179BE-1E4B-9C4A-87A5-ACB3E04B8E51}" type="presParOf" srcId="{3249772C-8CC8-2144-8756-9E8DF9B81F94}" destId="{B596727A-AE55-CB42-AF83-F83E7A7EBB4E}" srcOrd="16" destOrd="0" presId="urn:microsoft.com/office/officeart/2005/8/layout/cycle5"/>
    <dgm:cxn modelId="{8C7AECFB-3349-2443-BA6B-99FA282B3814}" type="presParOf" srcId="{3249772C-8CC8-2144-8756-9E8DF9B81F94}" destId="{CE2A7E98-2022-D449-8A01-FE3B3514C43A}" srcOrd="17" destOrd="0" presId="urn:microsoft.com/office/officeart/2005/8/layout/cycle5"/>
    <dgm:cxn modelId="{33FFA9F6-B549-5C41-8186-CA5540668BD4}" type="presParOf" srcId="{3249772C-8CC8-2144-8756-9E8DF9B81F94}" destId="{2592E8AC-1651-3C40-9300-D8216B44ABDB}" srcOrd="18" destOrd="0" presId="urn:microsoft.com/office/officeart/2005/8/layout/cycle5"/>
    <dgm:cxn modelId="{3164CD43-3E62-1D4C-8CA7-E989334183D6}" type="presParOf" srcId="{3249772C-8CC8-2144-8756-9E8DF9B81F94}" destId="{9BB4661D-8D1C-084B-BEDC-9AF80FB1E9F1}" srcOrd="19" destOrd="0" presId="urn:microsoft.com/office/officeart/2005/8/layout/cycle5"/>
    <dgm:cxn modelId="{C343375B-05D6-C64D-8194-110BE6DB65C6}" type="presParOf" srcId="{3249772C-8CC8-2144-8756-9E8DF9B81F94}" destId="{B7A6C865-C7BD-2A42-9A10-A28C172E2216}" srcOrd="20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982207-934F-EA49-9383-C7750DCF85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9B8928E-2793-AE42-8D34-78E52AE99EB0}">
      <dgm:prSet/>
      <dgm:spPr/>
      <dgm:t>
        <a:bodyPr/>
        <a:lstStyle/>
        <a:p>
          <a:r>
            <a:rPr lang="en-US" b="0" i="0" dirty="0" err="1"/>
            <a:t>Yedi</a:t>
          </a:r>
          <a:r>
            <a:rPr lang="en-US" b="0" i="0" dirty="0"/>
            <a:t> </a:t>
          </a:r>
          <a:r>
            <a:rPr lang="en-US" b="0" i="0" dirty="0" err="1"/>
            <a:t>Tür</a:t>
          </a:r>
          <a:r>
            <a:rPr lang="en-US" b="0" i="0" dirty="0"/>
            <a:t> </a:t>
          </a:r>
          <a:r>
            <a:rPr lang="en-US" b="0" i="0" dirty="0" err="1"/>
            <a:t>Sınır</a:t>
          </a:r>
          <a:r>
            <a:rPr lang="en-US" b="0" i="0" dirty="0"/>
            <a:t> (Seven Types of Boundaries)</a:t>
          </a:r>
          <a:endParaRPr lang="en-US" dirty="0"/>
        </a:p>
      </dgm:t>
    </dgm:pt>
    <dgm:pt modelId="{5907BE68-C766-5548-BCC1-5B2DF7F940C7}" type="parTrans" cxnId="{FDF10BA0-1B00-9842-8172-E64818F59994}">
      <dgm:prSet/>
      <dgm:spPr/>
      <dgm:t>
        <a:bodyPr/>
        <a:lstStyle/>
        <a:p>
          <a:endParaRPr lang="en-US"/>
        </a:p>
      </dgm:t>
    </dgm:pt>
    <dgm:pt modelId="{3C3D8064-FDB1-C743-B954-C8262D576751}" type="sibTrans" cxnId="{FDF10BA0-1B00-9842-8172-E64818F59994}">
      <dgm:prSet/>
      <dgm:spPr/>
      <dgm:t>
        <a:bodyPr/>
        <a:lstStyle/>
        <a:p>
          <a:endParaRPr lang="en-US"/>
        </a:p>
      </dgm:t>
    </dgm:pt>
    <dgm:pt modelId="{9132E08B-C8F2-F44C-A251-4F881C960FC6}" type="pres">
      <dgm:prSet presAssocID="{B8982207-934F-EA49-9383-C7750DCF85F5}" presName="linear" presStyleCnt="0">
        <dgm:presLayoutVars>
          <dgm:animLvl val="lvl"/>
          <dgm:resizeHandles val="exact"/>
        </dgm:presLayoutVars>
      </dgm:prSet>
      <dgm:spPr/>
    </dgm:pt>
    <dgm:pt modelId="{699E0DD4-C9BD-F842-98A5-7E43322EB5B3}" type="pres">
      <dgm:prSet presAssocID="{C9B8928E-2793-AE42-8D34-78E52AE99EB0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D99702D-8FD1-7943-9783-16B84CC79FF3}" type="presOf" srcId="{B8982207-934F-EA49-9383-C7750DCF85F5}" destId="{9132E08B-C8F2-F44C-A251-4F881C960FC6}" srcOrd="0" destOrd="0" presId="urn:microsoft.com/office/officeart/2005/8/layout/vList2"/>
    <dgm:cxn modelId="{CDFED98B-1C16-4445-819F-9BAFF8979DE7}" type="presOf" srcId="{C9B8928E-2793-AE42-8D34-78E52AE99EB0}" destId="{699E0DD4-C9BD-F842-98A5-7E43322EB5B3}" srcOrd="0" destOrd="0" presId="urn:microsoft.com/office/officeart/2005/8/layout/vList2"/>
    <dgm:cxn modelId="{FDF10BA0-1B00-9842-8172-E64818F59994}" srcId="{B8982207-934F-EA49-9383-C7750DCF85F5}" destId="{C9B8928E-2793-AE42-8D34-78E52AE99EB0}" srcOrd="0" destOrd="0" parTransId="{5907BE68-C766-5548-BCC1-5B2DF7F940C7}" sibTransId="{3C3D8064-FDB1-C743-B954-C8262D576751}"/>
    <dgm:cxn modelId="{1207B805-1FEF-0246-87F3-AA47F475A402}" type="presParOf" srcId="{9132E08B-C8F2-F44C-A251-4F881C960FC6}" destId="{699E0DD4-C9BD-F842-98A5-7E43322EB5B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8982207-934F-EA49-9383-C7750DCF85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9B8928E-2793-AE42-8D34-78E52AE99EB0}">
      <dgm:prSet/>
      <dgm:spPr/>
      <dgm:t>
        <a:bodyPr/>
        <a:lstStyle/>
        <a:p>
          <a:r>
            <a:rPr lang="en-US" b="0" i="0" dirty="0" err="1"/>
            <a:t>Yedi</a:t>
          </a:r>
          <a:r>
            <a:rPr lang="en-US" b="0" i="0" dirty="0"/>
            <a:t> </a:t>
          </a:r>
          <a:r>
            <a:rPr lang="en-US" b="0" i="0" dirty="0" err="1"/>
            <a:t>Tür</a:t>
          </a:r>
          <a:r>
            <a:rPr lang="en-US" b="0" i="0" dirty="0"/>
            <a:t> </a:t>
          </a:r>
          <a:r>
            <a:rPr lang="en-US" b="0" i="0" dirty="0" err="1"/>
            <a:t>Sınır</a:t>
          </a:r>
          <a:r>
            <a:rPr lang="en-US" b="0" i="0" dirty="0"/>
            <a:t> (Seven Types of Boundaries)</a:t>
          </a:r>
          <a:endParaRPr lang="en-US" dirty="0"/>
        </a:p>
      </dgm:t>
    </dgm:pt>
    <dgm:pt modelId="{5907BE68-C766-5548-BCC1-5B2DF7F940C7}" type="parTrans" cxnId="{FDF10BA0-1B00-9842-8172-E64818F59994}">
      <dgm:prSet/>
      <dgm:spPr/>
      <dgm:t>
        <a:bodyPr/>
        <a:lstStyle/>
        <a:p>
          <a:endParaRPr lang="en-US"/>
        </a:p>
      </dgm:t>
    </dgm:pt>
    <dgm:pt modelId="{3C3D8064-FDB1-C743-B954-C8262D576751}" type="sibTrans" cxnId="{FDF10BA0-1B00-9842-8172-E64818F59994}">
      <dgm:prSet/>
      <dgm:spPr/>
      <dgm:t>
        <a:bodyPr/>
        <a:lstStyle/>
        <a:p>
          <a:endParaRPr lang="en-US"/>
        </a:p>
      </dgm:t>
    </dgm:pt>
    <dgm:pt modelId="{9132E08B-C8F2-F44C-A251-4F881C960FC6}" type="pres">
      <dgm:prSet presAssocID="{B8982207-934F-EA49-9383-C7750DCF85F5}" presName="linear" presStyleCnt="0">
        <dgm:presLayoutVars>
          <dgm:animLvl val="lvl"/>
          <dgm:resizeHandles val="exact"/>
        </dgm:presLayoutVars>
      </dgm:prSet>
      <dgm:spPr/>
    </dgm:pt>
    <dgm:pt modelId="{699E0DD4-C9BD-F842-98A5-7E43322EB5B3}" type="pres">
      <dgm:prSet presAssocID="{C9B8928E-2793-AE42-8D34-78E52AE99EB0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D99702D-8FD1-7943-9783-16B84CC79FF3}" type="presOf" srcId="{B8982207-934F-EA49-9383-C7750DCF85F5}" destId="{9132E08B-C8F2-F44C-A251-4F881C960FC6}" srcOrd="0" destOrd="0" presId="urn:microsoft.com/office/officeart/2005/8/layout/vList2"/>
    <dgm:cxn modelId="{CDFED98B-1C16-4445-819F-9BAFF8979DE7}" type="presOf" srcId="{C9B8928E-2793-AE42-8D34-78E52AE99EB0}" destId="{699E0DD4-C9BD-F842-98A5-7E43322EB5B3}" srcOrd="0" destOrd="0" presId="urn:microsoft.com/office/officeart/2005/8/layout/vList2"/>
    <dgm:cxn modelId="{FDF10BA0-1B00-9842-8172-E64818F59994}" srcId="{B8982207-934F-EA49-9383-C7750DCF85F5}" destId="{C9B8928E-2793-AE42-8D34-78E52AE99EB0}" srcOrd="0" destOrd="0" parTransId="{5907BE68-C766-5548-BCC1-5B2DF7F940C7}" sibTransId="{3C3D8064-FDB1-C743-B954-C8262D576751}"/>
    <dgm:cxn modelId="{1207B805-1FEF-0246-87F3-AA47F475A402}" type="presParOf" srcId="{9132E08B-C8F2-F44C-A251-4F881C960FC6}" destId="{699E0DD4-C9BD-F842-98A5-7E43322EB5B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E6B0952-68D1-0041-8124-42BBB36FCD1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FDACAD8-742E-154D-A053-34D040929F0A}">
      <dgm:prSet/>
      <dgm:spPr/>
      <dgm:t>
        <a:bodyPr/>
        <a:lstStyle/>
        <a:p>
          <a:r>
            <a:rPr lang="en-US" b="1" i="0" dirty="0" err="1"/>
            <a:t>Eksiklik</a:t>
          </a:r>
          <a:r>
            <a:rPr lang="en-US" b="1" i="0" dirty="0"/>
            <a:t> </a:t>
          </a:r>
          <a:r>
            <a:rPr lang="en-US" b="1" i="0" dirty="0" err="1"/>
            <a:t>Düşüncesi</a:t>
          </a:r>
          <a:r>
            <a:rPr lang="en-US" b="1" i="0" dirty="0"/>
            <a:t> </a:t>
          </a:r>
          <a:r>
            <a:rPr lang="en-US" b="1" i="0" dirty="0" err="1"/>
            <a:t>Nedir</a:t>
          </a:r>
          <a:r>
            <a:rPr lang="en-US" b="1" i="0" dirty="0"/>
            <a:t>?</a:t>
          </a:r>
          <a:endParaRPr lang="en-US" dirty="0"/>
        </a:p>
      </dgm:t>
    </dgm:pt>
    <dgm:pt modelId="{BF9B3CEC-0AEF-E042-A557-305898A32E81}" type="parTrans" cxnId="{1AA6AF49-497B-E346-AB1E-49E1D3EA9F75}">
      <dgm:prSet/>
      <dgm:spPr/>
      <dgm:t>
        <a:bodyPr/>
        <a:lstStyle/>
        <a:p>
          <a:endParaRPr lang="en-US"/>
        </a:p>
      </dgm:t>
    </dgm:pt>
    <dgm:pt modelId="{A974814B-2854-2D47-B153-1EC5F7978DE4}" type="sibTrans" cxnId="{1AA6AF49-497B-E346-AB1E-49E1D3EA9F75}">
      <dgm:prSet/>
      <dgm:spPr/>
      <dgm:t>
        <a:bodyPr/>
        <a:lstStyle/>
        <a:p>
          <a:endParaRPr lang="en-US"/>
        </a:p>
      </dgm:t>
    </dgm:pt>
    <dgm:pt modelId="{417BEF92-0CC1-064A-B27F-CBD03CAF6B95}">
      <dgm:prSet/>
      <dgm:spPr/>
      <dgm:t>
        <a:bodyPr/>
        <a:lstStyle/>
        <a:p>
          <a:r>
            <a:rPr lang="en-US" b="0" i="0" dirty="0" err="1"/>
            <a:t>Eksiklik</a:t>
          </a:r>
          <a:r>
            <a:rPr lang="en-US" b="0" i="0" dirty="0"/>
            <a:t> </a:t>
          </a:r>
          <a:r>
            <a:rPr lang="en-US" b="0" i="0" dirty="0" err="1"/>
            <a:t>düşüncesi</a:t>
          </a:r>
          <a:r>
            <a:rPr lang="en-US" b="0" i="0" dirty="0"/>
            <a:t>, </a:t>
          </a:r>
          <a:r>
            <a:rPr lang="en-US" b="0" i="0" dirty="0" err="1"/>
            <a:t>öğrencilerin</a:t>
          </a:r>
          <a:r>
            <a:rPr lang="en-US" b="0" i="0" dirty="0"/>
            <a:t> </a:t>
          </a:r>
          <a:r>
            <a:rPr lang="en-US" b="0" i="0" dirty="0" err="1"/>
            <a:t>güçlü</a:t>
          </a:r>
          <a:r>
            <a:rPr lang="en-US" b="0" i="0" dirty="0"/>
            <a:t> </a:t>
          </a:r>
          <a:r>
            <a:rPr lang="en-US" b="0" i="0" dirty="0" err="1"/>
            <a:t>yönleri</a:t>
          </a:r>
          <a:r>
            <a:rPr lang="en-US" b="0" i="0" dirty="0"/>
            <a:t> </a:t>
          </a:r>
          <a:r>
            <a:rPr lang="en-US" b="0" i="0" dirty="0" err="1"/>
            <a:t>yerine</a:t>
          </a:r>
          <a:r>
            <a:rPr lang="en-US" b="0" i="0" dirty="0"/>
            <a:t> </a:t>
          </a:r>
          <a:r>
            <a:rPr lang="en-US" b="0" i="0" dirty="0" err="1"/>
            <a:t>eksikliklerine</a:t>
          </a:r>
          <a:r>
            <a:rPr lang="en-US" b="0" i="0" dirty="0"/>
            <a:t> </a:t>
          </a:r>
          <a:r>
            <a:rPr lang="en-US" b="0" i="0" dirty="0" err="1"/>
            <a:t>odaklanan</a:t>
          </a:r>
          <a:r>
            <a:rPr lang="en-US" b="0" i="0" dirty="0"/>
            <a:t> </a:t>
          </a:r>
          <a:r>
            <a:rPr lang="en-US" b="0" i="0" dirty="0" err="1"/>
            <a:t>bir</a:t>
          </a:r>
          <a:r>
            <a:rPr lang="en-US" b="0" i="0" dirty="0"/>
            <a:t> </a:t>
          </a:r>
          <a:r>
            <a:rPr lang="en-US" b="0" i="0" dirty="0" err="1"/>
            <a:t>yaklaşımdır</a:t>
          </a:r>
          <a:r>
            <a:rPr lang="en-US" b="0" i="0" dirty="0"/>
            <a:t>.</a:t>
          </a:r>
          <a:endParaRPr lang="en-US" dirty="0"/>
        </a:p>
      </dgm:t>
    </dgm:pt>
    <dgm:pt modelId="{3CAD43D2-8061-D042-A243-04966D8869F8}" type="parTrans" cxnId="{2CEC8456-3CCA-364A-A51D-D8512472CB12}">
      <dgm:prSet/>
      <dgm:spPr/>
      <dgm:t>
        <a:bodyPr/>
        <a:lstStyle/>
        <a:p>
          <a:endParaRPr lang="en-US"/>
        </a:p>
      </dgm:t>
    </dgm:pt>
    <dgm:pt modelId="{25AC2BF0-8FCF-2143-918C-EDE3BA542991}" type="sibTrans" cxnId="{2CEC8456-3CCA-364A-A51D-D8512472CB12}">
      <dgm:prSet/>
      <dgm:spPr/>
      <dgm:t>
        <a:bodyPr/>
        <a:lstStyle/>
        <a:p>
          <a:endParaRPr lang="en-US"/>
        </a:p>
      </dgm:t>
    </dgm:pt>
    <dgm:pt modelId="{DD8B5DDD-9596-AE44-BA69-A31BE21725DE}">
      <dgm:prSet/>
      <dgm:spPr/>
      <dgm:t>
        <a:bodyPr/>
        <a:lstStyle/>
        <a:p>
          <a:r>
            <a:rPr lang="en-US" b="0" i="0" dirty="0" err="1"/>
            <a:t>Genellikle</a:t>
          </a:r>
          <a:r>
            <a:rPr lang="en-US" b="0" i="0" dirty="0"/>
            <a:t> </a:t>
          </a:r>
          <a:r>
            <a:rPr lang="en-US" b="0" i="0" dirty="0" err="1"/>
            <a:t>sınırlı</a:t>
          </a:r>
          <a:r>
            <a:rPr lang="en-US" b="0" i="0" dirty="0"/>
            <a:t> </a:t>
          </a:r>
          <a:r>
            <a:rPr lang="en-US" b="0" i="0" dirty="0" err="1"/>
            <a:t>veya</a:t>
          </a:r>
          <a:r>
            <a:rPr lang="en-US" b="0" i="0" dirty="0"/>
            <a:t> </a:t>
          </a:r>
          <a:r>
            <a:rPr lang="en-US" b="0" i="0" dirty="0" err="1"/>
            <a:t>olumsuz</a:t>
          </a:r>
          <a:r>
            <a:rPr lang="en-US" b="0" i="0" dirty="0"/>
            <a:t> </a:t>
          </a:r>
          <a:r>
            <a:rPr lang="en-US" b="0" i="0" dirty="0" err="1"/>
            <a:t>stereotiplere</a:t>
          </a:r>
          <a:r>
            <a:rPr lang="en-US" b="0" i="0" dirty="0"/>
            <a:t> </a:t>
          </a:r>
          <a:r>
            <a:rPr lang="en-US" b="0" i="0" dirty="0" err="1"/>
            <a:t>dayalı</a:t>
          </a:r>
          <a:r>
            <a:rPr lang="en-US" b="0" i="0" dirty="0"/>
            <a:t> </a:t>
          </a:r>
          <a:r>
            <a:rPr lang="en-US" b="0" i="0" dirty="0" err="1"/>
            <a:t>varsayımlardan</a:t>
          </a:r>
          <a:r>
            <a:rPr lang="en-US" b="0" i="0" dirty="0"/>
            <a:t> </a:t>
          </a:r>
          <a:r>
            <a:rPr lang="en-US" b="0" i="0" dirty="0" err="1"/>
            <a:t>kaynaklanır</a:t>
          </a:r>
          <a:r>
            <a:rPr lang="en-US" b="0" i="0" dirty="0"/>
            <a:t>.</a:t>
          </a:r>
          <a:endParaRPr lang="en-US" dirty="0"/>
        </a:p>
      </dgm:t>
    </dgm:pt>
    <dgm:pt modelId="{7EBF0ECA-4FB4-104A-A8F1-1C6542E44EEC}" type="parTrans" cxnId="{229CD2F3-21DC-D647-BE99-011C8EBBD0A2}">
      <dgm:prSet/>
      <dgm:spPr/>
      <dgm:t>
        <a:bodyPr/>
        <a:lstStyle/>
        <a:p>
          <a:endParaRPr lang="en-US"/>
        </a:p>
      </dgm:t>
    </dgm:pt>
    <dgm:pt modelId="{4DEC5256-757B-7C4A-8536-B2D05C39B0EE}" type="sibTrans" cxnId="{229CD2F3-21DC-D647-BE99-011C8EBBD0A2}">
      <dgm:prSet/>
      <dgm:spPr/>
      <dgm:t>
        <a:bodyPr/>
        <a:lstStyle/>
        <a:p>
          <a:endParaRPr lang="en-US"/>
        </a:p>
      </dgm:t>
    </dgm:pt>
    <dgm:pt modelId="{D277F7B6-0205-5F4B-9F01-8EBC977B548E}" type="pres">
      <dgm:prSet presAssocID="{BE6B0952-68D1-0041-8124-42BBB36FCD1E}" presName="linear" presStyleCnt="0">
        <dgm:presLayoutVars>
          <dgm:animLvl val="lvl"/>
          <dgm:resizeHandles val="exact"/>
        </dgm:presLayoutVars>
      </dgm:prSet>
      <dgm:spPr/>
    </dgm:pt>
    <dgm:pt modelId="{300C4DCE-D776-8A4A-A1A8-4C8669A78BAF}" type="pres">
      <dgm:prSet presAssocID="{DFDACAD8-742E-154D-A053-34D040929F0A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8C7658DF-8DF3-5A41-8E12-90DD855E6D4E}" type="pres">
      <dgm:prSet presAssocID="{DFDACAD8-742E-154D-A053-34D040929F0A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D479E50D-8590-4F45-AF8A-EAF43F7C906E}" type="presOf" srcId="{DD8B5DDD-9596-AE44-BA69-A31BE21725DE}" destId="{8C7658DF-8DF3-5A41-8E12-90DD855E6D4E}" srcOrd="0" destOrd="1" presId="urn:microsoft.com/office/officeart/2005/8/layout/vList2"/>
    <dgm:cxn modelId="{94E77C0F-A7AD-E749-B96A-0AED1ADD24A4}" type="presOf" srcId="{417BEF92-0CC1-064A-B27F-CBD03CAF6B95}" destId="{8C7658DF-8DF3-5A41-8E12-90DD855E6D4E}" srcOrd="0" destOrd="0" presId="urn:microsoft.com/office/officeart/2005/8/layout/vList2"/>
    <dgm:cxn modelId="{FF4B6A5E-0BFB-2941-95E4-5ED7F3F8A6CB}" type="presOf" srcId="{DFDACAD8-742E-154D-A053-34D040929F0A}" destId="{300C4DCE-D776-8A4A-A1A8-4C8669A78BAF}" srcOrd="0" destOrd="0" presId="urn:microsoft.com/office/officeart/2005/8/layout/vList2"/>
    <dgm:cxn modelId="{1AA6AF49-497B-E346-AB1E-49E1D3EA9F75}" srcId="{BE6B0952-68D1-0041-8124-42BBB36FCD1E}" destId="{DFDACAD8-742E-154D-A053-34D040929F0A}" srcOrd="0" destOrd="0" parTransId="{BF9B3CEC-0AEF-E042-A557-305898A32E81}" sibTransId="{A974814B-2854-2D47-B153-1EC5F7978DE4}"/>
    <dgm:cxn modelId="{2CEC8456-3CCA-364A-A51D-D8512472CB12}" srcId="{DFDACAD8-742E-154D-A053-34D040929F0A}" destId="{417BEF92-0CC1-064A-B27F-CBD03CAF6B95}" srcOrd="0" destOrd="0" parTransId="{3CAD43D2-8061-D042-A243-04966D8869F8}" sibTransId="{25AC2BF0-8FCF-2143-918C-EDE3BA542991}"/>
    <dgm:cxn modelId="{F19F8477-EC55-9D41-8D61-87F472404333}" type="presOf" srcId="{BE6B0952-68D1-0041-8124-42BBB36FCD1E}" destId="{D277F7B6-0205-5F4B-9F01-8EBC977B548E}" srcOrd="0" destOrd="0" presId="urn:microsoft.com/office/officeart/2005/8/layout/vList2"/>
    <dgm:cxn modelId="{229CD2F3-21DC-D647-BE99-011C8EBBD0A2}" srcId="{DFDACAD8-742E-154D-A053-34D040929F0A}" destId="{DD8B5DDD-9596-AE44-BA69-A31BE21725DE}" srcOrd="1" destOrd="0" parTransId="{7EBF0ECA-4FB4-104A-A8F1-1C6542E44EEC}" sibTransId="{4DEC5256-757B-7C4A-8536-B2D05C39B0EE}"/>
    <dgm:cxn modelId="{58217605-FC42-9C48-BD59-8456A4D28C3F}" type="presParOf" srcId="{D277F7B6-0205-5F4B-9F01-8EBC977B548E}" destId="{300C4DCE-D776-8A4A-A1A8-4C8669A78BAF}" srcOrd="0" destOrd="0" presId="urn:microsoft.com/office/officeart/2005/8/layout/vList2"/>
    <dgm:cxn modelId="{35BDC81F-71BA-B440-8695-ED2A1AE58586}" type="presParOf" srcId="{D277F7B6-0205-5F4B-9F01-8EBC977B548E}" destId="{8C7658DF-8DF3-5A41-8E12-90DD855E6D4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CE31A61-33CF-9142-ABC7-B635C982C32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5584EB-03E0-F04B-AFE2-23DFD22FD81A}">
      <dgm:prSet custT="1"/>
      <dgm:spPr/>
      <dgm:t>
        <a:bodyPr/>
        <a:lstStyle/>
        <a:p>
          <a:r>
            <a:rPr lang="en-US" sz="4400" b="1" i="0" dirty="0" err="1"/>
            <a:t>Etkileri</a:t>
          </a:r>
          <a:endParaRPr lang="en-US" sz="4400" dirty="0"/>
        </a:p>
      </dgm:t>
    </dgm:pt>
    <dgm:pt modelId="{34B3FA62-DACF-9E44-A234-4A04F0B9468A}" type="parTrans" cxnId="{C7B6774A-BA41-8D4F-BBEC-5188441AD72E}">
      <dgm:prSet/>
      <dgm:spPr/>
      <dgm:t>
        <a:bodyPr/>
        <a:lstStyle/>
        <a:p>
          <a:endParaRPr lang="en-US"/>
        </a:p>
      </dgm:t>
    </dgm:pt>
    <dgm:pt modelId="{7D203B9A-E102-3349-B9A3-8328FB78DD8D}" type="sibTrans" cxnId="{C7B6774A-BA41-8D4F-BBEC-5188441AD72E}">
      <dgm:prSet/>
      <dgm:spPr/>
      <dgm:t>
        <a:bodyPr/>
        <a:lstStyle/>
        <a:p>
          <a:endParaRPr lang="en-US"/>
        </a:p>
      </dgm:t>
    </dgm:pt>
    <dgm:pt modelId="{0B469D36-2D0B-CD46-B87E-FC0620523A35}" type="pres">
      <dgm:prSet presAssocID="{1CE31A61-33CF-9142-ABC7-B635C982C327}" presName="linear" presStyleCnt="0">
        <dgm:presLayoutVars>
          <dgm:animLvl val="lvl"/>
          <dgm:resizeHandles val="exact"/>
        </dgm:presLayoutVars>
      </dgm:prSet>
      <dgm:spPr/>
    </dgm:pt>
    <dgm:pt modelId="{C43A84B1-0177-6242-95BE-47B59DEEC8CE}" type="pres">
      <dgm:prSet presAssocID="{205584EB-03E0-F04B-AFE2-23DFD22FD81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7D04126-740D-DA4A-A6C0-7F09F8D75A4C}" type="presOf" srcId="{1CE31A61-33CF-9142-ABC7-B635C982C327}" destId="{0B469D36-2D0B-CD46-B87E-FC0620523A35}" srcOrd="0" destOrd="0" presId="urn:microsoft.com/office/officeart/2005/8/layout/vList2"/>
    <dgm:cxn modelId="{C7B6774A-BA41-8D4F-BBEC-5188441AD72E}" srcId="{1CE31A61-33CF-9142-ABC7-B635C982C327}" destId="{205584EB-03E0-F04B-AFE2-23DFD22FD81A}" srcOrd="0" destOrd="0" parTransId="{34B3FA62-DACF-9E44-A234-4A04F0B9468A}" sibTransId="{7D203B9A-E102-3349-B9A3-8328FB78DD8D}"/>
    <dgm:cxn modelId="{1A754A6F-E6E0-AA48-92E5-95A0F84DD2AB}" type="presOf" srcId="{205584EB-03E0-F04B-AFE2-23DFD22FD81A}" destId="{C43A84B1-0177-6242-95BE-47B59DEEC8CE}" srcOrd="0" destOrd="0" presId="urn:microsoft.com/office/officeart/2005/8/layout/vList2"/>
    <dgm:cxn modelId="{F4F6B1A2-FEB1-2043-BD0E-969920F056EF}" type="presParOf" srcId="{0B469D36-2D0B-CD46-B87E-FC0620523A35}" destId="{C43A84B1-0177-6242-95BE-47B59DEEC8C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CE31A61-33CF-9142-ABC7-B635C982C32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5584EB-03E0-F04B-AFE2-23DFD22FD81A}">
      <dgm:prSet custT="1"/>
      <dgm:spPr/>
      <dgm:t>
        <a:bodyPr/>
        <a:lstStyle/>
        <a:p>
          <a:r>
            <a:rPr lang="en-US" sz="4400" b="0" i="0" u="none" dirty="0" err="1"/>
            <a:t>Nasıl</a:t>
          </a:r>
          <a:r>
            <a:rPr lang="en-US" sz="4400" b="0" i="0" u="none" dirty="0"/>
            <a:t> </a:t>
          </a:r>
          <a:r>
            <a:rPr lang="en-US" sz="4400" b="0" i="0" u="none" dirty="0" err="1"/>
            <a:t>Yıkılır</a:t>
          </a:r>
          <a:r>
            <a:rPr lang="en-US" sz="4400" b="0" i="0" u="none" dirty="0"/>
            <a:t>?</a:t>
          </a:r>
          <a:endParaRPr lang="en-US" sz="4400" dirty="0"/>
        </a:p>
      </dgm:t>
    </dgm:pt>
    <dgm:pt modelId="{34B3FA62-DACF-9E44-A234-4A04F0B9468A}" type="parTrans" cxnId="{C7B6774A-BA41-8D4F-BBEC-5188441AD72E}">
      <dgm:prSet/>
      <dgm:spPr/>
      <dgm:t>
        <a:bodyPr/>
        <a:lstStyle/>
        <a:p>
          <a:endParaRPr lang="en-US"/>
        </a:p>
      </dgm:t>
    </dgm:pt>
    <dgm:pt modelId="{7D203B9A-E102-3349-B9A3-8328FB78DD8D}" type="sibTrans" cxnId="{C7B6774A-BA41-8D4F-BBEC-5188441AD72E}">
      <dgm:prSet/>
      <dgm:spPr/>
      <dgm:t>
        <a:bodyPr/>
        <a:lstStyle/>
        <a:p>
          <a:endParaRPr lang="en-US"/>
        </a:p>
      </dgm:t>
    </dgm:pt>
    <dgm:pt modelId="{0B469D36-2D0B-CD46-B87E-FC0620523A35}" type="pres">
      <dgm:prSet presAssocID="{1CE31A61-33CF-9142-ABC7-B635C982C327}" presName="linear" presStyleCnt="0">
        <dgm:presLayoutVars>
          <dgm:animLvl val="lvl"/>
          <dgm:resizeHandles val="exact"/>
        </dgm:presLayoutVars>
      </dgm:prSet>
      <dgm:spPr/>
    </dgm:pt>
    <dgm:pt modelId="{C43A84B1-0177-6242-95BE-47B59DEEC8CE}" type="pres">
      <dgm:prSet presAssocID="{205584EB-03E0-F04B-AFE2-23DFD22FD81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7D04126-740D-DA4A-A6C0-7F09F8D75A4C}" type="presOf" srcId="{1CE31A61-33CF-9142-ABC7-B635C982C327}" destId="{0B469D36-2D0B-CD46-B87E-FC0620523A35}" srcOrd="0" destOrd="0" presId="urn:microsoft.com/office/officeart/2005/8/layout/vList2"/>
    <dgm:cxn modelId="{C7B6774A-BA41-8D4F-BBEC-5188441AD72E}" srcId="{1CE31A61-33CF-9142-ABC7-B635C982C327}" destId="{205584EB-03E0-F04B-AFE2-23DFD22FD81A}" srcOrd="0" destOrd="0" parTransId="{34B3FA62-DACF-9E44-A234-4A04F0B9468A}" sibTransId="{7D203B9A-E102-3349-B9A3-8328FB78DD8D}"/>
    <dgm:cxn modelId="{1A754A6F-E6E0-AA48-92E5-95A0F84DD2AB}" type="presOf" srcId="{205584EB-03E0-F04B-AFE2-23DFD22FD81A}" destId="{C43A84B1-0177-6242-95BE-47B59DEEC8CE}" srcOrd="0" destOrd="0" presId="urn:microsoft.com/office/officeart/2005/8/layout/vList2"/>
    <dgm:cxn modelId="{F4F6B1A2-FEB1-2043-BD0E-969920F056EF}" type="presParOf" srcId="{0B469D36-2D0B-CD46-B87E-FC0620523A35}" destId="{C43A84B1-0177-6242-95BE-47B59DEEC8C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8982207-934F-EA49-9383-C7750DCF85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B8928E-2793-AE42-8D34-78E52AE99EB0}">
      <dgm:prSet/>
      <dgm:spPr/>
      <dgm:t>
        <a:bodyPr/>
        <a:lstStyle/>
        <a:p>
          <a:r>
            <a:rPr lang="en-US" b="0" i="0" dirty="0" err="1"/>
            <a:t>Eşitlik</a:t>
          </a:r>
          <a:r>
            <a:rPr lang="en-US" b="0" i="0" dirty="0"/>
            <a:t> </a:t>
          </a:r>
          <a:r>
            <a:rPr lang="en-US" b="0" i="0" dirty="0" err="1"/>
            <a:t>ve</a:t>
          </a:r>
          <a:r>
            <a:rPr lang="en-US" b="0" i="0" dirty="0"/>
            <a:t> </a:t>
          </a:r>
          <a:r>
            <a:rPr lang="en-US" b="0" i="0" dirty="0" err="1"/>
            <a:t>Kapsayıcılığı</a:t>
          </a:r>
          <a:r>
            <a:rPr lang="en-US" b="0" i="0" dirty="0"/>
            <a:t> </a:t>
          </a:r>
          <a:r>
            <a:rPr lang="en-US" b="0" i="0" dirty="0" err="1"/>
            <a:t>Teşvik</a:t>
          </a:r>
          <a:r>
            <a:rPr lang="en-US" b="0" i="0" dirty="0"/>
            <a:t> Eden </a:t>
          </a:r>
          <a:r>
            <a:rPr lang="en-US" b="0" i="0" dirty="0" err="1"/>
            <a:t>Uygulama</a:t>
          </a:r>
          <a:r>
            <a:rPr lang="en-US" b="0" i="0" dirty="0"/>
            <a:t> </a:t>
          </a:r>
          <a:r>
            <a:rPr lang="en-US" b="0" i="0" dirty="0" err="1"/>
            <a:t>Örnekleri</a:t>
          </a:r>
          <a:endParaRPr lang="en-US" dirty="0"/>
        </a:p>
      </dgm:t>
    </dgm:pt>
    <dgm:pt modelId="{5907BE68-C766-5548-BCC1-5B2DF7F940C7}" type="parTrans" cxnId="{FDF10BA0-1B00-9842-8172-E64818F59994}">
      <dgm:prSet/>
      <dgm:spPr/>
      <dgm:t>
        <a:bodyPr/>
        <a:lstStyle/>
        <a:p>
          <a:endParaRPr lang="en-US"/>
        </a:p>
      </dgm:t>
    </dgm:pt>
    <dgm:pt modelId="{3C3D8064-FDB1-C743-B954-C8262D576751}" type="sibTrans" cxnId="{FDF10BA0-1B00-9842-8172-E64818F59994}">
      <dgm:prSet/>
      <dgm:spPr/>
      <dgm:t>
        <a:bodyPr/>
        <a:lstStyle/>
        <a:p>
          <a:endParaRPr lang="en-US"/>
        </a:p>
      </dgm:t>
    </dgm:pt>
    <dgm:pt modelId="{9132E08B-C8F2-F44C-A251-4F881C960FC6}" type="pres">
      <dgm:prSet presAssocID="{B8982207-934F-EA49-9383-C7750DCF85F5}" presName="linear" presStyleCnt="0">
        <dgm:presLayoutVars>
          <dgm:animLvl val="lvl"/>
          <dgm:resizeHandles val="exact"/>
        </dgm:presLayoutVars>
      </dgm:prSet>
      <dgm:spPr/>
    </dgm:pt>
    <dgm:pt modelId="{699E0DD4-C9BD-F842-98A5-7E43322EB5B3}" type="pres">
      <dgm:prSet presAssocID="{C9B8928E-2793-AE42-8D34-78E52AE99EB0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D99702D-8FD1-7943-9783-16B84CC79FF3}" type="presOf" srcId="{B8982207-934F-EA49-9383-C7750DCF85F5}" destId="{9132E08B-C8F2-F44C-A251-4F881C960FC6}" srcOrd="0" destOrd="0" presId="urn:microsoft.com/office/officeart/2005/8/layout/vList2"/>
    <dgm:cxn modelId="{CDFED98B-1C16-4445-819F-9BAFF8979DE7}" type="presOf" srcId="{C9B8928E-2793-AE42-8D34-78E52AE99EB0}" destId="{699E0DD4-C9BD-F842-98A5-7E43322EB5B3}" srcOrd="0" destOrd="0" presId="urn:microsoft.com/office/officeart/2005/8/layout/vList2"/>
    <dgm:cxn modelId="{FDF10BA0-1B00-9842-8172-E64818F59994}" srcId="{B8982207-934F-EA49-9383-C7750DCF85F5}" destId="{C9B8928E-2793-AE42-8D34-78E52AE99EB0}" srcOrd="0" destOrd="0" parTransId="{5907BE68-C766-5548-BCC1-5B2DF7F940C7}" sibTransId="{3C3D8064-FDB1-C743-B954-C8262D576751}"/>
    <dgm:cxn modelId="{1207B805-1FEF-0246-87F3-AA47F475A402}" type="presParOf" srcId="{9132E08B-C8F2-F44C-A251-4F881C960FC6}" destId="{699E0DD4-C9BD-F842-98A5-7E43322EB5B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8982207-934F-EA49-9383-C7750DCF85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B8928E-2793-AE42-8D34-78E52AE99EB0}">
      <dgm:prSet/>
      <dgm:spPr/>
      <dgm:t>
        <a:bodyPr/>
        <a:lstStyle/>
        <a:p>
          <a:r>
            <a:rPr lang="en-US" b="0" i="0" dirty="0" err="1"/>
            <a:t>Eşitlik</a:t>
          </a:r>
          <a:r>
            <a:rPr lang="en-US" b="0" i="0" dirty="0"/>
            <a:t> </a:t>
          </a:r>
          <a:r>
            <a:rPr lang="en-US" b="0" i="0" dirty="0" err="1"/>
            <a:t>ve</a:t>
          </a:r>
          <a:r>
            <a:rPr lang="en-US" b="0" i="0" dirty="0"/>
            <a:t> </a:t>
          </a:r>
          <a:r>
            <a:rPr lang="en-US" b="0" i="0" dirty="0" err="1"/>
            <a:t>Kapsayıcılığı</a:t>
          </a:r>
          <a:r>
            <a:rPr lang="en-US" b="0" i="0" dirty="0"/>
            <a:t> </a:t>
          </a:r>
          <a:r>
            <a:rPr lang="en-US" b="0" i="0" dirty="0" err="1"/>
            <a:t>Teşvik</a:t>
          </a:r>
          <a:r>
            <a:rPr lang="en-US" b="0" i="0" dirty="0"/>
            <a:t> Eden </a:t>
          </a:r>
          <a:r>
            <a:rPr lang="en-US" b="0" i="0" dirty="0" err="1"/>
            <a:t>Uygulama</a:t>
          </a:r>
          <a:r>
            <a:rPr lang="en-US" b="0" i="0" dirty="0"/>
            <a:t> </a:t>
          </a:r>
          <a:r>
            <a:rPr lang="en-US" b="0" i="0" dirty="0" err="1"/>
            <a:t>Örnekleri</a:t>
          </a:r>
          <a:endParaRPr lang="en-US" dirty="0"/>
        </a:p>
      </dgm:t>
    </dgm:pt>
    <dgm:pt modelId="{5907BE68-C766-5548-BCC1-5B2DF7F940C7}" type="parTrans" cxnId="{FDF10BA0-1B00-9842-8172-E64818F59994}">
      <dgm:prSet/>
      <dgm:spPr/>
      <dgm:t>
        <a:bodyPr/>
        <a:lstStyle/>
        <a:p>
          <a:endParaRPr lang="en-US"/>
        </a:p>
      </dgm:t>
    </dgm:pt>
    <dgm:pt modelId="{3C3D8064-FDB1-C743-B954-C8262D576751}" type="sibTrans" cxnId="{FDF10BA0-1B00-9842-8172-E64818F59994}">
      <dgm:prSet/>
      <dgm:spPr/>
      <dgm:t>
        <a:bodyPr/>
        <a:lstStyle/>
        <a:p>
          <a:endParaRPr lang="en-US"/>
        </a:p>
      </dgm:t>
    </dgm:pt>
    <dgm:pt modelId="{9132E08B-C8F2-F44C-A251-4F881C960FC6}" type="pres">
      <dgm:prSet presAssocID="{B8982207-934F-EA49-9383-C7750DCF85F5}" presName="linear" presStyleCnt="0">
        <dgm:presLayoutVars>
          <dgm:animLvl val="lvl"/>
          <dgm:resizeHandles val="exact"/>
        </dgm:presLayoutVars>
      </dgm:prSet>
      <dgm:spPr/>
    </dgm:pt>
    <dgm:pt modelId="{699E0DD4-C9BD-F842-98A5-7E43322EB5B3}" type="pres">
      <dgm:prSet presAssocID="{C9B8928E-2793-AE42-8D34-78E52AE99EB0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D99702D-8FD1-7943-9783-16B84CC79FF3}" type="presOf" srcId="{B8982207-934F-EA49-9383-C7750DCF85F5}" destId="{9132E08B-C8F2-F44C-A251-4F881C960FC6}" srcOrd="0" destOrd="0" presId="urn:microsoft.com/office/officeart/2005/8/layout/vList2"/>
    <dgm:cxn modelId="{CDFED98B-1C16-4445-819F-9BAFF8979DE7}" type="presOf" srcId="{C9B8928E-2793-AE42-8D34-78E52AE99EB0}" destId="{699E0DD4-C9BD-F842-98A5-7E43322EB5B3}" srcOrd="0" destOrd="0" presId="urn:microsoft.com/office/officeart/2005/8/layout/vList2"/>
    <dgm:cxn modelId="{FDF10BA0-1B00-9842-8172-E64818F59994}" srcId="{B8982207-934F-EA49-9383-C7750DCF85F5}" destId="{C9B8928E-2793-AE42-8D34-78E52AE99EB0}" srcOrd="0" destOrd="0" parTransId="{5907BE68-C766-5548-BCC1-5B2DF7F940C7}" sibTransId="{3C3D8064-FDB1-C743-B954-C8262D576751}"/>
    <dgm:cxn modelId="{1207B805-1FEF-0246-87F3-AA47F475A402}" type="presParOf" srcId="{9132E08B-C8F2-F44C-A251-4F881C960FC6}" destId="{699E0DD4-C9BD-F842-98A5-7E43322EB5B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EDCBF1-5234-5B4D-B30C-BD2A955E7436}">
      <dsp:nvSpPr>
        <dsp:cNvPr id="0" name=""/>
        <dsp:cNvSpPr/>
      </dsp:nvSpPr>
      <dsp:spPr>
        <a:xfrm>
          <a:off x="0" y="12116"/>
          <a:ext cx="8015594" cy="421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Tanışma</a:t>
          </a:r>
          <a:r>
            <a:rPr lang="en-US" sz="1800" kern="1200" dirty="0"/>
            <a:t> </a:t>
          </a:r>
          <a:r>
            <a:rPr lang="en-US" sz="1800" kern="1200" dirty="0" err="1"/>
            <a:t>ve</a:t>
          </a:r>
          <a:r>
            <a:rPr lang="en-US" sz="1800" kern="1200" dirty="0"/>
            <a:t> </a:t>
          </a:r>
          <a:r>
            <a:rPr lang="en-US" sz="1800" kern="1200" dirty="0" err="1"/>
            <a:t>Isınma</a:t>
          </a:r>
          <a:r>
            <a:rPr lang="en-US" sz="1800" kern="1200" dirty="0"/>
            <a:t> </a:t>
          </a:r>
          <a:r>
            <a:rPr lang="en-US" sz="1800" kern="1200" dirty="0" err="1"/>
            <a:t>Aktivitesi</a:t>
          </a:r>
          <a:endParaRPr lang="en-US" sz="1800" kern="1200" dirty="0"/>
        </a:p>
      </dsp:txBody>
      <dsp:txXfrm>
        <a:off x="20561" y="32677"/>
        <a:ext cx="7974472" cy="380078"/>
      </dsp:txXfrm>
    </dsp:sp>
    <dsp:sp modelId="{EF412325-2C44-B54B-AF08-D3B337E0B45B}">
      <dsp:nvSpPr>
        <dsp:cNvPr id="0" name=""/>
        <dsp:cNvSpPr/>
      </dsp:nvSpPr>
      <dsp:spPr>
        <a:xfrm>
          <a:off x="0" y="485156"/>
          <a:ext cx="8015594" cy="421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Kapsayıcı</a:t>
          </a:r>
          <a:r>
            <a:rPr lang="en-US" sz="1800" kern="1200" dirty="0"/>
            <a:t> </a:t>
          </a:r>
          <a:r>
            <a:rPr lang="en-US" sz="1800" kern="1200" dirty="0" err="1"/>
            <a:t>ve</a:t>
          </a:r>
          <a:r>
            <a:rPr lang="en-US" sz="1800" kern="1200" dirty="0"/>
            <a:t> </a:t>
          </a:r>
          <a:r>
            <a:rPr lang="en-US" sz="1800" kern="1200" dirty="0" err="1"/>
            <a:t>Eşitlikçi</a:t>
          </a:r>
          <a:r>
            <a:rPr lang="en-US" sz="1800" kern="1200" dirty="0"/>
            <a:t> </a:t>
          </a:r>
          <a:r>
            <a:rPr lang="en-US" sz="1800" kern="1200" dirty="0" err="1"/>
            <a:t>Sınıf</a:t>
          </a:r>
          <a:r>
            <a:rPr lang="en-US" sz="1800" kern="1200" dirty="0"/>
            <a:t> </a:t>
          </a:r>
          <a:r>
            <a:rPr lang="en-US" sz="1800" kern="1200" dirty="0" err="1"/>
            <a:t>Uygulamaları</a:t>
          </a:r>
          <a:endParaRPr lang="en-US" sz="1800" kern="1200" dirty="0"/>
        </a:p>
      </dsp:txBody>
      <dsp:txXfrm>
        <a:off x="20561" y="505717"/>
        <a:ext cx="7974472" cy="380078"/>
      </dsp:txXfrm>
    </dsp:sp>
    <dsp:sp modelId="{2A62F5C6-208F-C640-8364-23FE363FD2F4}">
      <dsp:nvSpPr>
        <dsp:cNvPr id="0" name=""/>
        <dsp:cNvSpPr/>
      </dsp:nvSpPr>
      <dsp:spPr>
        <a:xfrm>
          <a:off x="0" y="958196"/>
          <a:ext cx="8015594" cy="421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Sınıf</a:t>
          </a:r>
          <a:r>
            <a:rPr lang="en-US" sz="1800" kern="1200" dirty="0"/>
            <a:t> </a:t>
          </a:r>
          <a:r>
            <a:rPr lang="en-US" sz="1800" kern="1200" dirty="0" err="1"/>
            <a:t>İçin</a:t>
          </a:r>
          <a:r>
            <a:rPr lang="en-US" sz="1800" kern="1200" dirty="0"/>
            <a:t> </a:t>
          </a:r>
          <a:r>
            <a:rPr lang="en-US" sz="1800" kern="1200" dirty="0" err="1"/>
            <a:t>Sağlıklı</a:t>
          </a:r>
          <a:r>
            <a:rPr lang="en-US" sz="1800" kern="1200" dirty="0"/>
            <a:t> </a:t>
          </a:r>
          <a:r>
            <a:rPr lang="en-US" sz="1800" kern="1200" dirty="0" err="1"/>
            <a:t>Sınırlar</a:t>
          </a:r>
          <a:r>
            <a:rPr lang="en-US" sz="1800" kern="1200" dirty="0"/>
            <a:t> </a:t>
          </a:r>
          <a:r>
            <a:rPr lang="en-US" sz="1800" kern="1200" dirty="0" err="1"/>
            <a:t>Belirleme</a:t>
          </a:r>
          <a:endParaRPr lang="en-US" sz="1800" kern="1200" dirty="0"/>
        </a:p>
      </dsp:txBody>
      <dsp:txXfrm>
        <a:off x="20561" y="978757"/>
        <a:ext cx="7974472" cy="380078"/>
      </dsp:txXfrm>
    </dsp:sp>
    <dsp:sp modelId="{9CC20E53-F5C6-2244-94C5-3D0DC310D237}">
      <dsp:nvSpPr>
        <dsp:cNvPr id="0" name=""/>
        <dsp:cNvSpPr/>
      </dsp:nvSpPr>
      <dsp:spPr>
        <a:xfrm>
          <a:off x="0" y="1431236"/>
          <a:ext cx="8015594" cy="421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Eksiklik</a:t>
          </a:r>
          <a:r>
            <a:rPr lang="en-US" sz="1800" kern="1200" dirty="0"/>
            <a:t> </a:t>
          </a:r>
          <a:r>
            <a:rPr lang="en-US" sz="1800" kern="1200" dirty="0" err="1"/>
            <a:t>Düşüncesini</a:t>
          </a:r>
          <a:r>
            <a:rPr lang="en-US" sz="1800" kern="1200" dirty="0"/>
            <a:t> </a:t>
          </a:r>
          <a:r>
            <a:rPr lang="en-US" sz="1800" kern="1200" dirty="0" err="1"/>
            <a:t>Yıkma</a:t>
          </a:r>
          <a:endParaRPr lang="en-US" sz="1800" kern="1200" dirty="0"/>
        </a:p>
      </dsp:txBody>
      <dsp:txXfrm>
        <a:off x="20561" y="1451797"/>
        <a:ext cx="7974472" cy="380078"/>
      </dsp:txXfrm>
    </dsp:sp>
    <dsp:sp modelId="{6886BF30-9462-404B-99B9-2630CDB9947D}">
      <dsp:nvSpPr>
        <dsp:cNvPr id="0" name=""/>
        <dsp:cNvSpPr/>
      </dsp:nvSpPr>
      <dsp:spPr>
        <a:xfrm>
          <a:off x="0" y="1904276"/>
          <a:ext cx="8015594" cy="421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Eşitlik</a:t>
          </a:r>
          <a:r>
            <a:rPr lang="en-US" sz="1800" kern="1200" dirty="0"/>
            <a:t> </a:t>
          </a:r>
          <a:r>
            <a:rPr lang="en-US" sz="1800" kern="1200" dirty="0" err="1"/>
            <a:t>ve</a:t>
          </a:r>
          <a:r>
            <a:rPr lang="en-US" sz="1800" kern="1200" dirty="0"/>
            <a:t> </a:t>
          </a:r>
          <a:r>
            <a:rPr lang="en-US" sz="1800" kern="1200" dirty="0" err="1"/>
            <a:t>kapsayıcılığı</a:t>
          </a:r>
          <a:r>
            <a:rPr lang="en-US" sz="1800" kern="1200" dirty="0"/>
            <a:t> </a:t>
          </a:r>
          <a:r>
            <a:rPr lang="en-US" sz="1800" kern="1200" dirty="0" err="1"/>
            <a:t>teşvik</a:t>
          </a:r>
          <a:r>
            <a:rPr lang="en-US" sz="1800" kern="1200" dirty="0"/>
            <a:t> </a:t>
          </a:r>
          <a:r>
            <a:rPr lang="en-US" sz="1800" kern="1200" dirty="0" err="1"/>
            <a:t>eden</a:t>
          </a:r>
          <a:r>
            <a:rPr lang="en-US" sz="1800" kern="1200" dirty="0"/>
            <a:t> </a:t>
          </a:r>
          <a:r>
            <a:rPr lang="en-US" sz="1800" kern="1200" dirty="0" err="1"/>
            <a:t>uygulama</a:t>
          </a:r>
          <a:r>
            <a:rPr lang="en-US" sz="1800" kern="1200" dirty="0"/>
            <a:t> </a:t>
          </a:r>
          <a:r>
            <a:rPr lang="en-US" sz="1800" kern="1200" dirty="0" err="1"/>
            <a:t>örnekleri</a:t>
          </a:r>
          <a:endParaRPr lang="en-US" sz="1800" kern="1200" dirty="0"/>
        </a:p>
      </dsp:txBody>
      <dsp:txXfrm>
        <a:off x="20561" y="1924837"/>
        <a:ext cx="7974472" cy="380078"/>
      </dsp:txXfrm>
    </dsp:sp>
    <dsp:sp modelId="{F490E521-0F4B-9241-A8AA-34015B0C985A}">
      <dsp:nvSpPr>
        <dsp:cNvPr id="0" name=""/>
        <dsp:cNvSpPr/>
      </dsp:nvSpPr>
      <dsp:spPr>
        <a:xfrm>
          <a:off x="0" y="2377316"/>
          <a:ext cx="8015594" cy="421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Geri Bildirim ve Kapanış</a:t>
          </a:r>
        </a:p>
      </dsp:txBody>
      <dsp:txXfrm>
        <a:off x="20561" y="2397877"/>
        <a:ext cx="7974472" cy="3800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9E0DD4-C9BD-F842-98A5-7E43322EB5B3}">
      <dsp:nvSpPr>
        <dsp:cNvPr id="0" name=""/>
        <dsp:cNvSpPr/>
      </dsp:nvSpPr>
      <dsp:spPr>
        <a:xfrm>
          <a:off x="0" y="21522"/>
          <a:ext cx="2257617" cy="11056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dirty="0" err="1"/>
            <a:t>Yedi</a:t>
          </a:r>
          <a:r>
            <a:rPr lang="en-US" sz="2100" b="0" i="0" kern="1200" dirty="0"/>
            <a:t> </a:t>
          </a:r>
          <a:r>
            <a:rPr lang="en-US" sz="2100" b="0" i="0" kern="1200" dirty="0" err="1"/>
            <a:t>Tür</a:t>
          </a:r>
          <a:r>
            <a:rPr lang="en-US" sz="2100" b="0" i="0" kern="1200" dirty="0"/>
            <a:t> </a:t>
          </a:r>
          <a:r>
            <a:rPr lang="en-US" sz="2100" b="0" i="0" kern="1200" dirty="0" err="1"/>
            <a:t>Sınır</a:t>
          </a:r>
          <a:r>
            <a:rPr lang="en-US" sz="2100" b="0" i="0" kern="1200" dirty="0"/>
            <a:t> (Seven Types of Boundaries)</a:t>
          </a:r>
          <a:endParaRPr lang="en-US" sz="2100" kern="1200" dirty="0"/>
        </a:p>
      </dsp:txBody>
      <dsp:txXfrm>
        <a:off x="53973" y="75495"/>
        <a:ext cx="2149671" cy="9977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846CFF-0CD7-054F-A89D-6763B12E698F}">
      <dsp:nvSpPr>
        <dsp:cNvPr id="0" name=""/>
        <dsp:cNvSpPr/>
      </dsp:nvSpPr>
      <dsp:spPr>
        <a:xfrm>
          <a:off x="1999239" y="974"/>
          <a:ext cx="946499" cy="6152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i="0" kern="1200" dirty="0">
              <a:solidFill>
                <a:srgbClr val="002060"/>
              </a:solidFill>
            </a:rPr>
            <a:t>Mental</a:t>
          </a:r>
          <a:endParaRPr lang="en-US" sz="1200" b="1" kern="1200" dirty="0">
            <a:solidFill>
              <a:srgbClr val="002060"/>
            </a:solidFill>
          </a:endParaRPr>
        </a:p>
      </dsp:txBody>
      <dsp:txXfrm>
        <a:off x="2029272" y="31007"/>
        <a:ext cx="886433" cy="555158"/>
      </dsp:txXfrm>
    </dsp:sp>
    <dsp:sp modelId="{F7A82966-4C31-9F41-A164-16B13491FADD}">
      <dsp:nvSpPr>
        <dsp:cNvPr id="0" name=""/>
        <dsp:cNvSpPr/>
      </dsp:nvSpPr>
      <dsp:spPr>
        <a:xfrm>
          <a:off x="714649" y="308587"/>
          <a:ext cx="3515680" cy="3515680"/>
        </a:xfrm>
        <a:custGeom>
          <a:avLst/>
          <a:gdLst/>
          <a:ahLst/>
          <a:cxnLst/>
          <a:rect l="0" t="0" r="0" b="0"/>
          <a:pathLst>
            <a:path>
              <a:moveTo>
                <a:pt x="2355378" y="104676"/>
              </a:moveTo>
              <a:arcTo wR="1757840" hR="1757840" stAng="17392347" swAng="773249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81DC18-19DD-084C-A479-33464020052D}">
      <dsp:nvSpPr>
        <dsp:cNvPr id="0" name=""/>
        <dsp:cNvSpPr/>
      </dsp:nvSpPr>
      <dsp:spPr>
        <a:xfrm>
          <a:off x="3373574" y="662819"/>
          <a:ext cx="946499" cy="61522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2060"/>
              </a:solidFill>
            </a:rPr>
            <a:t>Time</a:t>
          </a:r>
        </a:p>
      </dsp:txBody>
      <dsp:txXfrm>
        <a:off x="3403607" y="692852"/>
        <a:ext cx="886433" cy="555158"/>
      </dsp:txXfrm>
    </dsp:sp>
    <dsp:sp modelId="{06E69D5E-73F9-554A-B38F-CE1772407C54}">
      <dsp:nvSpPr>
        <dsp:cNvPr id="0" name=""/>
        <dsp:cNvSpPr/>
      </dsp:nvSpPr>
      <dsp:spPr>
        <a:xfrm>
          <a:off x="714649" y="308587"/>
          <a:ext cx="3515680" cy="3515680"/>
        </a:xfrm>
        <a:custGeom>
          <a:avLst/>
          <a:gdLst/>
          <a:ahLst/>
          <a:cxnLst/>
          <a:rect l="0" t="0" r="0" b="0"/>
          <a:pathLst>
            <a:path>
              <a:moveTo>
                <a:pt x="3400710" y="1132556"/>
              </a:moveTo>
              <a:arcTo wR="1757840" hR="1757840" stAng="20349778" swAng="1065059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3A61F6-71DF-9349-BFEA-BC7C0BF8F9A5}">
      <dsp:nvSpPr>
        <dsp:cNvPr id="0" name=""/>
        <dsp:cNvSpPr/>
      </dsp:nvSpPr>
      <dsp:spPr>
        <a:xfrm>
          <a:off x="3713007" y="2149971"/>
          <a:ext cx="946499" cy="61522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i="0" kern="1200" dirty="0">
              <a:solidFill>
                <a:srgbClr val="002060"/>
              </a:solidFill>
            </a:rPr>
            <a:t>Physical</a:t>
          </a:r>
          <a:endParaRPr lang="en-US" sz="1200" b="1" kern="1200" dirty="0">
            <a:solidFill>
              <a:srgbClr val="002060"/>
            </a:solidFill>
          </a:endParaRPr>
        </a:p>
      </dsp:txBody>
      <dsp:txXfrm>
        <a:off x="3743040" y="2180004"/>
        <a:ext cx="886433" cy="555158"/>
      </dsp:txXfrm>
    </dsp:sp>
    <dsp:sp modelId="{C581709C-DDA5-9C42-828A-071E4F45374C}">
      <dsp:nvSpPr>
        <dsp:cNvPr id="0" name=""/>
        <dsp:cNvSpPr/>
      </dsp:nvSpPr>
      <dsp:spPr>
        <a:xfrm>
          <a:off x="714649" y="308587"/>
          <a:ext cx="3515680" cy="3515680"/>
        </a:xfrm>
        <a:custGeom>
          <a:avLst/>
          <a:gdLst/>
          <a:ahLst/>
          <a:cxnLst/>
          <a:rect l="0" t="0" r="0" b="0"/>
          <a:pathLst>
            <a:path>
              <a:moveTo>
                <a:pt x="3309676" y="2583557"/>
              </a:moveTo>
              <a:arcTo wR="1757840" hR="1757840" stAng="1681021" swAng="836333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7F190-CF1C-004B-BFE1-675C0B8127C5}">
      <dsp:nvSpPr>
        <dsp:cNvPr id="0" name=""/>
        <dsp:cNvSpPr/>
      </dsp:nvSpPr>
      <dsp:spPr>
        <a:xfrm>
          <a:off x="2761937" y="3342574"/>
          <a:ext cx="946499" cy="61522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i="0" kern="1200" dirty="0">
              <a:solidFill>
                <a:srgbClr val="002060"/>
              </a:solidFill>
            </a:rPr>
            <a:t>Conversational</a:t>
          </a:r>
          <a:endParaRPr lang="en-US" sz="1200" b="1" kern="1200" dirty="0">
            <a:solidFill>
              <a:srgbClr val="002060"/>
            </a:solidFill>
          </a:endParaRPr>
        </a:p>
      </dsp:txBody>
      <dsp:txXfrm>
        <a:off x="2791970" y="3372607"/>
        <a:ext cx="886433" cy="555158"/>
      </dsp:txXfrm>
    </dsp:sp>
    <dsp:sp modelId="{DDF83D24-F4EF-E148-87E3-05B6D3023644}">
      <dsp:nvSpPr>
        <dsp:cNvPr id="0" name=""/>
        <dsp:cNvSpPr/>
      </dsp:nvSpPr>
      <dsp:spPr>
        <a:xfrm>
          <a:off x="714649" y="308587"/>
          <a:ext cx="3515680" cy="3515680"/>
        </a:xfrm>
        <a:custGeom>
          <a:avLst/>
          <a:gdLst/>
          <a:ahLst/>
          <a:cxnLst/>
          <a:rect l="0" t="0" r="0" b="0"/>
          <a:pathLst>
            <a:path>
              <a:moveTo>
                <a:pt x="1932544" y="3506977"/>
              </a:moveTo>
              <a:arcTo wR="1757840" hR="1757840" stAng="5057772" swAng="684456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742168-D531-EC42-85B0-B458D8F98AED}">
      <dsp:nvSpPr>
        <dsp:cNvPr id="0" name=""/>
        <dsp:cNvSpPr/>
      </dsp:nvSpPr>
      <dsp:spPr>
        <a:xfrm>
          <a:off x="1236541" y="3342574"/>
          <a:ext cx="946499" cy="615224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i="0" kern="1200" dirty="0">
              <a:solidFill>
                <a:srgbClr val="002060"/>
              </a:solidFill>
            </a:rPr>
            <a:t>Internal boundary</a:t>
          </a:r>
          <a:endParaRPr lang="en-US" sz="1200" b="1" kern="1200" dirty="0">
            <a:solidFill>
              <a:srgbClr val="002060"/>
            </a:solidFill>
          </a:endParaRPr>
        </a:p>
      </dsp:txBody>
      <dsp:txXfrm>
        <a:off x="1266574" y="3372607"/>
        <a:ext cx="886433" cy="555158"/>
      </dsp:txXfrm>
    </dsp:sp>
    <dsp:sp modelId="{8A570611-56E0-7447-907F-AE15995BF65E}">
      <dsp:nvSpPr>
        <dsp:cNvPr id="0" name=""/>
        <dsp:cNvSpPr/>
      </dsp:nvSpPr>
      <dsp:spPr>
        <a:xfrm>
          <a:off x="714649" y="308587"/>
          <a:ext cx="3515680" cy="3515680"/>
        </a:xfrm>
        <a:custGeom>
          <a:avLst/>
          <a:gdLst/>
          <a:ahLst/>
          <a:cxnLst/>
          <a:rect l="0" t="0" r="0" b="0"/>
          <a:pathLst>
            <a:path>
              <a:moveTo>
                <a:pt x="450605" y="2933059"/>
              </a:moveTo>
              <a:arcTo wR="1757840" hR="1757840" stAng="8282646" swAng="836333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9AF398-0398-CB46-BA43-3ED8773B64CF}">
      <dsp:nvSpPr>
        <dsp:cNvPr id="0" name=""/>
        <dsp:cNvSpPr/>
      </dsp:nvSpPr>
      <dsp:spPr>
        <a:xfrm>
          <a:off x="285471" y="2149971"/>
          <a:ext cx="946499" cy="6152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i="0" kern="1200" dirty="0">
              <a:solidFill>
                <a:srgbClr val="002060"/>
              </a:solidFill>
            </a:rPr>
            <a:t>Material</a:t>
          </a:r>
          <a:endParaRPr lang="en-US" sz="1200" b="1" kern="1200" dirty="0">
            <a:solidFill>
              <a:srgbClr val="002060"/>
            </a:solidFill>
          </a:endParaRPr>
        </a:p>
      </dsp:txBody>
      <dsp:txXfrm>
        <a:off x="315504" y="2180004"/>
        <a:ext cx="886433" cy="555158"/>
      </dsp:txXfrm>
    </dsp:sp>
    <dsp:sp modelId="{CE2A7E98-2022-D449-8A01-FE3B3514C43A}">
      <dsp:nvSpPr>
        <dsp:cNvPr id="0" name=""/>
        <dsp:cNvSpPr/>
      </dsp:nvSpPr>
      <dsp:spPr>
        <a:xfrm>
          <a:off x="714649" y="308587"/>
          <a:ext cx="3515680" cy="3515680"/>
        </a:xfrm>
        <a:custGeom>
          <a:avLst/>
          <a:gdLst/>
          <a:ahLst/>
          <a:cxnLst/>
          <a:rect l="0" t="0" r="0" b="0"/>
          <a:pathLst>
            <a:path>
              <a:moveTo>
                <a:pt x="2549" y="1663205"/>
              </a:moveTo>
              <a:arcTo wR="1757840" hR="1757840" stAng="10985163" swAng="1065059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92E8AC-1651-3C40-9300-D8216B44ABDB}">
      <dsp:nvSpPr>
        <dsp:cNvPr id="0" name=""/>
        <dsp:cNvSpPr/>
      </dsp:nvSpPr>
      <dsp:spPr>
        <a:xfrm>
          <a:off x="624904" y="662819"/>
          <a:ext cx="946499" cy="61522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i="0" kern="1200" dirty="0">
              <a:solidFill>
                <a:srgbClr val="002060"/>
              </a:solidFill>
            </a:rPr>
            <a:t>Emotional</a:t>
          </a:r>
          <a:endParaRPr lang="en-US" sz="1200" b="1" kern="1200" dirty="0">
            <a:solidFill>
              <a:srgbClr val="002060"/>
            </a:solidFill>
          </a:endParaRPr>
        </a:p>
      </dsp:txBody>
      <dsp:txXfrm>
        <a:off x="654937" y="692852"/>
        <a:ext cx="886433" cy="555158"/>
      </dsp:txXfrm>
    </dsp:sp>
    <dsp:sp modelId="{B7A6C865-C7BD-2A42-9A10-A28C172E2216}">
      <dsp:nvSpPr>
        <dsp:cNvPr id="0" name=""/>
        <dsp:cNvSpPr/>
      </dsp:nvSpPr>
      <dsp:spPr>
        <a:xfrm>
          <a:off x="714649" y="308587"/>
          <a:ext cx="3515680" cy="3515680"/>
        </a:xfrm>
        <a:custGeom>
          <a:avLst/>
          <a:gdLst/>
          <a:ahLst/>
          <a:cxnLst/>
          <a:rect l="0" t="0" r="0" b="0"/>
          <a:pathLst>
            <a:path>
              <a:moveTo>
                <a:pt x="806637" y="279592"/>
              </a:moveTo>
              <a:arcTo wR="1757840" hR="1757840" stAng="14234404" swAng="773249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9E0DD4-C9BD-F842-98A5-7E43322EB5B3}">
      <dsp:nvSpPr>
        <dsp:cNvPr id="0" name=""/>
        <dsp:cNvSpPr/>
      </dsp:nvSpPr>
      <dsp:spPr>
        <a:xfrm>
          <a:off x="0" y="10232"/>
          <a:ext cx="8004391" cy="678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0" i="0" kern="1200" dirty="0" err="1"/>
            <a:t>Yedi</a:t>
          </a:r>
          <a:r>
            <a:rPr lang="en-US" sz="2900" b="0" i="0" kern="1200" dirty="0"/>
            <a:t> </a:t>
          </a:r>
          <a:r>
            <a:rPr lang="en-US" sz="2900" b="0" i="0" kern="1200" dirty="0" err="1"/>
            <a:t>Tür</a:t>
          </a:r>
          <a:r>
            <a:rPr lang="en-US" sz="2900" b="0" i="0" kern="1200" dirty="0"/>
            <a:t> </a:t>
          </a:r>
          <a:r>
            <a:rPr lang="en-US" sz="2900" b="0" i="0" kern="1200" dirty="0" err="1"/>
            <a:t>Sınır</a:t>
          </a:r>
          <a:r>
            <a:rPr lang="en-US" sz="2900" b="0" i="0" kern="1200" dirty="0"/>
            <a:t> (Seven Types of Boundaries)</a:t>
          </a:r>
          <a:endParaRPr lang="en-US" sz="2900" kern="1200" dirty="0"/>
        </a:p>
      </dsp:txBody>
      <dsp:txXfrm>
        <a:off x="33127" y="43359"/>
        <a:ext cx="7938137" cy="6123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9E0DD4-C9BD-F842-98A5-7E43322EB5B3}">
      <dsp:nvSpPr>
        <dsp:cNvPr id="0" name=""/>
        <dsp:cNvSpPr/>
      </dsp:nvSpPr>
      <dsp:spPr>
        <a:xfrm>
          <a:off x="0" y="10232"/>
          <a:ext cx="8004391" cy="678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0" i="0" kern="1200" dirty="0" err="1"/>
            <a:t>Yedi</a:t>
          </a:r>
          <a:r>
            <a:rPr lang="en-US" sz="2900" b="0" i="0" kern="1200" dirty="0"/>
            <a:t> </a:t>
          </a:r>
          <a:r>
            <a:rPr lang="en-US" sz="2900" b="0" i="0" kern="1200" dirty="0" err="1"/>
            <a:t>Tür</a:t>
          </a:r>
          <a:r>
            <a:rPr lang="en-US" sz="2900" b="0" i="0" kern="1200" dirty="0"/>
            <a:t> </a:t>
          </a:r>
          <a:r>
            <a:rPr lang="en-US" sz="2900" b="0" i="0" kern="1200" dirty="0" err="1"/>
            <a:t>Sınır</a:t>
          </a:r>
          <a:r>
            <a:rPr lang="en-US" sz="2900" b="0" i="0" kern="1200" dirty="0"/>
            <a:t> (Seven Types of Boundaries)</a:t>
          </a:r>
          <a:endParaRPr lang="en-US" sz="2900" kern="1200" dirty="0"/>
        </a:p>
      </dsp:txBody>
      <dsp:txXfrm>
        <a:off x="33127" y="43359"/>
        <a:ext cx="7938137" cy="61234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0C4DCE-D776-8A4A-A1A8-4C8669A78BAF}">
      <dsp:nvSpPr>
        <dsp:cNvPr id="0" name=""/>
        <dsp:cNvSpPr/>
      </dsp:nvSpPr>
      <dsp:spPr>
        <a:xfrm>
          <a:off x="0" y="120449"/>
          <a:ext cx="5665408" cy="13513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i="0" kern="1200" dirty="0" err="1"/>
            <a:t>Eksiklik</a:t>
          </a:r>
          <a:r>
            <a:rPr lang="en-US" sz="3500" b="1" i="0" kern="1200" dirty="0"/>
            <a:t> </a:t>
          </a:r>
          <a:r>
            <a:rPr lang="en-US" sz="3500" b="1" i="0" kern="1200" dirty="0" err="1"/>
            <a:t>Düşüncesi</a:t>
          </a:r>
          <a:r>
            <a:rPr lang="en-US" sz="3500" b="1" i="0" kern="1200" dirty="0"/>
            <a:t> </a:t>
          </a:r>
          <a:r>
            <a:rPr lang="en-US" sz="3500" b="1" i="0" kern="1200" dirty="0" err="1"/>
            <a:t>Nedir</a:t>
          </a:r>
          <a:r>
            <a:rPr lang="en-US" sz="3500" b="1" i="0" kern="1200" dirty="0"/>
            <a:t>?</a:t>
          </a:r>
          <a:endParaRPr lang="en-US" sz="3500" kern="1200" dirty="0"/>
        </a:p>
      </dsp:txBody>
      <dsp:txXfrm>
        <a:off x="65967" y="186416"/>
        <a:ext cx="5533474" cy="1219415"/>
      </dsp:txXfrm>
    </dsp:sp>
    <dsp:sp modelId="{8C7658DF-8DF3-5A41-8E12-90DD855E6D4E}">
      <dsp:nvSpPr>
        <dsp:cNvPr id="0" name=""/>
        <dsp:cNvSpPr/>
      </dsp:nvSpPr>
      <dsp:spPr>
        <a:xfrm>
          <a:off x="0" y="1471799"/>
          <a:ext cx="5665408" cy="231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877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b="0" i="0" kern="1200" dirty="0" err="1"/>
            <a:t>Eksiklik</a:t>
          </a:r>
          <a:r>
            <a:rPr lang="en-US" sz="2700" b="0" i="0" kern="1200" dirty="0"/>
            <a:t> </a:t>
          </a:r>
          <a:r>
            <a:rPr lang="en-US" sz="2700" b="0" i="0" kern="1200" dirty="0" err="1"/>
            <a:t>düşüncesi</a:t>
          </a:r>
          <a:r>
            <a:rPr lang="en-US" sz="2700" b="0" i="0" kern="1200" dirty="0"/>
            <a:t>, </a:t>
          </a:r>
          <a:r>
            <a:rPr lang="en-US" sz="2700" b="0" i="0" kern="1200" dirty="0" err="1"/>
            <a:t>öğrencilerin</a:t>
          </a:r>
          <a:r>
            <a:rPr lang="en-US" sz="2700" b="0" i="0" kern="1200" dirty="0"/>
            <a:t> </a:t>
          </a:r>
          <a:r>
            <a:rPr lang="en-US" sz="2700" b="0" i="0" kern="1200" dirty="0" err="1"/>
            <a:t>güçlü</a:t>
          </a:r>
          <a:r>
            <a:rPr lang="en-US" sz="2700" b="0" i="0" kern="1200" dirty="0"/>
            <a:t> </a:t>
          </a:r>
          <a:r>
            <a:rPr lang="en-US" sz="2700" b="0" i="0" kern="1200" dirty="0" err="1"/>
            <a:t>yönleri</a:t>
          </a:r>
          <a:r>
            <a:rPr lang="en-US" sz="2700" b="0" i="0" kern="1200" dirty="0"/>
            <a:t> </a:t>
          </a:r>
          <a:r>
            <a:rPr lang="en-US" sz="2700" b="0" i="0" kern="1200" dirty="0" err="1"/>
            <a:t>yerine</a:t>
          </a:r>
          <a:r>
            <a:rPr lang="en-US" sz="2700" b="0" i="0" kern="1200" dirty="0"/>
            <a:t> </a:t>
          </a:r>
          <a:r>
            <a:rPr lang="en-US" sz="2700" b="0" i="0" kern="1200" dirty="0" err="1"/>
            <a:t>eksikliklerine</a:t>
          </a:r>
          <a:r>
            <a:rPr lang="en-US" sz="2700" b="0" i="0" kern="1200" dirty="0"/>
            <a:t> </a:t>
          </a:r>
          <a:r>
            <a:rPr lang="en-US" sz="2700" b="0" i="0" kern="1200" dirty="0" err="1"/>
            <a:t>odaklanan</a:t>
          </a:r>
          <a:r>
            <a:rPr lang="en-US" sz="2700" b="0" i="0" kern="1200" dirty="0"/>
            <a:t> </a:t>
          </a:r>
          <a:r>
            <a:rPr lang="en-US" sz="2700" b="0" i="0" kern="1200" dirty="0" err="1"/>
            <a:t>bir</a:t>
          </a:r>
          <a:r>
            <a:rPr lang="en-US" sz="2700" b="0" i="0" kern="1200" dirty="0"/>
            <a:t> </a:t>
          </a:r>
          <a:r>
            <a:rPr lang="en-US" sz="2700" b="0" i="0" kern="1200" dirty="0" err="1"/>
            <a:t>yaklaşımdır</a:t>
          </a:r>
          <a:r>
            <a:rPr lang="en-US" sz="2700" b="0" i="0" kern="1200" dirty="0"/>
            <a:t>.</a:t>
          </a: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b="0" i="0" kern="1200" dirty="0" err="1"/>
            <a:t>Genellikle</a:t>
          </a:r>
          <a:r>
            <a:rPr lang="en-US" sz="2700" b="0" i="0" kern="1200" dirty="0"/>
            <a:t> </a:t>
          </a:r>
          <a:r>
            <a:rPr lang="en-US" sz="2700" b="0" i="0" kern="1200" dirty="0" err="1"/>
            <a:t>sınırlı</a:t>
          </a:r>
          <a:r>
            <a:rPr lang="en-US" sz="2700" b="0" i="0" kern="1200" dirty="0"/>
            <a:t> </a:t>
          </a:r>
          <a:r>
            <a:rPr lang="en-US" sz="2700" b="0" i="0" kern="1200" dirty="0" err="1"/>
            <a:t>veya</a:t>
          </a:r>
          <a:r>
            <a:rPr lang="en-US" sz="2700" b="0" i="0" kern="1200" dirty="0"/>
            <a:t> </a:t>
          </a:r>
          <a:r>
            <a:rPr lang="en-US" sz="2700" b="0" i="0" kern="1200" dirty="0" err="1"/>
            <a:t>olumsuz</a:t>
          </a:r>
          <a:r>
            <a:rPr lang="en-US" sz="2700" b="0" i="0" kern="1200" dirty="0"/>
            <a:t> </a:t>
          </a:r>
          <a:r>
            <a:rPr lang="en-US" sz="2700" b="0" i="0" kern="1200" dirty="0" err="1"/>
            <a:t>stereotiplere</a:t>
          </a:r>
          <a:r>
            <a:rPr lang="en-US" sz="2700" b="0" i="0" kern="1200" dirty="0"/>
            <a:t> </a:t>
          </a:r>
          <a:r>
            <a:rPr lang="en-US" sz="2700" b="0" i="0" kern="1200" dirty="0" err="1"/>
            <a:t>dayalı</a:t>
          </a:r>
          <a:r>
            <a:rPr lang="en-US" sz="2700" b="0" i="0" kern="1200" dirty="0"/>
            <a:t> </a:t>
          </a:r>
          <a:r>
            <a:rPr lang="en-US" sz="2700" b="0" i="0" kern="1200" dirty="0" err="1"/>
            <a:t>varsayımlardan</a:t>
          </a:r>
          <a:r>
            <a:rPr lang="en-US" sz="2700" b="0" i="0" kern="1200" dirty="0"/>
            <a:t> </a:t>
          </a:r>
          <a:r>
            <a:rPr lang="en-US" sz="2700" b="0" i="0" kern="1200" dirty="0" err="1"/>
            <a:t>kaynaklanır</a:t>
          </a:r>
          <a:r>
            <a:rPr lang="en-US" sz="2700" b="0" i="0" kern="1200" dirty="0"/>
            <a:t>.</a:t>
          </a:r>
          <a:endParaRPr lang="en-US" sz="2700" kern="1200" dirty="0"/>
        </a:p>
      </dsp:txBody>
      <dsp:txXfrm>
        <a:off x="0" y="1471799"/>
        <a:ext cx="5665408" cy="23184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3A84B1-0177-6242-95BE-47B59DEEC8CE}">
      <dsp:nvSpPr>
        <dsp:cNvPr id="0" name=""/>
        <dsp:cNvSpPr/>
      </dsp:nvSpPr>
      <dsp:spPr>
        <a:xfrm>
          <a:off x="0" y="454"/>
          <a:ext cx="4042173" cy="9250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i="0" kern="1200" dirty="0" err="1"/>
            <a:t>Etkileri</a:t>
          </a:r>
          <a:endParaRPr lang="en-US" sz="4400" kern="1200" dirty="0"/>
        </a:p>
      </dsp:txBody>
      <dsp:txXfrm>
        <a:off x="45156" y="45610"/>
        <a:ext cx="3951861" cy="83471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3A84B1-0177-6242-95BE-47B59DEEC8CE}">
      <dsp:nvSpPr>
        <dsp:cNvPr id="0" name=""/>
        <dsp:cNvSpPr/>
      </dsp:nvSpPr>
      <dsp:spPr>
        <a:xfrm>
          <a:off x="0" y="218"/>
          <a:ext cx="4042173" cy="6917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0" i="0" u="none" kern="1200" dirty="0" err="1"/>
            <a:t>Nasıl</a:t>
          </a:r>
          <a:r>
            <a:rPr lang="en-US" sz="4400" b="0" i="0" u="none" kern="1200" dirty="0"/>
            <a:t> </a:t>
          </a:r>
          <a:r>
            <a:rPr lang="en-US" sz="4400" b="0" i="0" u="none" kern="1200" dirty="0" err="1"/>
            <a:t>Yıkılır</a:t>
          </a:r>
          <a:r>
            <a:rPr lang="en-US" sz="4400" b="0" i="0" u="none" kern="1200" dirty="0"/>
            <a:t>?</a:t>
          </a:r>
          <a:endParaRPr lang="en-US" sz="4400" kern="1200" dirty="0"/>
        </a:p>
      </dsp:txBody>
      <dsp:txXfrm>
        <a:off x="33769" y="33987"/>
        <a:ext cx="3974635" cy="62422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9E0DD4-C9BD-F842-98A5-7E43322EB5B3}">
      <dsp:nvSpPr>
        <dsp:cNvPr id="0" name=""/>
        <dsp:cNvSpPr/>
      </dsp:nvSpPr>
      <dsp:spPr>
        <a:xfrm>
          <a:off x="0" y="68732"/>
          <a:ext cx="8004391" cy="5615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 err="1"/>
            <a:t>Eşitlik</a:t>
          </a:r>
          <a:r>
            <a:rPr lang="en-US" sz="2400" b="0" i="0" kern="1200" dirty="0"/>
            <a:t> </a:t>
          </a:r>
          <a:r>
            <a:rPr lang="en-US" sz="2400" b="0" i="0" kern="1200" dirty="0" err="1"/>
            <a:t>ve</a:t>
          </a:r>
          <a:r>
            <a:rPr lang="en-US" sz="2400" b="0" i="0" kern="1200" dirty="0"/>
            <a:t> </a:t>
          </a:r>
          <a:r>
            <a:rPr lang="en-US" sz="2400" b="0" i="0" kern="1200" dirty="0" err="1"/>
            <a:t>Kapsayıcılığı</a:t>
          </a:r>
          <a:r>
            <a:rPr lang="en-US" sz="2400" b="0" i="0" kern="1200" dirty="0"/>
            <a:t> </a:t>
          </a:r>
          <a:r>
            <a:rPr lang="en-US" sz="2400" b="0" i="0" kern="1200" dirty="0" err="1"/>
            <a:t>Teşvik</a:t>
          </a:r>
          <a:r>
            <a:rPr lang="en-US" sz="2400" b="0" i="0" kern="1200" dirty="0"/>
            <a:t> Eden </a:t>
          </a:r>
          <a:r>
            <a:rPr lang="en-US" sz="2400" b="0" i="0" kern="1200" dirty="0" err="1"/>
            <a:t>Uygulama</a:t>
          </a:r>
          <a:r>
            <a:rPr lang="en-US" sz="2400" b="0" i="0" kern="1200" dirty="0"/>
            <a:t> </a:t>
          </a:r>
          <a:r>
            <a:rPr lang="en-US" sz="2400" b="0" i="0" kern="1200" dirty="0" err="1"/>
            <a:t>Örnekleri</a:t>
          </a:r>
          <a:endParaRPr lang="en-US" sz="2400" kern="1200" dirty="0"/>
        </a:p>
      </dsp:txBody>
      <dsp:txXfrm>
        <a:off x="27415" y="96147"/>
        <a:ext cx="7949561" cy="50676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9E0DD4-C9BD-F842-98A5-7E43322EB5B3}">
      <dsp:nvSpPr>
        <dsp:cNvPr id="0" name=""/>
        <dsp:cNvSpPr/>
      </dsp:nvSpPr>
      <dsp:spPr>
        <a:xfrm>
          <a:off x="0" y="68732"/>
          <a:ext cx="8004391" cy="5615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 err="1"/>
            <a:t>Eşitlik</a:t>
          </a:r>
          <a:r>
            <a:rPr lang="en-US" sz="2400" b="0" i="0" kern="1200" dirty="0"/>
            <a:t> </a:t>
          </a:r>
          <a:r>
            <a:rPr lang="en-US" sz="2400" b="0" i="0" kern="1200" dirty="0" err="1"/>
            <a:t>ve</a:t>
          </a:r>
          <a:r>
            <a:rPr lang="en-US" sz="2400" b="0" i="0" kern="1200" dirty="0"/>
            <a:t> </a:t>
          </a:r>
          <a:r>
            <a:rPr lang="en-US" sz="2400" b="0" i="0" kern="1200" dirty="0" err="1"/>
            <a:t>Kapsayıcılığı</a:t>
          </a:r>
          <a:r>
            <a:rPr lang="en-US" sz="2400" b="0" i="0" kern="1200" dirty="0"/>
            <a:t> </a:t>
          </a:r>
          <a:r>
            <a:rPr lang="en-US" sz="2400" b="0" i="0" kern="1200" dirty="0" err="1"/>
            <a:t>Teşvik</a:t>
          </a:r>
          <a:r>
            <a:rPr lang="en-US" sz="2400" b="0" i="0" kern="1200" dirty="0"/>
            <a:t> Eden </a:t>
          </a:r>
          <a:r>
            <a:rPr lang="en-US" sz="2400" b="0" i="0" kern="1200" dirty="0" err="1"/>
            <a:t>Uygulama</a:t>
          </a:r>
          <a:r>
            <a:rPr lang="en-US" sz="2400" b="0" i="0" kern="1200" dirty="0"/>
            <a:t> </a:t>
          </a:r>
          <a:r>
            <a:rPr lang="en-US" sz="2400" b="0" i="0" kern="1200" dirty="0" err="1"/>
            <a:t>Örnekleri</a:t>
          </a:r>
          <a:endParaRPr lang="en-US" sz="2400" kern="1200" dirty="0"/>
        </a:p>
      </dsp:txBody>
      <dsp:txXfrm>
        <a:off x="27415" y="96147"/>
        <a:ext cx="7949561" cy="5067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859BD-4604-2843-976C-9F2DEE3C79DB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64456-6A4C-DF40-836A-7ED7CB722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7832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08F45-8DB7-E449-85E4-EC04F96DF3AA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6D261-4ACC-5E49-97C5-9D8FD2D9A3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345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0" name="Google Shape;147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Kevin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8">
          <a:extLst>
            <a:ext uri="{FF2B5EF4-FFF2-40B4-BE49-F238E27FC236}">
              <a16:creationId xmlns:a16="http://schemas.microsoft.com/office/drawing/2014/main" id="{E083F74D-0AB9-217C-9945-35B3977EF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p17:notes">
            <a:extLst>
              <a:ext uri="{FF2B5EF4-FFF2-40B4-BE49-F238E27FC236}">
                <a16:creationId xmlns:a16="http://schemas.microsoft.com/office/drawing/2014/main" id="{67F7138C-C2EE-B722-A928-17E3F2051E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0" name="Google Shape;1470;p17:notes">
            <a:extLst>
              <a:ext uri="{FF2B5EF4-FFF2-40B4-BE49-F238E27FC236}">
                <a16:creationId xmlns:a16="http://schemas.microsoft.com/office/drawing/2014/main" id="{4FC58EDD-BFDB-E77F-63F6-3981CF8B6C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Kevin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78521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633304" y="-648376"/>
            <a:ext cx="733465" cy="2367520"/>
            <a:chOff x="685136" y="-246616"/>
            <a:chExt cx="733465" cy="2367520"/>
          </a:xfrm>
        </p:grpSpPr>
        <p:sp>
          <p:nvSpPr>
            <p:cNvPr id="6" name="Rectangle 5"/>
            <p:cNvSpPr/>
            <p:nvPr userDrawn="1"/>
          </p:nvSpPr>
          <p:spPr>
            <a:xfrm>
              <a:off x="685136" y="-246616"/>
              <a:ext cx="733465" cy="2367520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tab-rgb.eps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308" y="1380149"/>
              <a:ext cx="489120" cy="620806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02903" y="2766523"/>
            <a:ext cx="7734221" cy="1114494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000" b="1" i="0" spc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Unnecessarily extra long title of presentation</a:t>
            </a:r>
          </a:p>
        </p:txBody>
      </p:sp>
      <p:sp>
        <p:nvSpPr>
          <p:cNvPr id="11" name="Text Placeholder 19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0694" y="4709821"/>
            <a:ext cx="7734222" cy="277654"/>
          </a:xfrm>
        </p:spPr>
        <p:txBody>
          <a:bodyPr anchor="ctr">
            <a:noAutofit/>
          </a:bodyPr>
          <a:lstStyle>
            <a:lvl1pPr marL="0" indent="0">
              <a:buNone/>
              <a:defRPr sz="1100" b="1" spc="80" baseline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INDIANA UNIVERSITY BLOOMINGTON</a:t>
            </a:r>
          </a:p>
        </p:txBody>
      </p:sp>
      <p:sp>
        <p:nvSpPr>
          <p:cNvPr id="9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530694" y="2443859"/>
            <a:ext cx="7734222" cy="252412"/>
          </a:xfrm>
        </p:spPr>
        <p:txBody>
          <a:bodyPr anchor="ctr">
            <a:noAutofit/>
          </a:bodyPr>
          <a:lstStyle>
            <a:lvl1pPr marL="0" indent="0">
              <a:buNone/>
              <a:defRPr sz="1800" b="0" spc="0" baseline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SUBHEAD OR NAME OF SCHOOL, DEPARTMENT, OR UNIT</a:t>
            </a:r>
          </a:p>
        </p:txBody>
      </p:sp>
    </p:spTree>
    <p:extLst>
      <p:ext uri="{BB962C8B-B14F-4D97-AF65-F5344CB8AC3E}">
        <p14:creationId xmlns:p14="http://schemas.microsoft.com/office/powerpoint/2010/main" val="1256653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660B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378689" y="23905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78689" y="23905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378689" y="23905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 hasCustomPrompt="1"/>
          </p:nvPr>
        </p:nvSpPr>
        <p:spPr>
          <a:xfrm>
            <a:off x="506694" y="2274522"/>
            <a:ext cx="6802482" cy="656910"/>
          </a:xfrm>
        </p:spPr>
        <p:txBody>
          <a:bodyPr anchor="ctr">
            <a:noAutofit/>
          </a:bodyPr>
          <a:lstStyle>
            <a:lvl1pPr>
              <a:defRPr sz="4000" b="1" i="0" spc="0" baseline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Section Heading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526131" y="2031339"/>
            <a:ext cx="3700462" cy="252412"/>
          </a:xfrm>
        </p:spPr>
        <p:txBody>
          <a:bodyPr anchor="ctr">
            <a:noAutofit/>
          </a:bodyPr>
          <a:lstStyle>
            <a:lvl1pPr marL="0" indent="0">
              <a:buNone/>
              <a:defRPr sz="1400" b="1" i="0" spc="50" baseline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SECTION NUMBER OR SUBTITLE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-14942" y="2032000"/>
            <a:ext cx="148614" cy="836706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54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: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9827" y="759070"/>
            <a:ext cx="8004391" cy="699065"/>
          </a:xfrm>
        </p:spPr>
        <p:txBody>
          <a:bodyPr>
            <a:normAutofit/>
          </a:bodyPr>
          <a:lstStyle>
            <a:lvl1pPr>
              <a:defRPr sz="3000" b="1" i="0" cap="none" spc="0">
                <a:solidFill>
                  <a:srgbClr val="40404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957832"/>
            <a:ext cx="82664" cy="387197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833956" y="284947"/>
            <a:ext cx="3700462" cy="252412"/>
          </a:xfrm>
        </p:spPr>
        <p:txBody>
          <a:bodyPr>
            <a:noAutofit/>
          </a:bodyPr>
          <a:lstStyle>
            <a:lvl1pPr marL="0" indent="0" algn="r">
              <a:buNone/>
              <a:defRPr sz="1100" b="0" i="0" spc="0" baseline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SECTION TITLE OR SUBTITLE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556000" y="354105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518824" y="1629404"/>
            <a:ext cx="8015594" cy="2810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+mj-lt"/>
              <a:buAutoNum type="arabicPeriod"/>
              <a:tabLst/>
              <a:defRPr sz="1800">
                <a:solidFill>
                  <a:srgbClr val="404041"/>
                </a:solidFill>
                <a:latin typeface="Arial"/>
                <a:cs typeface="Arial"/>
              </a:defRPr>
            </a:lvl1pPr>
            <a:lvl2pPr>
              <a:lnSpc>
                <a:spcPct val="100000"/>
              </a:lnSpc>
              <a:defRPr sz="1600">
                <a:solidFill>
                  <a:srgbClr val="404041"/>
                </a:solidFill>
                <a:latin typeface="Arial"/>
                <a:cs typeface="Arial"/>
              </a:defRPr>
            </a:lvl2pPr>
            <a:lvl3pPr>
              <a:lnSpc>
                <a:spcPct val="100000"/>
              </a:lnSpc>
              <a:defRPr sz="1600">
                <a:solidFill>
                  <a:srgbClr val="404041"/>
                </a:solidFill>
                <a:latin typeface="Arial"/>
                <a:cs typeface="Arial"/>
              </a:defRPr>
            </a:lvl3pPr>
            <a:lvl4pPr>
              <a:lnSpc>
                <a:spcPct val="100000"/>
              </a:lnSpc>
              <a:defRPr sz="1600">
                <a:solidFill>
                  <a:srgbClr val="404041"/>
                </a:solidFill>
                <a:latin typeface="Arial"/>
                <a:cs typeface="Arial"/>
              </a:defRPr>
            </a:lvl4pPr>
            <a:lvl5pPr>
              <a:lnSpc>
                <a:spcPct val="100000"/>
              </a:lnSpc>
              <a:defRPr sz="1600">
                <a:solidFill>
                  <a:srgbClr val="40404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30788" y="4661517"/>
            <a:ext cx="9228667" cy="528963"/>
            <a:chOff x="-30788" y="4661517"/>
            <a:chExt cx="9228667" cy="528963"/>
          </a:xfrm>
        </p:grpSpPr>
        <p:sp>
          <p:nvSpPr>
            <p:cNvPr id="14" name="Rectangle 13"/>
            <p:cNvSpPr/>
            <p:nvPr userDrawn="1"/>
          </p:nvSpPr>
          <p:spPr>
            <a:xfrm>
              <a:off x="-30788" y="4734807"/>
              <a:ext cx="9228667" cy="455673"/>
            </a:xfrm>
            <a:prstGeom prst="rect">
              <a:avLst/>
            </a:prstGeom>
            <a:solidFill>
              <a:srgbClr val="69030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635303" y="4661517"/>
              <a:ext cx="387197" cy="528963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 descr="tab-rgb.eps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798" y="4726863"/>
              <a:ext cx="258207" cy="327725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 userDrawn="1"/>
          </p:nvSpPr>
          <p:spPr>
            <a:xfrm>
              <a:off x="1030972" y="4823737"/>
              <a:ext cx="3613600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900" dirty="0">
                  <a:solidFill>
                    <a:srgbClr val="FFFFFF"/>
                  </a:solidFill>
                </a:rPr>
                <a:t>INDIANA UNIVERSITY BLOOMINGTON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2060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hoto: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25303" y="464386"/>
            <a:ext cx="4560579" cy="7793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000" b="1" i="0" spc="0">
                <a:solidFill>
                  <a:srgbClr val="40404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525303" y="1629405"/>
            <a:ext cx="4560579" cy="2792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00000"/>
              </a:lnSpc>
              <a:buFont typeface="Arial"/>
              <a:buChar char="•"/>
              <a:defRPr sz="1800">
                <a:solidFill>
                  <a:srgbClr val="404041"/>
                </a:solidFill>
                <a:latin typeface="Arial"/>
                <a:cs typeface="Arial"/>
              </a:defRPr>
            </a:lvl1pPr>
            <a:lvl2pPr marL="742950" indent="-285750">
              <a:lnSpc>
                <a:spcPct val="100000"/>
              </a:lnSpc>
              <a:buFont typeface="Arial"/>
              <a:buChar char="•"/>
              <a:defRPr sz="1800">
                <a:solidFill>
                  <a:srgbClr val="404041"/>
                </a:solidFill>
                <a:latin typeface="Arial"/>
                <a:cs typeface="Arial"/>
              </a:defRPr>
            </a:lvl2pPr>
            <a:lvl3pPr marL="1143000" indent="-228600">
              <a:lnSpc>
                <a:spcPct val="100000"/>
              </a:lnSpc>
              <a:buFont typeface="Arial"/>
              <a:buChar char="•"/>
              <a:defRPr sz="1800">
                <a:solidFill>
                  <a:srgbClr val="404041"/>
                </a:solidFill>
                <a:latin typeface="Arial"/>
                <a:cs typeface="Arial"/>
              </a:defRPr>
            </a:lvl3pPr>
            <a:lvl4pPr marL="1600200" indent="-228600">
              <a:lnSpc>
                <a:spcPct val="100000"/>
              </a:lnSpc>
              <a:buFont typeface="Arial"/>
              <a:buChar char="•"/>
              <a:defRPr sz="1800">
                <a:solidFill>
                  <a:srgbClr val="404041"/>
                </a:solidFill>
                <a:latin typeface="Arial"/>
                <a:cs typeface="Arial"/>
              </a:defRPr>
            </a:lvl4pPr>
            <a:lvl5pPr marL="2057400" indent="-228600">
              <a:lnSpc>
                <a:spcPct val="100000"/>
              </a:lnSpc>
              <a:buFont typeface="Arial"/>
              <a:buChar char="•"/>
              <a:defRPr sz="1800">
                <a:solidFill>
                  <a:srgbClr val="40404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573058" y="0"/>
            <a:ext cx="3570941" cy="51435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486799"/>
            <a:ext cx="82664" cy="387197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635303" y="4661517"/>
            <a:ext cx="387197" cy="528963"/>
            <a:chOff x="635303" y="4661517"/>
            <a:chExt cx="387197" cy="528963"/>
          </a:xfrm>
        </p:grpSpPr>
        <p:sp>
          <p:nvSpPr>
            <p:cNvPr id="11" name="Rectangle 10"/>
            <p:cNvSpPr/>
            <p:nvPr userDrawn="1"/>
          </p:nvSpPr>
          <p:spPr>
            <a:xfrm>
              <a:off x="635303" y="4661517"/>
              <a:ext cx="387197" cy="528963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 descr="tab-rgb.eps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798" y="4726863"/>
              <a:ext cx="258207" cy="327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: black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3348" y="759070"/>
            <a:ext cx="8004409" cy="699065"/>
          </a:xfrm>
        </p:spPr>
        <p:txBody>
          <a:bodyPr>
            <a:normAutofit/>
          </a:bodyPr>
          <a:lstStyle>
            <a:lvl1pPr>
              <a:defRPr sz="3000" b="1" i="0" cap="none" spc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3348" y="1630404"/>
            <a:ext cx="8011069" cy="2818769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buFont typeface="+mj-lt"/>
              <a:buAutoNum type="arabicPeriod"/>
              <a:defRPr sz="1800" spc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833956" y="284947"/>
            <a:ext cx="3700462" cy="252412"/>
          </a:xfrm>
        </p:spPr>
        <p:txBody>
          <a:bodyPr>
            <a:noAutofit/>
          </a:bodyPr>
          <a:lstStyle>
            <a:lvl1pPr marL="0" indent="0" algn="r">
              <a:buNone/>
              <a:defRPr sz="1100" b="0" i="0" spc="0" baseline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SECTION TITLE OR SUBTITLE</a:t>
            </a:r>
          </a:p>
        </p:txBody>
      </p:sp>
      <p:sp>
        <p:nvSpPr>
          <p:cNvPr id="23" name="Rectangle 22"/>
          <p:cNvSpPr/>
          <p:nvPr userDrawn="1"/>
        </p:nvSpPr>
        <p:spPr>
          <a:xfrm>
            <a:off x="0" y="957832"/>
            <a:ext cx="82664" cy="387197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-30788" y="4661517"/>
            <a:ext cx="9228667" cy="528963"/>
            <a:chOff x="-30788" y="4661517"/>
            <a:chExt cx="9228667" cy="528963"/>
          </a:xfrm>
        </p:grpSpPr>
        <p:sp>
          <p:nvSpPr>
            <p:cNvPr id="12" name="Rectangle 11"/>
            <p:cNvSpPr/>
            <p:nvPr userDrawn="1"/>
          </p:nvSpPr>
          <p:spPr>
            <a:xfrm>
              <a:off x="-30788" y="4734807"/>
              <a:ext cx="9228667" cy="455673"/>
            </a:xfrm>
            <a:prstGeom prst="rect">
              <a:avLst/>
            </a:prstGeom>
            <a:solidFill>
              <a:srgbClr val="69030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635303" y="4661517"/>
              <a:ext cx="387197" cy="528963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 descr="tab-rgb.eps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798" y="4726863"/>
              <a:ext cx="258207" cy="327725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 userDrawn="1"/>
          </p:nvSpPr>
          <p:spPr>
            <a:xfrm>
              <a:off x="1030972" y="4823737"/>
              <a:ext cx="3613600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900" dirty="0">
                  <a:solidFill>
                    <a:srgbClr val="FFFFFF"/>
                  </a:solidFill>
                </a:rPr>
                <a:t>INDIANA UNIVERSITY BLOOMINGTON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hoto: black">
    <p:bg>
      <p:bgPr>
        <a:solidFill>
          <a:srgbClr val="252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30124" y="464386"/>
            <a:ext cx="4560579" cy="7793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000" b="1" i="0" spc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530124" y="1629404"/>
            <a:ext cx="4560579" cy="2801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00000"/>
              </a:lnSpc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 marL="742950" indent="-285750">
              <a:lnSpc>
                <a:spcPct val="100000"/>
              </a:lnSpc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 marL="1143000" indent="-228600">
              <a:lnSpc>
                <a:spcPct val="100000"/>
              </a:lnSpc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 marL="1600200" indent="-228600">
              <a:lnSpc>
                <a:spcPct val="100000"/>
              </a:lnSpc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 marL="2057400" indent="-228600">
              <a:lnSpc>
                <a:spcPct val="100000"/>
              </a:lnSpc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564909" y="0"/>
            <a:ext cx="3570941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-15847" y="486799"/>
            <a:ext cx="82664" cy="387197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635303" y="4661517"/>
            <a:ext cx="387197" cy="528963"/>
            <a:chOff x="635303" y="4661517"/>
            <a:chExt cx="387197" cy="528963"/>
          </a:xfrm>
        </p:grpSpPr>
        <p:sp>
          <p:nvSpPr>
            <p:cNvPr id="12" name="Rectangle 11"/>
            <p:cNvSpPr/>
            <p:nvPr userDrawn="1"/>
          </p:nvSpPr>
          <p:spPr>
            <a:xfrm>
              <a:off x="635303" y="4661517"/>
              <a:ext cx="387197" cy="528963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tab-rgb.eps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798" y="4726863"/>
              <a:ext cx="258207" cy="327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336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footer: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-30788" y="4661517"/>
            <a:ext cx="9228667" cy="528963"/>
            <a:chOff x="-30788" y="4661517"/>
            <a:chExt cx="9228667" cy="528963"/>
          </a:xfrm>
        </p:grpSpPr>
        <p:sp>
          <p:nvSpPr>
            <p:cNvPr id="9" name="Rectangle 8"/>
            <p:cNvSpPr/>
            <p:nvPr userDrawn="1"/>
          </p:nvSpPr>
          <p:spPr>
            <a:xfrm>
              <a:off x="-30788" y="4734807"/>
              <a:ext cx="9228667" cy="455673"/>
            </a:xfrm>
            <a:prstGeom prst="rect">
              <a:avLst/>
            </a:prstGeom>
            <a:solidFill>
              <a:srgbClr val="69030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635303" y="4661517"/>
              <a:ext cx="387197" cy="528963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 descr="tab-rgb.eps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798" y="4726863"/>
              <a:ext cx="258207" cy="327725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 userDrawn="1"/>
          </p:nvSpPr>
          <p:spPr>
            <a:xfrm>
              <a:off x="1030972" y="4823737"/>
              <a:ext cx="3613600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900" dirty="0">
                  <a:solidFill>
                    <a:srgbClr val="FFFFFF"/>
                  </a:solidFill>
                </a:rPr>
                <a:t>INDIANA UNIVERSITY BLOOMINGTON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5652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footer: black">
    <p:bg>
      <p:bgPr>
        <a:solidFill>
          <a:srgbClr val="252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-30788" y="4661517"/>
            <a:ext cx="9228667" cy="528963"/>
            <a:chOff x="-30788" y="4661517"/>
            <a:chExt cx="9228667" cy="528963"/>
          </a:xfrm>
        </p:grpSpPr>
        <p:sp>
          <p:nvSpPr>
            <p:cNvPr id="12" name="Rectangle 11"/>
            <p:cNvSpPr/>
            <p:nvPr userDrawn="1"/>
          </p:nvSpPr>
          <p:spPr>
            <a:xfrm>
              <a:off x="-30788" y="4734807"/>
              <a:ext cx="9228667" cy="455673"/>
            </a:xfrm>
            <a:prstGeom prst="rect">
              <a:avLst/>
            </a:prstGeom>
            <a:solidFill>
              <a:srgbClr val="69030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635303" y="4661517"/>
              <a:ext cx="387197" cy="528963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 descr="tab-rgb.eps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798" y="4726863"/>
              <a:ext cx="258207" cy="327725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 userDrawn="1"/>
          </p:nvSpPr>
          <p:spPr>
            <a:xfrm>
              <a:off x="1030972" y="4823737"/>
              <a:ext cx="3613600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900" dirty="0">
                  <a:solidFill>
                    <a:srgbClr val="FFFFFF"/>
                  </a:solidFill>
                </a:rPr>
                <a:t>INDIANA UNIVERSITY BLOOMINGTON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7036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with IUPUI lockup">
    <p:bg>
      <p:bgPr>
        <a:solidFill>
          <a:srgbClr val="6903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 userDrawn="1">
            <p:ph idx="1"/>
          </p:nvPr>
        </p:nvSpPr>
        <p:spPr>
          <a:xfrm>
            <a:off x="536602" y="680397"/>
            <a:ext cx="7859185" cy="2721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/>
                <a:cs typeface="Arial"/>
              </a:defRPr>
            </a:lvl2pPr>
            <a:lvl3pPr marL="9144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/>
                <a:cs typeface="Arial"/>
              </a:defRPr>
            </a:lvl3pPr>
            <a:lvl4pPr marL="13716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/>
                <a:cs typeface="Arial"/>
              </a:defRPr>
            </a:lvl4pPr>
            <a:lvl5pPr>
              <a:lnSpc>
                <a:spcPct val="100000"/>
              </a:lnSpc>
              <a:defRPr sz="16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-15847" y="680397"/>
            <a:ext cx="82664" cy="387197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631042" y="4235585"/>
            <a:ext cx="536130" cy="922081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8D10E6-FF8A-CC4E-B6D5-BFBD2D0FEC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1083" t="-148" r="-1556" b="28718"/>
          <a:stretch/>
        </p:blipFill>
        <p:spPr>
          <a:xfrm>
            <a:off x="1240484" y="4147274"/>
            <a:ext cx="4622227" cy="457200"/>
          </a:xfrm>
          <a:prstGeom prst="rect">
            <a:avLst/>
          </a:prstGeom>
        </p:spPr>
      </p:pic>
      <p:pic>
        <p:nvPicPr>
          <p:cNvPr id="13" name="Picture 12" descr="tab-rgb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45" y="4326066"/>
            <a:ext cx="357525" cy="45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66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5503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1892" y="634604"/>
            <a:ext cx="6802482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1892" y="1589938"/>
            <a:ext cx="6802482" cy="32152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9" r:id="rId1"/>
    <p:sldLayoutId id="2147493467" r:id="rId2"/>
    <p:sldLayoutId id="2147493472" r:id="rId3"/>
    <p:sldLayoutId id="2147493457" r:id="rId4"/>
    <p:sldLayoutId id="2147493456" r:id="rId5"/>
    <p:sldLayoutId id="2147493474" r:id="rId6"/>
    <p:sldLayoutId id="2147493475" r:id="rId7"/>
    <p:sldLayoutId id="2147493476" r:id="rId8"/>
    <p:sldLayoutId id="2147493477" r:id="rId9"/>
    <p:sldLayoutId id="2147493478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3200" b="1" i="0" kern="100" spc="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Clr>
          <a:schemeClr val="tx1">
            <a:lumMod val="50000"/>
            <a:lumOff val="50000"/>
          </a:schemeClr>
        </a:buClr>
        <a:buSzPct val="100000"/>
        <a:buFont typeface="Wingdings" charset="2"/>
        <a:buChar char="§"/>
        <a:defRPr sz="1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 typeface="Arial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 typeface="Arial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 typeface="Arial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9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0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Eğitim</a:t>
            </a:r>
            <a:r>
              <a:rPr lang="en-US" dirty="0"/>
              <a:t> </a:t>
            </a:r>
            <a:r>
              <a:rPr lang="en-US" dirty="0" err="1"/>
              <a:t>Gündemi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52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827" y="759070"/>
            <a:ext cx="8004391" cy="69906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i="0" kern="100" cap="none" spc="0" dirty="0" err="1">
                <a:latin typeface="Arial"/>
                <a:ea typeface="+mj-ea"/>
                <a:cs typeface="Arial"/>
              </a:rPr>
              <a:t>Eğitim</a:t>
            </a:r>
            <a:r>
              <a:rPr lang="en-US" b="1" i="0" kern="100" cap="none" spc="0" dirty="0">
                <a:latin typeface="Arial"/>
                <a:ea typeface="+mj-ea"/>
                <a:cs typeface="Arial"/>
              </a:rPr>
              <a:t> </a:t>
            </a:r>
            <a:r>
              <a:rPr lang="en-US" b="1" i="0" kern="100" cap="none" spc="0" dirty="0" err="1">
                <a:latin typeface="Arial"/>
                <a:ea typeface="+mj-ea"/>
                <a:cs typeface="Arial"/>
              </a:rPr>
              <a:t>Gündemi</a:t>
            </a:r>
            <a:endParaRPr lang="en-US" b="1" i="0" kern="100" cap="none" spc="0" dirty="0">
              <a:latin typeface="Arial"/>
              <a:ea typeface="+mj-ea"/>
              <a:cs typeface="Arial"/>
            </a:endParaRPr>
          </a:p>
        </p:txBody>
      </p:sp>
      <p:graphicFrame>
        <p:nvGraphicFramePr>
          <p:cNvPr id="16" name="TextBox 6">
            <a:extLst>
              <a:ext uri="{FF2B5EF4-FFF2-40B4-BE49-F238E27FC236}">
                <a16:creationId xmlns:a16="http://schemas.microsoft.com/office/drawing/2014/main" id="{65CDE244-36D6-0BA5-3A7D-7D554AAD6B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4644243"/>
              </p:ext>
            </p:extLst>
          </p:nvPr>
        </p:nvGraphicFramePr>
        <p:xfrm>
          <a:off x="518824" y="1629404"/>
          <a:ext cx="8015594" cy="2810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648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6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956F5-3D6C-EF81-73EE-5D051AEF3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303" y="464386"/>
            <a:ext cx="4560579" cy="77931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300" dirty="0" err="1"/>
              <a:t>Tanışma</a:t>
            </a:r>
            <a:r>
              <a:rPr lang="en-US" sz="2300" dirty="0"/>
              <a:t> </a:t>
            </a:r>
            <a:r>
              <a:rPr lang="en-US" sz="2300" dirty="0" err="1"/>
              <a:t>ve</a:t>
            </a:r>
            <a:r>
              <a:rPr lang="en-US" sz="2300" dirty="0"/>
              <a:t> </a:t>
            </a:r>
            <a:r>
              <a:rPr lang="en-US" sz="2300" dirty="0" err="1"/>
              <a:t>Isınma</a:t>
            </a:r>
            <a:r>
              <a:rPr lang="en-US" sz="2300" dirty="0"/>
              <a:t> </a:t>
            </a:r>
            <a:r>
              <a:rPr lang="en-US" sz="2300" dirty="0" err="1"/>
              <a:t>Aktivitesi</a:t>
            </a:r>
            <a:endParaRPr lang="en-US" sz="23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5DE3F7-FF9D-5B69-2340-66E975A5B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303" y="1629405"/>
            <a:ext cx="4560579" cy="2792362"/>
          </a:xfrm>
        </p:spPr>
        <p:txBody>
          <a:bodyPr>
            <a:normAutofit/>
          </a:bodyPr>
          <a:lstStyle/>
          <a:p>
            <a:r>
              <a:rPr lang="en-US" dirty="0" err="1"/>
              <a:t>Eşitlik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Adalet</a:t>
            </a:r>
            <a:r>
              <a:rPr lang="en-US" dirty="0"/>
              <a:t> </a:t>
            </a:r>
            <a:r>
              <a:rPr lang="en-US" dirty="0" err="1"/>
              <a:t>nedir</a:t>
            </a:r>
            <a:r>
              <a:rPr lang="en-US" dirty="0"/>
              <a:t>? </a:t>
            </a:r>
          </a:p>
          <a:p>
            <a:r>
              <a:rPr lang="en-US" dirty="0" err="1"/>
              <a:t>Eşit</a:t>
            </a:r>
            <a:r>
              <a:rPr lang="en-US" dirty="0"/>
              <a:t> </a:t>
            </a:r>
            <a:r>
              <a:rPr lang="en-US" dirty="0" err="1"/>
              <a:t>olmak</a:t>
            </a:r>
            <a:r>
              <a:rPr lang="en-US" dirty="0"/>
              <a:t> </a:t>
            </a:r>
            <a:r>
              <a:rPr lang="en-US" dirty="0" err="1"/>
              <a:t>mı</a:t>
            </a:r>
            <a:r>
              <a:rPr lang="en-US" dirty="0"/>
              <a:t>, Adil </a:t>
            </a:r>
            <a:r>
              <a:rPr lang="en-US" dirty="0" err="1"/>
              <a:t>olmak</a:t>
            </a:r>
            <a:r>
              <a:rPr lang="en-US" dirty="0"/>
              <a:t> </a:t>
            </a:r>
            <a:r>
              <a:rPr lang="en-US" dirty="0" err="1"/>
              <a:t>mı</a:t>
            </a:r>
            <a:r>
              <a:rPr lang="en-US" dirty="0"/>
              <a:t>? Kim </a:t>
            </a:r>
            <a:r>
              <a:rPr lang="en-US" dirty="0" err="1"/>
              <a:t>karar</a:t>
            </a:r>
            <a:r>
              <a:rPr lang="en-US" dirty="0"/>
              <a:t> </a:t>
            </a:r>
            <a:r>
              <a:rPr lang="en-US" dirty="0" err="1"/>
              <a:t>veriyor</a:t>
            </a:r>
            <a:r>
              <a:rPr lang="en-US" dirty="0"/>
              <a:t>?</a:t>
            </a:r>
          </a:p>
          <a:p>
            <a:r>
              <a:rPr lang="en-US" dirty="0" err="1"/>
              <a:t>Eğiticinin</a:t>
            </a:r>
            <a:r>
              <a:rPr lang="en-US" dirty="0"/>
              <a:t> </a:t>
            </a:r>
            <a:r>
              <a:rPr lang="en-US" dirty="0" err="1"/>
              <a:t>rolü</a:t>
            </a:r>
            <a:r>
              <a:rPr lang="en-US" dirty="0"/>
              <a:t> </a:t>
            </a:r>
            <a:r>
              <a:rPr lang="en-US" dirty="0" err="1"/>
              <a:t>nedir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A cartoon of a person and a child climbing a fence&#10;&#10;Description automatically generated">
            <a:extLst>
              <a:ext uri="{FF2B5EF4-FFF2-40B4-BE49-F238E27FC236}">
                <a16:creationId xmlns:a16="http://schemas.microsoft.com/office/drawing/2014/main" id="{9B8C34EB-8802-0394-C50D-2E75B569C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3058" y="1446904"/>
            <a:ext cx="3570941" cy="22496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379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E1ADD-FE24-6951-1211-324989D45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22526-042C-B342-8F73-58D5D35A1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694" y="1690777"/>
            <a:ext cx="6802482" cy="1551206"/>
          </a:xfrm>
        </p:spPr>
        <p:txBody>
          <a:bodyPr/>
          <a:lstStyle/>
          <a:p>
            <a:r>
              <a:rPr lang="en-US" sz="4000" b="1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Sınıfta</a:t>
            </a:r>
            <a:r>
              <a:rPr lang="en-US" sz="40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Arial"/>
                <a:sym typeface="Arial"/>
              </a:rPr>
              <a:t>adaleti</a:t>
            </a:r>
            <a:r>
              <a:rPr lang="en-US" sz="40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b="1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teşvik</a:t>
            </a:r>
            <a:r>
              <a:rPr lang="en-US" sz="40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b="1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etmenin</a:t>
            </a:r>
            <a:r>
              <a:rPr lang="en-US" sz="40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b="1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etkili</a:t>
            </a:r>
            <a:r>
              <a:rPr lang="en-US" sz="40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b="1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yolları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029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804" y="353930"/>
            <a:ext cx="8004391" cy="699065"/>
          </a:xfrm>
        </p:spPr>
        <p:txBody>
          <a:bodyPr>
            <a:normAutofit fontScale="90000"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32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Sınıfta</a:t>
            </a:r>
            <a:r>
              <a:rPr lang="en-US" sz="32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rgbClr val="C00000"/>
                </a:solidFill>
                <a:ea typeface="Arial"/>
                <a:sym typeface="Arial"/>
              </a:rPr>
              <a:t>adaleti</a:t>
            </a:r>
            <a:r>
              <a:rPr lang="en-US" sz="32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teşvik</a:t>
            </a:r>
            <a:r>
              <a:rPr lang="en-US" sz="32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etmenin</a:t>
            </a:r>
            <a:r>
              <a:rPr lang="en-US" sz="32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etkili</a:t>
            </a:r>
            <a:r>
              <a:rPr lang="en-US" sz="32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yolları</a:t>
            </a:r>
            <a:endParaRPr lang="en-US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18824" y="1216326"/>
            <a:ext cx="8015594" cy="3223712"/>
          </a:xfrm>
        </p:spPr>
        <p:txBody>
          <a:bodyPr/>
          <a:lstStyle/>
          <a:p>
            <a:pPr marL="0" indent="0"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     1.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Eğitmen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Önyargısını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Ele Alma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Öz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Değerlendirme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: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Kendi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önyargılarınızı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analiz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edin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ve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bu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farkındalıkla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hareket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edin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Tüm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Öğrencilere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Yüksek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Beklentiler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: Her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öğrenciden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yüksek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başarı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bekleyerek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adil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bir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öğrenme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ortamı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sağlayın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Kültürel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Duyarlılık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: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Öğrencilerin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farklı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kültürel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arka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planlarına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duyarlı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bir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şekilde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ders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planları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geliştirin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401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0C2AD-C9DB-C3A4-E5CF-C1F782E215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804" y="353930"/>
            <a:ext cx="8004391" cy="699065"/>
          </a:xfrm>
        </p:spPr>
        <p:txBody>
          <a:bodyPr/>
          <a:lstStyle/>
          <a:p>
            <a:r>
              <a:rPr lang="en-US" sz="2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Sınıfta</a:t>
            </a:r>
            <a:r>
              <a:rPr lang="en-US" sz="2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ea typeface="Arial"/>
                <a:sym typeface="Arial"/>
              </a:rPr>
              <a:t>adaleti</a:t>
            </a:r>
            <a:r>
              <a:rPr lang="en-US" sz="2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teşvik</a:t>
            </a:r>
            <a:r>
              <a:rPr lang="en-US" sz="2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etmenin</a:t>
            </a:r>
            <a:r>
              <a:rPr lang="en-US" sz="2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etkili</a:t>
            </a:r>
            <a:r>
              <a:rPr lang="en-US" sz="2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yolları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92BB8D-60F7-3419-C507-D5BF369B8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24" y="1216326"/>
            <a:ext cx="8015594" cy="3223712"/>
          </a:xfrm>
        </p:spPr>
        <p:txBody>
          <a:bodyPr/>
          <a:lstStyle/>
          <a:p>
            <a:pPr marL="0" indent="0"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     2.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Kapsayıcı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Bir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Ortam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Yaratma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İlişki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İnşası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: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Öğrencilerle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güven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ve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saygıya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dayalı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ilişkiler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geliştirin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Güvenli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Alanlar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Sağlama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: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Herkesin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kendini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rahat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hissedebileceği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bir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sınıf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ortamı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oluşturun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İşbirlikçi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Öğrenme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: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Öğrenciler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arasında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dayanışmayı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teşvik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eden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grup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çalışmaları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uygulayın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29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8A1A7-4003-4E92-4AA6-DA8C6C08F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01B6A-2B38-5A99-F7A4-8AA203DE3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804" y="353930"/>
            <a:ext cx="8004391" cy="699065"/>
          </a:xfrm>
        </p:spPr>
        <p:txBody>
          <a:bodyPr>
            <a:normAutofit fontScale="90000"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32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Sınıfta</a:t>
            </a:r>
            <a:r>
              <a:rPr lang="en-US" sz="32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rgbClr val="C00000"/>
                </a:solidFill>
                <a:ea typeface="Arial"/>
                <a:sym typeface="Arial"/>
              </a:rPr>
              <a:t>adaleti</a:t>
            </a:r>
            <a:r>
              <a:rPr lang="en-US" sz="32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teşvik</a:t>
            </a:r>
            <a:r>
              <a:rPr lang="en-US" sz="32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etmenin</a:t>
            </a:r>
            <a:r>
              <a:rPr lang="en-US" sz="32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etkili</a:t>
            </a:r>
            <a:r>
              <a:rPr lang="en-US" sz="32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yolları</a:t>
            </a:r>
            <a:endParaRPr lang="en-US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65678C-B7CD-8F18-AC4D-42B96F05F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24" y="1216326"/>
            <a:ext cx="8015594" cy="322371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</a:rPr>
              <a:t>      3. </a:t>
            </a:r>
            <a:r>
              <a:rPr lang="en-US" b="1" dirty="0" err="1"/>
              <a:t>Çeşitli</a:t>
            </a:r>
            <a:r>
              <a:rPr lang="en-US" b="1" dirty="0"/>
              <a:t> </a:t>
            </a:r>
            <a:r>
              <a:rPr lang="en-US" b="1" dirty="0" err="1"/>
              <a:t>Öğretim</a:t>
            </a:r>
            <a:r>
              <a:rPr lang="en-US" b="1" dirty="0"/>
              <a:t> </a:t>
            </a:r>
            <a:r>
              <a:rPr lang="en-US" b="1" dirty="0" err="1"/>
              <a:t>Stratejileri</a:t>
            </a:r>
            <a:r>
              <a:rPr lang="en-US" b="1" dirty="0"/>
              <a:t> </a:t>
            </a:r>
            <a:r>
              <a:rPr lang="en-US" b="1" dirty="0" err="1"/>
              <a:t>Kullanma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Öğrenme</a:t>
            </a:r>
            <a:r>
              <a:rPr lang="en-US" b="1" dirty="0"/>
              <a:t> </a:t>
            </a:r>
            <a:r>
              <a:rPr lang="en-US" b="1" dirty="0" err="1"/>
              <a:t>İçin</a:t>
            </a:r>
            <a:r>
              <a:rPr lang="en-US" b="1" dirty="0"/>
              <a:t> </a:t>
            </a:r>
            <a:r>
              <a:rPr lang="en-US" b="1" dirty="0" err="1"/>
              <a:t>Çoklu</a:t>
            </a:r>
            <a:r>
              <a:rPr lang="en-US" b="1" dirty="0"/>
              <a:t> </a:t>
            </a:r>
            <a:r>
              <a:rPr lang="en-US" b="1" dirty="0" err="1"/>
              <a:t>Yollar</a:t>
            </a:r>
            <a:r>
              <a:rPr lang="en-US" dirty="0"/>
              <a:t>: </a:t>
            </a:r>
            <a:r>
              <a:rPr lang="en-US" dirty="0" err="1"/>
              <a:t>Farklı</a:t>
            </a:r>
            <a:r>
              <a:rPr lang="en-US" dirty="0"/>
              <a:t> </a:t>
            </a:r>
            <a:r>
              <a:rPr lang="en-US" dirty="0" err="1"/>
              <a:t>öğrenme</a:t>
            </a:r>
            <a:r>
              <a:rPr lang="en-US" dirty="0"/>
              <a:t> </a:t>
            </a:r>
            <a:r>
              <a:rPr lang="en-US" dirty="0" err="1"/>
              <a:t>stillerine</a:t>
            </a:r>
            <a:r>
              <a:rPr lang="en-US" dirty="0"/>
              <a:t> </a:t>
            </a:r>
            <a:r>
              <a:rPr lang="en-US" dirty="0" err="1"/>
              <a:t>hitap</a:t>
            </a:r>
            <a:r>
              <a:rPr lang="en-US" dirty="0"/>
              <a:t> </a:t>
            </a:r>
            <a:r>
              <a:rPr lang="en-US" dirty="0" err="1"/>
              <a:t>eden</a:t>
            </a:r>
            <a:r>
              <a:rPr lang="en-US" dirty="0"/>
              <a:t> </a:t>
            </a:r>
            <a:r>
              <a:rPr lang="en-US" dirty="0" err="1"/>
              <a:t>öğretim</a:t>
            </a:r>
            <a:r>
              <a:rPr lang="en-US" dirty="0"/>
              <a:t> </a:t>
            </a:r>
            <a:r>
              <a:rPr lang="en-US" dirty="0" err="1"/>
              <a:t>yöntemleri</a:t>
            </a:r>
            <a:r>
              <a:rPr lang="en-US" dirty="0"/>
              <a:t> </a:t>
            </a:r>
            <a:r>
              <a:rPr lang="en-US" dirty="0" err="1"/>
              <a:t>kullanın</a:t>
            </a:r>
            <a:r>
              <a:rPr lang="en-US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Farklılaştırılmış</a:t>
            </a:r>
            <a:r>
              <a:rPr lang="en-US" b="1" dirty="0"/>
              <a:t> </a:t>
            </a:r>
            <a:r>
              <a:rPr lang="en-US" b="1" dirty="0" err="1"/>
              <a:t>Öğretim</a:t>
            </a:r>
            <a:r>
              <a:rPr lang="en-US" dirty="0"/>
              <a:t>: Her </a:t>
            </a:r>
            <a:r>
              <a:rPr lang="en-US" dirty="0" err="1"/>
              <a:t>öğrencinin</a:t>
            </a:r>
            <a:r>
              <a:rPr lang="en-US" dirty="0"/>
              <a:t> </a:t>
            </a:r>
            <a:r>
              <a:rPr lang="en-US" dirty="0" err="1"/>
              <a:t>bireysel</a:t>
            </a:r>
            <a:r>
              <a:rPr lang="en-US" dirty="0"/>
              <a:t> </a:t>
            </a:r>
            <a:r>
              <a:rPr lang="en-US" dirty="0" err="1"/>
              <a:t>ihtiyaçlarına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öğretim</a:t>
            </a:r>
            <a:r>
              <a:rPr lang="en-US" dirty="0"/>
              <a:t> </a:t>
            </a:r>
            <a:r>
              <a:rPr lang="en-US" dirty="0" err="1"/>
              <a:t>tekniklerini</a:t>
            </a:r>
            <a:r>
              <a:rPr lang="en-US" dirty="0"/>
              <a:t> </a:t>
            </a:r>
            <a:r>
              <a:rPr lang="en-US" dirty="0" err="1"/>
              <a:t>entegre</a:t>
            </a:r>
            <a:r>
              <a:rPr lang="en-US" dirty="0"/>
              <a:t> </a:t>
            </a:r>
            <a:r>
              <a:rPr lang="en-US" dirty="0" err="1"/>
              <a:t>edin</a:t>
            </a:r>
            <a:r>
              <a:rPr lang="en-US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Erişilebilirlik</a:t>
            </a:r>
            <a:r>
              <a:rPr lang="en-US" b="1" dirty="0"/>
              <a:t> </a:t>
            </a:r>
            <a:r>
              <a:rPr lang="en-US" b="1" dirty="0" err="1"/>
              <a:t>İçin</a:t>
            </a:r>
            <a:r>
              <a:rPr lang="en-US" b="1" dirty="0"/>
              <a:t> </a:t>
            </a:r>
            <a:r>
              <a:rPr lang="en-US" b="1" dirty="0" err="1"/>
              <a:t>Teknoloji</a:t>
            </a:r>
            <a:r>
              <a:rPr lang="en-US" dirty="0"/>
              <a:t>: </a:t>
            </a:r>
            <a:r>
              <a:rPr lang="en-US" dirty="0" err="1"/>
              <a:t>Teknolojiyi</a:t>
            </a:r>
            <a:r>
              <a:rPr lang="en-US" dirty="0"/>
              <a:t> </a:t>
            </a:r>
            <a:r>
              <a:rPr lang="en-US" dirty="0" err="1"/>
              <a:t>sınıf</a:t>
            </a:r>
            <a:r>
              <a:rPr lang="en-US" dirty="0"/>
              <a:t> </a:t>
            </a:r>
            <a:r>
              <a:rPr lang="en-US" dirty="0" err="1"/>
              <a:t>içi</a:t>
            </a:r>
            <a:r>
              <a:rPr lang="en-US" dirty="0"/>
              <a:t> </a:t>
            </a:r>
            <a:r>
              <a:rPr lang="en-US" dirty="0" err="1"/>
              <a:t>erişilebilirlik</a:t>
            </a:r>
            <a:r>
              <a:rPr lang="en-US" dirty="0"/>
              <a:t> </a:t>
            </a:r>
            <a:r>
              <a:rPr lang="en-US" dirty="0" err="1"/>
              <a:t>araçları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kullanın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18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E54E8-B93A-D8B4-29EB-2012CDB39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1E7F0-334A-A774-1620-5788085EF7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804" y="353930"/>
            <a:ext cx="8004391" cy="699065"/>
          </a:xfrm>
        </p:spPr>
        <p:txBody>
          <a:bodyPr>
            <a:normAutofit fontScale="90000"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32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Sınıfta</a:t>
            </a:r>
            <a:r>
              <a:rPr lang="en-US" sz="32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rgbClr val="C00000"/>
                </a:solidFill>
                <a:ea typeface="Arial"/>
                <a:sym typeface="Arial"/>
              </a:rPr>
              <a:t>adaleti</a:t>
            </a:r>
            <a:r>
              <a:rPr lang="en-US" sz="32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teşvik</a:t>
            </a:r>
            <a:r>
              <a:rPr lang="en-US" sz="32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etmenin</a:t>
            </a:r>
            <a:r>
              <a:rPr lang="en-US" sz="32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etkili</a:t>
            </a:r>
            <a:r>
              <a:rPr lang="en-US" sz="32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yolları</a:t>
            </a:r>
            <a:endParaRPr lang="en-US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9A5E01-B74D-8D42-6E54-F0D778108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24" y="1190446"/>
            <a:ext cx="8015594" cy="324959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     4. </a:t>
            </a:r>
            <a:r>
              <a:rPr lang="en-US" b="1" dirty="0" err="1"/>
              <a:t>Öğrenci</a:t>
            </a:r>
            <a:r>
              <a:rPr lang="en-US" b="1" dirty="0"/>
              <a:t> </a:t>
            </a:r>
            <a:r>
              <a:rPr lang="en-US" b="1" dirty="0" err="1"/>
              <a:t>Sesini</a:t>
            </a:r>
            <a:r>
              <a:rPr lang="en-US" b="1" dirty="0"/>
              <a:t> </a:t>
            </a:r>
            <a:r>
              <a:rPr lang="en-US" b="1" dirty="0" err="1"/>
              <a:t>Güçlendirme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Seçim</a:t>
            </a:r>
            <a:r>
              <a:rPr lang="en-US" b="1" dirty="0"/>
              <a:t> </a:t>
            </a:r>
            <a:r>
              <a:rPr lang="en-US" b="1" dirty="0" err="1"/>
              <a:t>Özgürlüğü</a:t>
            </a:r>
            <a:r>
              <a:rPr lang="en-US" dirty="0"/>
              <a:t>: </a:t>
            </a:r>
            <a:r>
              <a:rPr lang="en-US" dirty="0" err="1"/>
              <a:t>Öğrencilere</a:t>
            </a:r>
            <a:r>
              <a:rPr lang="en-US" dirty="0"/>
              <a:t> </a:t>
            </a:r>
            <a:r>
              <a:rPr lang="en-US" dirty="0" err="1"/>
              <a:t>ders</a:t>
            </a:r>
            <a:r>
              <a:rPr lang="en-US" dirty="0"/>
              <a:t> </a:t>
            </a:r>
            <a:r>
              <a:rPr lang="en-US" dirty="0" err="1"/>
              <a:t>içeriği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aktiviteler</a:t>
            </a:r>
            <a:r>
              <a:rPr lang="en-US" dirty="0"/>
              <a:t> </a:t>
            </a:r>
            <a:r>
              <a:rPr lang="en-US" dirty="0" err="1"/>
              <a:t>konusunda</a:t>
            </a:r>
            <a:r>
              <a:rPr lang="en-US" dirty="0"/>
              <a:t> </a:t>
            </a:r>
            <a:r>
              <a:rPr lang="en-US" dirty="0" err="1"/>
              <a:t>seçim</a:t>
            </a:r>
            <a:r>
              <a:rPr lang="en-US" dirty="0"/>
              <a:t> </a:t>
            </a:r>
            <a:r>
              <a:rPr lang="en-US" dirty="0" err="1"/>
              <a:t>fırsatları</a:t>
            </a:r>
            <a:r>
              <a:rPr lang="en-US" dirty="0"/>
              <a:t> </a:t>
            </a:r>
            <a:r>
              <a:rPr lang="en-US" dirty="0" err="1"/>
              <a:t>sunun</a:t>
            </a:r>
            <a:r>
              <a:rPr lang="en-US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Açık</a:t>
            </a:r>
            <a:r>
              <a:rPr lang="en-US" b="1" dirty="0"/>
              <a:t> </a:t>
            </a:r>
            <a:r>
              <a:rPr lang="en-US" b="1" dirty="0" err="1"/>
              <a:t>Uçlu</a:t>
            </a:r>
            <a:r>
              <a:rPr lang="en-US" b="1" dirty="0"/>
              <a:t> </a:t>
            </a:r>
            <a:r>
              <a:rPr lang="en-US" b="1" dirty="0" err="1"/>
              <a:t>Sorular</a:t>
            </a:r>
            <a:r>
              <a:rPr lang="en-US" dirty="0"/>
              <a:t>: </a:t>
            </a:r>
            <a:r>
              <a:rPr lang="en-US" dirty="0" err="1"/>
              <a:t>Öğrencilerin</a:t>
            </a:r>
            <a:r>
              <a:rPr lang="en-US" dirty="0"/>
              <a:t> </a:t>
            </a:r>
            <a:r>
              <a:rPr lang="en-US" dirty="0" err="1"/>
              <a:t>yaratıcı</a:t>
            </a:r>
            <a:r>
              <a:rPr lang="en-US" dirty="0"/>
              <a:t> </a:t>
            </a:r>
            <a:r>
              <a:rPr lang="en-US" dirty="0" err="1"/>
              <a:t>düşüncelerini</a:t>
            </a:r>
            <a:r>
              <a:rPr lang="en-US" dirty="0"/>
              <a:t> </a:t>
            </a:r>
            <a:r>
              <a:rPr lang="en-US" dirty="0" err="1"/>
              <a:t>paylaşmalarını</a:t>
            </a:r>
            <a:r>
              <a:rPr lang="en-US" dirty="0"/>
              <a:t> </a:t>
            </a:r>
            <a:r>
              <a:rPr lang="en-US" dirty="0" err="1"/>
              <a:t>sağlayacak</a:t>
            </a:r>
            <a:r>
              <a:rPr lang="en-US" dirty="0"/>
              <a:t> </a:t>
            </a:r>
            <a:r>
              <a:rPr lang="en-US" dirty="0" err="1"/>
              <a:t>sorular</a:t>
            </a:r>
            <a:r>
              <a:rPr lang="en-US" dirty="0"/>
              <a:t> </a:t>
            </a:r>
            <a:r>
              <a:rPr lang="en-US" dirty="0" err="1"/>
              <a:t>yöneltin</a:t>
            </a:r>
            <a:r>
              <a:rPr lang="en-US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Öğrenci</a:t>
            </a:r>
            <a:r>
              <a:rPr lang="en-US" b="1" dirty="0"/>
              <a:t> </a:t>
            </a:r>
            <a:r>
              <a:rPr lang="en-US" b="1" dirty="0" err="1"/>
              <a:t>Odaklı</a:t>
            </a:r>
            <a:r>
              <a:rPr lang="en-US" b="1" dirty="0"/>
              <a:t> </a:t>
            </a:r>
            <a:r>
              <a:rPr lang="en-US" b="1" dirty="0" err="1"/>
              <a:t>Tartışmalar</a:t>
            </a:r>
            <a:r>
              <a:rPr lang="en-US" dirty="0"/>
              <a:t>: </a:t>
            </a:r>
            <a:r>
              <a:rPr lang="en-US" dirty="0" err="1"/>
              <a:t>Öğrencilerin</a:t>
            </a:r>
            <a:r>
              <a:rPr lang="en-US" dirty="0"/>
              <a:t> </a:t>
            </a:r>
            <a:r>
              <a:rPr lang="en-US" dirty="0" err="1"/>
              <a:t>kendi</a:t>
            </a:r>
            <a:r>
              <a:rPr lang="en-US" dirty="0"/>
              <a:t> </a:t>
            </a:r>
            <a:r>
              <a:rPr lang="en-US" dirty="0" err="1"/>
              <a:t>fikirlerini</a:t>
            </a:r>
            <a:r>
              <a:rPr lang="en-US" dirty="0"/>
              <a:t> </a:t>
            </a:r>
            <a:r>
              <a:rPr lang="en-US" dirty="0" err="1"/>
              <a:t>liderlik</a:t>
            </a:r>
            <a:r>
              <a:rPr lang="en-US" dirty="0"/>
              <a:t> </a:t>
            </a:r>
            <a:r>
              <a:rPr lang="en-US" dirty="0" err="1"/>
              <a:t>ettiği</a:t>
            </a:r>
            <a:r>
              <a:rPr lang="en-US" dirty="0"/>
              <a:t> </a:t>
            </a:r>
            <a:r>
              <a:rPr lang="en-US" dirty="0" err="1"/>
              <a:t>sınıf</a:t>
            </a:r>
            <a:r>
              <a:rPr lang="en-US" dirty="0"/>
              <a:t> </a:t>
            </a:r>
            <a:r>
              <a:rPr lang="en-US" dirty="0" err="1"/>
              <a:t>tartışmalarını</a:t>
            </a:r>
            <a:r>
              <a:rPr lang="en-US" dirty="0"/>
              <a:t> </a:t>
            </a:r>
            <a:r>
              <a:rPr lang="en-US" dirty="0" err="1"/>
              <a:t>teşvik</a:t>
            </a:r>
            <a:r>
              <a:rPr lang="en-US" dirty="0"/>
              <a:t> </a:t>
            </a:r>
            <a:r>
              <a:rPr lang="en-US" dirty="0" err="1"/>
              <a:t>edin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021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7C7C8-97D9-76D6-5886-C51467E6C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187BF-B443-A310-34BA-7516015A8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694" y="1690777"/>
            <a:ext cx="6802482" cy="1551206"/>
          </a:xfrm>
        </p:spPr>
        <p:txBody>
          <a:bodyPr/>
          <a:lstStyle/>
          <a:p>
            <a:r>
              <a:rPr lang="en-US" dirty="0" err="1"/>
              <a:t>Sınıfta</a:t>
            </a:r>
            <a:r>
              <a:rPr lang="en-US" dirty="0"/>
              <a:t> </a:t>
            </a:r>
            <a:r>
              <a:rPr lang="en-US" dirty="0" err="1"/>
              <a:t>kapsayıcılığı</a:t>
            </a:r>
            <a:r>
              <a:rPr lang="en-US" dirty="0"/>
              <a:t> </a:t>
            </a:r>
            <a:r>
              <a:rPr lang="en-US" dirty="0" err="1"/>
              <a:t>teşvik</a:t>
            </a:r>
            <a:r>
              <a:rPr lang="en-US" dirty="0"/>
              <a:t> </a:t>
            </a:r>
            <a:r>
              <a:rPr lang="en-US" dirty="0" err="1"/>
              <a:t>etmenin</a:t>
            </a:r>
            <a:r>
              <a:rPr lang="en-US" dirty="0"/>
              <a:t> </a:t>
            </a:r>
            <a:r>
              <a:rPr lang="en-US" dirty="0" err="1"/>
              <a:t>etkili</a:t>
            </a:r>
            <a:r>
              <a:rPr lang="en-US" dirty="0"/>
              <a:t> </a:t>
            </a:r>
            <a:r>
              <a:rPr lang="en-US" dirty="0" err="1"/>
              <a:t>yolları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558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1A7B3-2DF9-8C2D-D036-A08517F4D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303" y="464386"/>
            <a:ext cx="4560579" cy="77931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300" dirty="0" err="1"/>
              <a:t>Sınıfta</a:t>
            </a:r>
            <a:r>
              <a:rPr lang="en-US" sz="2300" dirty="0"/>
              <a:t> </a:t>
            </a:r>
            <a:r>
              <a:rPr lang="en-US" sz="2300" dirty="0" err="1"/>
              <a:t>kapsayıcılığı</a:t>
            </a:r>
            <a:r>
              <a:rPr lang="en-US" sz="2300" dirty="0"/>
              <a:t> </a:t>
            </a:r>
            <a:r>
              <a:rPr lang="en-US" sz="2300" dirty="0" err="1"/>
              <a:t>teşvik</a:t>
            </a:r>
            <a:r>
              <a:rPr lang="en-US" sz="2300" dirty="0"/>
              <a:t> </a:t>
            </a:r>
            <a:r>
              <a:rPr lang="en-US" sz="2300" dirty="0" err="1"/>
              <a:t>etmenin</a:t>
            </a:r>
            <a:r>
              <a:rPr lang="en-US" sz="2300" dirty="0"/>
              <a:t> </a:t>
            </a:r>
            <a:r>
              <a:rPr lang="en-US" sz="2300" dirty="0" err="1"/>
              <a:t>etkili</a:t>
            </a:r>
            <a:r>
              <a:rPr lang="en-US" sz="2300" dirty="0"/>
              <a:t> </a:t>
            </a:r>
            <a:r>
              <a:rPr lang="en-US" sz="2300" dirty="0" err="1"/>
              <a:t>yolları</a:t>
            </a:r>
            <a:endParaRPr lang="en-US" sz="23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12B3DA-EEE4-A69B-B5A8-AE4AED6EC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303" y="1629405"/>
            <a:ext cx="4560579" cy="2792362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500" b="1" i="0" u="none" strike="noStrike" dirty="0">
                <a:effectLst/>
              </a:rPr>
              <a:t>     1. Dahil </a:t>
            </a:r>
            <a:r>
              <a:rPr lang="en-US" sz="1500" b="1" i="0" u="none" strike="noStrike" dirty="0" err="1">
                <a:effectLst/>
              </a:rPr>
              <a:t>Edici</a:t>
            </a:r>
            <a:r>
              <a:rPr lang="en-US" sz="1500" b="1" i="0" u="none" strike="noStrike" dirty="0">
                <a:effectLst/>
              </a:rPr>
              <a:t> Bir </a:t>
            </a:r>
            <a:r>
              <a:rPr lang="en-US" sz="1500" b="1" i="0" u="none" strike="noStrike" dirty="0" err="1">
                <a:effectLst/>
              </a:rPr>
              <a:t>Topluluk</a:t>
            </a:r>
            <a:r>
              <a:rPr lang="en-US" sz="1500" b="1" i="0" u="none" strike="noStrike" dirty="0">
                <a:effectLst/>
              </a:rPr>
              <a:t> </a:t>
            </a:r>
            <a:r>
              <a:rPr lang="en-US" sz="1500" b="1" i="0" u="none" strike="noStrike" dirty="0" err="1">
                <a:effectLst/>
              </a:rPr>
              <a:t>İnşa</a:t>
            </a:r>
            <a:r>
              <a:rPr lang="en-US" sz="1500" b="1" i="0" u="none" strike="noStrike" dirty="0">
                <a:effectLst/>
              </a:rPr>
              <a:t> </a:t>
            </a:r>
            <a:r>
              <a:rPr lang="en-US" sz="1500" b="1" i="0" u="none" strike="noStrike" dirty="0" err="1">
                <a:effectLst/>
              </a:rPr>
              <a:t>Etmek</a:t>
            </a:r>
            <a:endParaRPr lang="en-US" sz="1500" b="0" i="0" u="none" strike="noStrike" dirty="0">
              <a:effectLst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b="1" i="0" u="none" strike="noStrike" dirty="0" err="1">
                <a:effectLst/>
              </a:rPr>
              <a:t>Kapsayıcı</a:t>
            </a:r>
            <a:r>
              <a:rPr lang="en-US" sz="1500" b="1" i="0" u="none" strike="noStrike" dirty="0">
                <a:effectLst/>
              </a:rPr>
              <a:t> </a:t>
            </a:r>
            <a:r>
              <a:rPr lang="en-US" sz="1500" b="1" i="0" u="none" strike="noStrike" dirty="0" err="1">
                <a:effectLst/>
              </a:rPr>
              <a:t>Dil</a:t>
            </a:r>
            <a:r>
              <a:rPr lang="en-US" sz="1500" b="1" i="0" u="none" strike="noStrike" dirty="0">
                <a:effectLst/>
              </a:rPr>
              <a:t> </a:t>
            </a:r>
            <a:r>
              <a:rPr lang="en-US" sz="1500" b="1" i="0" u="none" strike="noStrike" dirty="0" err="1">
                <a:effectLst/>
              </a:rPr>
              <a:t>Kullanımı</a:t>
            </a:r>
            <a:r>
              <a:rPr lang="en-US" sz="1500" b="0" i="0" u="none" strike="noStrike" dirty="0">
                <a:effectLst/>
              </a:rPr>
              <a:t>: </a:t>
            </a:r>
            <a:r>
              <a:rPr lang="en-US" sz="1500" b="0" i="0" u="none" strike="noStrike" dirty="0" err="1">
                <a:effectLst/>
              </a:rPr>
              <a:t>Tüm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öğrencilerin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kendilerini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ait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hissetmesini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sağlayacak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ifadeler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kullanın</a:t>
            </a:r>
            <a:r>
              <a:rPr lang="en-US" sz="1500" b="0" i="0" u="none" strike="noStrike" dirty="0">
                <a:effectLst/>
              </a:rPr>
              <a:t>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b="1" i="0" u="none" strike="noStrike" dirty="0" err="1">
                <a:effectLst/>
              </a:rPr>
              <a:t>Saygı</a:t>
            </a:r>
            <a:r>
              <a:rPr lang="en-US" sz="1500" b="1" i="0" u="none" strike="noStrike" dirty="0">
                <a:effectLst/>
              </a:rPr>
              <a:t> </a:t>
            </a:r>
            <a:r>
              <a:rPr lang="en-US" sz="1500" b="1" i="0" u="none" strike="noStrike" dirty="0" err="1">
                <a:effectLst/>
              </a:rPr>
              <a:t>Kuralları</a:t>
            </a:r>
            <a:r>
              <a:rPr lang="en-US" sz="1500" b="1" i="0" u="none" strike="noStrike" dirty="0">
                <a:effectLst/>
              </a:rPr>
              <a:t> </a:t>
            </a:r>
            <a:r>
              <a:rPr lang="en-US" sz="1500" b="1" i="0" u="none" strike="noStrike" dirty="0" err="1">
                <a:effectLst/>
              </a:rPr>
              <a:t>Belirleme</a:t>
            </a:r>
            <a:r>
              <a:rPr lang="en-US" sz="1500" b="0" i="0" u="none" strike="noStrike" dirty="0">
                <a:effectLst/>
              </a:rPr>
              <a:t>: </a:t>
            </a:r>
            <a:r>
              <a:rPr lang="en-US" sz="1500" b="0" i="0" u="none" strike="noStrike" dirty="0" err="1">
                <a:effectLst/>
              </a:rPr>
              <a:t>Sınıf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içinde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saygılı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bir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iletişim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ortamı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yaratın</a:t>
            </a:r>
            <a:r>
              <a:rPr lang="en-US" sz="1500" b="0" i="0" u="none" strike="noStrike" dirty="0">
                <a:effectLst/>
              </a:rPr>
              <a:t>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b="1" i="0" u="none" strike="noStrike" dirty="0" err="1">
                <a:effectLst/>
              </a:rPr>
              <a:t>Çeşitliliği</a:t>
            </a:r>
            <a:r>
              <a:rPr lang="en-US" sz="1500" b="1" i="0" u="none" strike="noStrike" dirty="0">
                <a:effectLst/>
              </a:rPr>
              <a:t> </a:t>
            </a:r>
            <a:r>
              <a:rPr lang="en-US" sz="1500" b="1" i="0" u="none" strike="noStrike" dirty="0" err="1">
                <a:effectLst/>
              </a:rPr>
              <a:t>Kutlayın</a:t>
            </a:r>
            <a:r>
              <a:rPr lang="en-US" sz="1500" b="0" i="0" u="none" strike="noStrike" dirty="0">
                <a:effectLst/>
              </a:rPr>
              <a:t>: </a:t>
            </a:r>
            <a:r>
              <a:rPr lang="en-US" sz="1500" b="0" i="0" u="none" strike="noStrike" dirty="0" err="1">
                <a:effectLst/>
              </a:rPr>
              <a:t>Farklı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kültürleri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ve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bakış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açılarını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sınıf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içeriğine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dahil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edin</a:t>
            </a:r>
            <a:r>
              <a:rPr lang="en-US" sz="1500" b="0" i="0" u="none" strike="noStrike" dirty="0">
                <a:effectLst/>
              </a:rPr>
              <a:t>.</a:t>
            </a:r>
          </a:p>
          <a:p>
            <a:pPr>
              <a:lnSpc>
                <a:spcPct val="90000"/>
              </a:lnSpc>
            </a:pPr>
            <a:endParaRPr lang="en-US" sz="1500" dirty="0"/>
          </a:p>
        </p:txBody>
      </p:sp>
      <p:pic>
        <p:nvPicPr>
          <p:cNvPr id="5" name="Google Shape;1439;p13">
            <a:extLst>
              <a:ext uri="{FF2B5EF4-FFF2-40B4-BE49-F238E27FC236}">
                <a16:creationId xmlns:a16="http://schemas.microsoft.com/office/drawing/2014/main" id="{F54DC2AD-54DA-D8FE-47D1-4F9AAA884658}"/>
              </a:ext>
            </a:extLst>
          </p:cNvPr>
          <p:cNvPicPr preferRelativeResize="0"/>
          <p:nvPr/>
        </p:nvPicPr>
        <p:blipFill rotWithShape="1">
          <a:blip r:embed="rId2"/>
          <a:stretch/>
        </p:blipFill>
        <p:spPr>
          <a:xfrm>
            <a:off x="5573058" y="790743"/>
            <a:ext cx="3570941" cy="35620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863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C8FA-F0AD-9349-172D-F09D310D2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303" y="464386"/>
            <a:ext cx="4560579" cy="77931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300" dirty="0" err="1"/>
              <a:t>Sınıfta</a:t>
            </a:r>
            <a:r>
              <a:rPr lang="en-US" sz="2300" dirty="0"/>
              <a:t> </a:t>
            </a:r>
            <a:r>
              <a:rPr lang="en-US" sz="2300" dirty="0" err="1"/>
              <a:t>kapsayıcılığı</a:t>
            </a:r>
            <a:r>
              <a:rPr lang="en-US" sz="2300" dirty="0"/>
              <a:t> </a:t>
            </a:r>
            <a:r>
              <a:rPr lang="en-US" sz="2300" dirty="0" err="1"/>
              <a:t>teşvik</a:t>
            </a:r>
            <a:r>
              <a:rPr lang="en-US" sz="2300" dirty="0"/>
              <a:t> </a:t>
            </a:r>
            <a:r>
              <a:rPr lang="en-US" sz="2300" dirty="0" err="1"/>
              <a:t>etmenin</a:t>
            </a:r>
            <a:r>
              <a:rPr lang="en-US" sz="2300" dirty="0"/>
              <a:t> </a:t>
            </a:r>
            <a:r>
              <a:rPr lang="en-US" sz="2300" dirty="0" err="1"/>
              <a:t>etkili</a:t>
            </a:r>
            <a:r>
              <a:rPr lang="en-US" sz="2300" dirty="0"/>
              <a:t> </a:t>
            </a:r>
            <a:r>
              <a:rPr lang="en-US" sz="2300" dirty="0" err="1"/>
              <a:t>yolları</a:t>
            </a:r>
            <a:endParaRPr lang="en-US" sz="23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E9D462-A851-385A-B4BE-3CDA4209A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303" y="1629405"/>
            <a:ext cx="4560579" cy="2792362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300" b="1" i="0" u="none" strike="noStrike" dirty="0">
                <a:effectLst/>
              </a:rPr>
              <a:t>      2. </a:t>
            </a:r>
            <a:r>
              <a:rPr lang="en-US" sz="1300" b="1" i="0" u="none" strike="noStrike" dirty="0" err="1">
                <a:effectLst/>
              </a:rPr>
              <a:t>Öğretim</a:t>
            </a:r>
            <a:r>
              <a:rPr lang="en-US" sz="1300" b="1" i="0" u="none" strike="noStrike" dirty="0">
                <a:effectLst/>
              </a:rPr>
              <a:t> </a:t>
            </a:r>
            <a:r>
              <a:rPr lang="en-US" sz="1300" b="1" i="0" u="none" strike="noStrike" dirty="0" err="1">
                <a:effectLst/>
              </a:rPr>
              <a:t>Stratejileri</a:t>
            </a:r>
            <a:endParaRPr lang="en-US" sz="1300" b="0" i="0" u="none" strike="noStrike" dirty="0">
              <a:effectLst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300" b="1" i="0" u="none" strike="noStrike" dirty="0" err="1">
                <a:effectLst/>
              </a:rPr>
              <a:t>İşbirlikçi</a:t>
            </a:r>
            <a:r>
              <a:rPr lang="en-US" sz="1300" b="1" i="0" u="none" strike="noStrike" dirty="0">
                <a:effectLst/>
              </a:rPr>
              <a:t> </a:t>
            </a:r>
            <a:r>
              <a:rPr lang="en-US" sz="1300" b="1" i="0" u="none" strike="noStrike" dirty="0" err="1">
                <a:effectLst/>
              </a:rPr>
              <a:t>Öğrenme</a:t>
            </a:r>
            <a:r>
              <a:rPr lang="en-US" sz="1300" b="0" i="0" u="none" strike="noStrike" dirty="0">
                <a:effectLst/>
              </a:rPr>
              <a:t>: </a:t>
            </a:r>
            <a:r>
              <a:rPr lang="en-US" sz="1300" b="0" i="0" u="none" strike="noStrike" dirty="0" err="1">
                <a:effectLst/>
              </a:rPr>
              <a:t>Grup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çalışmaları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ve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ortak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projelerle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öğrenciler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arasında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dayanışmayı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teşvik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edin</a:t>
            </a:r>
            <a:r>
              <a:rPr lang="en-US" sz="1300" b="0" i="0" u="none" strike="noStrike" dirty="0">
                <a:effectLst/>
              </a:rPr>
              <a:t>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300" b="1" i="0" u="none" strike="noStrike" dirty="0" err="1">
                <a:effectLst/>
              </a:rPr>
              <a:t>Çoklu</a:t>
            </a:r>
            <a:r>
              <a:rPr lang="en-US" sz="1300" b="1" i="0" u="none" strike="noStrike" dirty="0">
                <a:effectLst/>
              </a:rPr>
              <a:t> </a:t>
            </a:r>
            <a:r>
              <a:rPr lang="en-US" sz="1300" b="1" i="0" u="none" strike="noStrike" dirty="0" err="1">
                <a:effectLst/>
              </a:rPr>
              <a:t>Öğrenme</a:t>
            </a:r>
            <a:r>
              <a:rPr lang="en-US" sz="1300" b="1" i="0" u="none" strike="noStrike" dirty="0">
                <a:effectLst/>
              </a:rPr>
              <a:t> </a:t>
            </a:r>
            <a:r>
              <a:rPr lang="en-US" sz="1300" b="1" i="0" u="none" strike="noStrike" dirty="0" err="1">
                <a:effectLst/>
              </a:rPr>
              <a:t>Stilleri</a:t>
            </a:r>
            <a:r>
              <a:rPr lang="en-US" sz="1300" b="0" i="0" u="none" strike="noStrike" dirty="0">
                <a:effectLst/>
              </a:rPr>
              <a:t>: </a:t>
            </a:r>
            <a:r>
              <a:rPr lang="en-US" sz="1300" b="0" i="0" u="none" strike="noStrike" dirty="0" err="1">
                <a:effectLst/>
              </a:rPr>
              <a:t>Görsel</a:t>
            </a:r>
            <a:r>
              <a:rPr lang="en-US" sz="1300" b="0" i="0" u="none" strike="noStrike" dirty="0">
                <a:effectLst/>
              </a:rPr>
              <a:t>, </a:t>
            </a:r>
            <a:r>
              <a:rPr lang="en-US" sz="1300" b="0" i="0" u="none" strike="noStrike" dirty="0" err="1">
                <a:effectLst/>
              </a:rPr>
              <a:t>işitsel</a:t>
            </a:r>
            <a:r>
              <a:rPr lang="en-US" sz="1300" b="0" i="0" u="none" strike="noStrike" dirty="0">
                <a:effectLst/>
              </a:rPr>
              <a:t>, </a:t>
            </a:r>
            <a:r>
              <a:rPr lang="en-US" sz="1300" b="0" i="0" u="none" strike="noStrike" dirty="0" err="1">
                <a:effectLst/>
              </a:rPr>
              <a:t>kinestetik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ve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diğer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öğrenme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stillerine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hitap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eden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materyaller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ve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yöntemler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kullanın</a:t>
            </a:r>
            <a:r>
              <a:rPr lang="en-US" sz="1300" b="0" i="0" u="none" strike="noStrike" dirty="0">
                <a:effectLst/>
              </a:rPr>
              <a:t>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300" b="1" i="0" u="none" strike="noStrike" dirty="0" err="1">
                <a:effectLst/>
              </a:rPr>
              <a:t>Evrensel</a:t>
            </a:r>
            <a:r>
              <a:rPr lang="en-US" sz="1300" b="1" i="0" u="none" strike="noStrike" dirty="0">
                <a:effectLst/>
              </a:rPr>
              <a:t> </a:t>
            </a:r>
            <a:r>
              <a:rPr lang="en-US" sz="1300" b="1" i="0" u="none" strike="noStrike" dirty="0" err="1">
                <a:effectLst/>
              </a:rPr>
              <a:t>Tasarım</a:t>
            </a:r>
            <a:r>
              <a:rPr lang="en-US" sz="1300" b="1" i="0" u="none" strike="noStrike" dirty="0">
                <a:effectLst/>
              </a:rPr>
              <a:t> </a:t>
            </a:r>
            <a:r>
              <a:rPr lang="en-US" sz="1300" b="1" i="0" u="none" strike="noStrike" dirty="0" err="1">
                <a:effectLst/>
              </a:rPr>
              <a:t>İlkeleri</a:t>
            </a:r>
            <a:r>
              <a:rPr lang="en-US" sz="1300" b="0" i="0" u="none" strike="noStrike" dirty="0">
                <a:effectLst/>
              </a:rPr>
              <a:t>: </a:t>
            </a:r>
            <a:r>
              <a:rPr lang="en-US" sz="1300" b="0" i="0" u="none" strike="noStrike" dirty="0" err="1">
                <a:effectLst/>
              </a:rPr>
              <a:t>Tüm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öğrencilerin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erişimini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ve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katılımını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sağlayacak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şekilde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ders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materyallerinizi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ve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aktivitelerinizi</a:t>
            </a:r>
            <a:r>
              <a:rPr lang="en-US" sz="1300" b="0" i="0" u="none" strike="noStrike" dirty="0">
                <a:effectLst/>
              </a:rPr>
              <a:t> </a:t>
            </a:r>
            <a:r>
              <a:rPr lang="en-US" sz="1300" b="0" i="0" u="none" strike="noStrike" dirty="0" err="1">
                <a:effectLst/>
              </a:rPr>
              <a:t>tasarlayın</a:t>
            </a:r>
            <a:r>
              <a:rPr lang="en-US" sz="1300" b="0" i="0" u="none" strike="noStrike" dirty="0">
                <a:effectLst/>
              </a:rPr>
              <a:t>.</a:t>
            </a:r>
          </a:p>
          <a:p>
            <a:pPr>
              <a:lnSpc>
                <a:spcPct val="90000"/>
              </a:lnSpc>
            </a:pPr>
            <a:endParaRPr lang="en-US" sz="1300" dirty="0"/>
          </a:p>
        </p:txBody>
      </p:sp>
      <p:pic>
        <p:nvPicPr>
          <p:cNvPr id="6" name="Picture 5" descr="A group of kids embling a puzzle&#10;&#10;Description automatically generated">
            <a:extLst>
              <a:ext uri="{FF2B5EF4-FFF2-40B4-BE49-F238E27FC236}">
                <a16:creationId xmlns:a16="http://schemas.microsoft.com/office/drawing/2014/main" id="{9ADA2610-3D99-CCF9-AF36-E3F9AD09E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3058" y="786279"/>
            <a:ext cx="3570941" cy="35709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596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D9E4E-E3A5-6878-1862-04392C4DF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D1B62-271C-35B3-1729-0DD81C38E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303" y="464386"/>
            <a:ext cx="4560579" cy="77931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300" dirty="0" err="1"/>
              <a:t>Sınıfta</a:t>
            </a:r>
            <a:r>
              <a:rPr lang="en-US" sz="2300" dirty="0"/>
              <a:t> </a:t>
            </a:r>
            <a:r>
              <a:rPr lang="en-US" sz="2300" dirty="0" err="1"/>
              <a:t>kapsayıcılığı</a:t>
            </a:r>
            <a:r>
              <a:rPr lang="en-US" sz="2300" dirty="0"/>
              <a:t> </a:t>
            </a:r>
            <a:r>
              <a:rPr lang="en-US" sz="2300" dirty="0" err="1"/>
              <a:t>teşvik</a:t>
            </a:r>
            <a:r>
              <a:rPr lang="en-US" sz="2300" dirty="0"/>
              <a:t> </a:t>
            </a:r>
            <a:r>
              <a:rPr lang="en-US" sz="2300" dirty="0" err="1"/>
              <a:t>etmenin</a:t>
            </a:r>
            <a:r>
              <a:rPr lang="en-US" sz="2300" dirty="0"/>
              <a:t> </a:t>
            </a:r>
            <a:r>
              <a:rPr lang="en-US" sz="2300" dirty="0" err="1"/>
              <a:t>etkili</a:t>
            </a:r>
            <a:r>
              <a:rPr lang="en-US" sz="2300" dirty="0"/>
              <a:t> </a:t>
            </a:r>
            <a:r>
              <a:rPr lang="en-US" sz="2300" dirty="0" err="1"/>
              <a:t>yolları</a:t>
            </a:r>
            <a:endParaRPr lang="en-US" sz="23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C07512-5D86-7EBC-271E-3B2AECB1D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303" y="1629405"/>
            <a:ext cx="4560579" cy="27923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400" b="1" i="0" u="none" strike="noStrike" dirty="0">
                <a:effectLst/>
              </a:rPr>
              <a:t> 3. </a:t>
            </a:r>
            <a:r>
              <a:rPr lang="en-US" sz="1400" b="1" i="0" u="none" strike="noStrike" dirty="0" err="1">
                <a:effectLst/>
              </a:rPr>
              <a:t>Öğrenci</a:t>
            </a:r>
            <a:r>
              <a:rPr lang="en-US" sz="1400" b="1" i="0" u="none" strike="noStrike" dirty="0">
                <a:effectLst/>
              </a:rPr>
              <a:t> </a:t>
            </a:r>
            <a:r>
              <a:rPr lang="en-US" sz="1400" b="1" i="0" u="none" strike="noStrike" dirty="0" err="1">
                <a:effectLst/>
              </a:rPr>
              <a:t>Katılımını</a:t>
            </a:r>
            <a:r>
              <a:rPr lang="en-US" sz="1400" b="1" i="0" u="none" strike="noStrike" dirty="0">
                <a:effectLst/>
              </a:rPr>
              <a:t> </a:t>
            </a:r>
            <a:r>
              <a:rPr lang="en-US" sz="1400" b="1" i="0" u="none" strike="noStrike" dirty="0" err="1">
                <a:effectLst/>
              </a:rPr>
              <a:t>Güçlendirmek</a:t>
            </a:r>
            <a:endParaRPr lang="en-US" sz="1400" b="0" i="0" u="none" strike="noStrike" dirty="0">
              <a:effectLst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b="1" i="0" u="none" strike="noStrike" dirty="0" err="1">
                <a:effectLst/>
              </a:rPr>
              <a:t>Farklı</a:t>
            </a:r>
            <a:r>
              <a:rPr lang="en-US" sz="1400" b="1" i="0" u="none" strike="noStrike" dirty="0">
                <a:effectLst/>
              </a:rPr>
              <a:t> </a:t>
            </a:r>
            <a:r>
              <a:rPr lang="en-US" sz="1400" b="1" i="0" u="none" strike="noStrike" dirty="0" err="1">
                <a:effectLst/>
              </a:rPr>
              <a:t>Perspektifleri</a:t>
            </a:r>
            <a:r>
              <a:rPr lang="en-US" sz="1400" b="1" i="0" u="none" strike="noStrike" dirty="0">
                <a:effectLst/>
              </a:rPr>
              <a:t> Dahil </a:t>
            </a:r>
            <a:r>
              <a:rPr lang="en-US" sz="1400" b="1" i="0" u="none" strike="noStrike" dirty="0" err="1">
                <a:effectLst/>
              </a:rPr>
              <a:t>Etmek</a:t>
            </a:r>
            <a:r>
              <a:rPr lang="en-US" sz="1400" b="0" i="0" u="none" strike="noStrike" dirty="0">
                <a:effectLst/>
              </a:rPr>
              <a:t>: </a:t>
            </a:r>
            <a:r>
              <a:rPr lang="en-US" sz="1400" b="0" i="0" u="none" strike="noStrike" dirty="0" err="1">
                <a:effectLst/>
              </a:rPr>
              <a:t>Öğrencilere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açık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uçlu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sorular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yönelterek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çeşitli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bakış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açılarını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tartışmaya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dahil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edin</a:t>
            </a:r>
            <a:r>
              <a:rPr lang="en-US" sz="1400" b="0" i="0" u="none" strike="noStrike" dirty="0">
                <a:effectLst/>
              </a:rPr>
              <a:t>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b="1" i="0" u="none" strike="noStrike" dirty="0" err="1">
                <a:effectLst/>
              </a:rPr>
              <a:t>Öğrenci</a:t>
            </a:r>
            <a:r>
              <a:rPr lang="en-US" sz="1400" b="1" i="0" u="none" strike="noStrike" dirty="0">
                <a:effectLst/>
              </a:rPr>
              <a:t> </a:t>
            </a:r>
            <a:r>
              <a:rPr lang="en-US" sz="1400" b="1" i="0" u="none" strike="noStrike" dirty="0" err="1">
                <a:effectLst/>
              </a:rPr>
              <a:t>Liderliğindeki</a:t>
            </a:r>
            <a:r>
              <a:rPr lang="en-US" sz="1400" b="1" i="0" u="none" strike="noStrike" dirty="0">
                <a:effectLst/>
              </a:rPr>
              <a:t> </a:t>
            </a:r>
            <a:r>
              <a:rPr lang="en-US" sz="1400" b="1" i="0" u="none" strike="noStrike" dirty="0" err="1">
                <a:effectLst/>
              </a:rPr>
              <a:t>Aktiviteler</a:t>
            </a:r>
            <a:r>
              <a:rPr lang="en-US" sz="1400" b="0" i="0" u="none" strike="noStrike" dirty="0">
                <a:effectLst/>
              </a:rPr>
              <a:t>: </a:t>
            </a:r>
            <a:r>
              <a:rPr lang="en-US" sz="1400" b="0" i="0" u="none" strike="noStrike" dirty="0" err="1">
                <a:effectLst/>
              </a:rPr>
              <a:t>Öğrencilerin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liderlik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yapabilecekleri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fırsatlar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sunun</a:t>
            </a:r>
            <a:r>
              <a:rPr lang="en-US" sz="1400" b="0" i="0" u="none" strike="noStrike" dirty="0">
                <a:effectLst/>
              </a:rPr>
              <a:t>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b="1" i="0" u="none" strike="noStrike" dirty="0" err="1">
                <a:effectLst/>
              </a:rPr>
              <a:t>Kendi</a:t>
            </a:r>
            <a:r>
              <a:rPr lang="en-US" sz="1400" b="1" i="0" u="none" strike="noStrike" dirty="0">
                <a:effectLst/>
              </a:rPr>
              <a:t> </a:t>
            </a:r>
            <a:r>
              <a:rPr lang="en-US" sz="1400" b="1" i="0" u="none" strike="noStrike" dirty="0" err="1">
                <a:effectLst/>
              </a:rPr>
              <a:t>Hikayelerini</a:t>
            </a:r>
            <a:r>
              <a:rPr lang="en-US" sz="1400" b="1" i="0" u="none" strike="noStrike" dirty="0">
                <a:effectLst/>
              </a:rPr>
              <a:t> </a:t>
            </a:r>
            <a:r>
              <a:rPr lang="en-US" sz="1400" b="1" i="0" u="none" strike="noStrike" dirty="0" err="1">
                <a:effectLst/>
              </a:rPr>
              <a:t>Anlatmalarını</a:t>
            </a:r>
            <a:r>
              <a:rPr lang="en-US" sz="1400" b="1" i="0" u="none" strike="noStrike" dirty="0">
                <a:effectLst/>
              </a:rPr>
              <a:t> </a:t>
            </a:r>
            <a:r>
              <a:rPr lang="en-US" sz="1400" b="1" i="0" u="none" strike="noStrike" dirty="0" err="1">
                <a:effectLst/>
              </a:rPr>
              <a:t>Teşvik</a:t>
            </a:r>
            <a:r>
              <a:rPr lang="en-US" sz="1400" b="1" i="0" u="none" strike="noStrike" dirty="0">
                <a:effectLst/>
              </a:rPr>
              <a:t> Edin</a:t>
            </a:r>
            <a:r>
              <a:rPr lang="en-US" sz="1400" b="0" i="0" u="none" strike="noStrike" dirty="0">
                <a:effectLst/>
              </a:rPr>
              <a:t>: </a:t>
            </a:r>
            <a:r>
              <a:rPr lang="en-US" sz="1400" b="0" i="0" u="none" strike="noStrike" dirty="0" err="1">
                <a:effectLst/>
              </a:rPr>
              <a:t>Öğrencilerin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bireysel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deneyimlerini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sınıfa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getirmelerine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izin</a:t>
            </a:r>
            <a:r>
              <a:rPr lang="en-US" sz="1400" b="0" i="0" u="none" strike="noStrike" dirty="0">
                <a:effectLst/>
              </a:rPr>
              <a:t> </a:t>
            </a:r>
            <a:r>
              <a:rPr lang="en-US" sz="1400" b="0" i="0" u="none" strike="noStrike" dirty="0" err="1">
                <a:effectLst/>
              </a:rPr>
              <a:t>verin</a:t>
            </a:r>
            <a:r>
              <a:rPr lang="en-US" sz="1400" b="0" i="0" u="none" strike="noStrike" dirty="0">
                <a:effectLst/>
              </a:rPr>
              <a:t>.</a:t>
            </a:r>
          </a:p>
          <a:p>
            <a:pPr>
              <a:lnSpc>
                <a:spcPct val="90000"/>
              </a:lnSpc>
            </a:pPr>
            <a:endParaRPr lang="en-US" sz="1400" dirty="0"/>
          </a:p>
        </p:txBody>
      </p:sp>
      <p:pic>
        <p:nvPicPr>
          <p:cNvPr id="5" name="Picture 4" descr="A child raising her hand in a classroom&#10;&#10;Description automatically generated">
            <a:extLst>
              <a:ext uri="{FF2B5EF4-FFF2-40B4-BE49-F238E27FC236}">
                <a16:creationId xmlns:a16="http://schemas.microsoft.com/office/drawing/2014/main" id="{C8BEA15E-7A27-F1BC-58D0-03C43FEC28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474" r="25474"/>
          <a:stretch/>
        </p:blipFill>
        <p:spPr>
          <a:xfrm>
            <a:off x="5573058" y="10"/>
            <a:ext cx="3570941" cy="51434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5222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89877-434D-1805-6E2B-104CB7E28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E92E8-4215-4E07-5CE0-976524FDA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303" y="464386"/>
            <a:ext cx="4560579" cy="77931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300" dirty="0" err="1"/>
              <a:t>Sınıfta</a:t>
            </a:r>
            <a:r>
              <a:rPr lang="en-US" sz="2300" dirty="0"/>
              <a:t> </a:t>
            </a:r>
            <a:r>
              <a:rPr lang="en-US" sz="2300" dirty="0" err="1"/>
              <a:t>kapsayıcılığı</a:t>
            </a:r>
            <a:r>
              <a:rPr lang="en-US" sz="2300" dirty="0"/>
              <a:t> </a:t>
            </a:r>
            <a:r>
              <a:rPr lang="en-US" sz="2300" dirty="0" err="1"/>
              <a:t>teşvik</a:t>
            </a:r>
            <a:r>
              <a:rPr lang="en-US" sz="2300" dirty="0"/>
              <a:t> </a:t>
            </a:r>
            <a:r>
              <a:rPr lang="en-US" sz="2300" dirty="0" err="1"/>
              <a:t>etmenin</a:t>
            </a:r>
            <a:r>
              <a:rPr lang="en-US" sz="2300" dirty="0"/>
              <a:t> </a:t>
            </a:r>
            <a:r>
              <a:rPr lang="en-US" sz="2300" dirty="0" err="1"/>
              <a:t>etkili</a:t>
            </a:r>
            <a:r>
              <a:rPr lang="en-US" sz="2300" dirty="0"/>
              <a:t> </a:t>
            </a:r>
            <a:r>
              <a:rPr lang="en-US" sz="2300" dirty="0" err="1"/>
              <a:t>yolları</a:t>
            </a:r>
            <a:endParaRPr lang="en-US" sz="23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C83F50-BBD7-F2A0-D67A-859A430A3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303" y="1629405"/>
            <a:ext cx="4560579" cy="27923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500" b="1" i="0" u="none" strike="noStrike" dirty="0">
                <a:effectLst/>
              </a:rPr>
              <a:t>4. </a:t>
            </a:r>
            <a:r>
              <a:rPr lang="en-US" sz="1500" b="1" i="0" u="none" strike="noStrike" dirty="0" err="1">
                <a:effectLst/>
              </a:rPr>
              <a:t>Erişilebilirliği</a:t>
            </a:r>
            <a:r>
              <a:rPr lang="en-US" sz="1500" b="1" i="0" u="none" strike="noStrike" dirty="0">
                <a:effectLst/>
              </a:rPr>
              <a:t> </a:t>
            </a:r>
            <a:r>
              <a:rPr lang="en-US" sz="1500" b="1" i="0" u="none" strike="noStrike" dirty="0" err="1">
                <a:effectLst/>
              </a:rPr>
              <a:t>Sağlama</a:t>
            </a:r>
            <a:endParaRPr lang="en-US" sz="1500" b="0" i="0" u="none" strike="noStrike" dirty="0">
              <a:effectLst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b="1" i="0" u="none" strike="noStrike" dirty="0" err="1">
                <a:effectLst/>
              </a:rPr>
              <a:t>Teknoloji</a:t>
            </a:r>
            <a:r>
              <a:rPr lang="en-US" sz="1500" b="1" i="0" u="none" strike="noStrike" dirty="0">
                <a:effectLst/>
              </a:rPr>
              <a:t> </a:t>
            </a:r>
            <a:r>
              <a:rPr lang="en-US" sz="1500" b="1" i="0" u="none" strike="noStrike" dirty="0" err="1">
                <a:effectLst/>
              </a:rPr>
              <a:t>Kullanımı</a:t>
            </a:r>
            <a:r>
              <a:rPr lang="en-US" sz="1500" b="0" i="0" u="none" strike="noStrike" dirty="0">
                <a:effectLst/>
              </a:rPr>
              <a:t>: </a:t>
            </a:r>
            <a:r>
              <a:rPr lang="en-US" sz="1500" b="0" i="0" u="none" strike="noStrike" dirty="0" err="1">
                <a:effectLst/>
              </a:rPr>
              <a:t>Görme</a:t>
            </a:r>
            <a:r>
              <a:rPr lang="en-US" sz="1500" b="0" i="0" u="none" strike="noStrike" dirty="0">
                <a:effectLst/>
              </a:rPr>
              <a:t>, </a:t>
            </a:r>
            <a:r>
              <a:rPr lang="en-US" sz="1500" b="0" i="0" u="none" strike="noStrike" dirty="0" err="1">
                <a:effectLst/>
              </a:rPr>
              <a:t>duyma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veya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öğrenme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güçlüğü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olan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öğrenciler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için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teknolojik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araçlarla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erişimi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kolaylaştırın</a:t>
            </a:r>
            <a:r>
              <a:rPr lang="en-US" sz="1500" b="0" i="0" u="none" strike="noStrike" dirty="0">
                <a:effectLst/>
              </a:rPr>
              <a:t>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b="1" i="0" u="none" strike="noStrike" dirty="0" err="1">
                <a:effectLst/>
              </a:rPr>
              <a:t>Esneklik</a:t>
            </a:r>
            <a:r>
              <a:rPr lang="en-US" sz="1500" b="1" i="0" u="none" strike="noStrike" dirty="0">
                <a:effectLst/>
              </a:rPr>
              <a:t> </a:t>
            </a:r>
            <a:r>
              <a:rPr lang="en-US" sz="1500" b="1" i="0" u="none" strike="noStrike" dirty="0" err="1">
                <a:effectLst/>
              </a:rPr>
              <a:t>Sağlayın</a:t>
            </a:r>
            <a:r>
              <a:rPr lang="en-US" sz="1500" b="0" i="0" u="none" strike="noStrike" dirty="0">
                <a:effectLst/>
              </a:rPr>
              <a:t>: </a:t>
            </a:r>
            <a:r>
              <a:rPr lang="en-US" sz="1500" b="0" i="0" u="none" strike="noStrike" dirty="0" err="1">
                <a:effectLst/>
              </a:rPr>
              <a:t>Öğrencilerin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bireysel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ihtiyaçlarını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karşılayacak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esnek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teslim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tarihleri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ve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farklı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değerlendirme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yöntemleri</a:t>
            </a:r>
            <a:r>
              <a:rPr lang="en-US" sz="1500" b="0" i="0" u="none" strike="noStrike" dirty="0">
                <a:effectLst/>
              </a:rPr>
              <a:t> </a:t>
            </a:r>
            <a:r>
              <a:rPr lang="en-US" sz="1500" b="0" i="0" u="none" strike="noStrike" dirty="0" err="1">
                <a:effectLst/>
              </a:rPr>
              <a:t>sunun</a:t>
            </a:r>
            <a:r>
              <a:rPr lang="en-US" sz="1500" b="0" i="0" u="none" strike="noStrike" dirty="0">
                <a:effectLst/>
              </a:rPr>
              <a:t>.</a:t>
            </a:r>
          </a:p>
          <a:p>
            <a:pPr>
              <a:lnSpc>
                <a:spcPct val="90000"/>
              </a:lnSpc>
            </a:pPr>
            <a:endParaRPr lang="en-US" sz="1500" dirty="0"/>
          </a:p>
        </p:txBody>
      </p:sp>
      <p:pic>
        <p:nvPicPr>
          <p:cNvPr id="5" name="Picture 4" descr="A child looking at a rocket&#10;&#10;Description automatically generated">
            <a:extLst>
              <a:ext uri="{FF2B5EF4-FFF2-40B4-BE49-F238E27FC236}">
                <a16:creationId xmlns:a16="http://schemas.microsoft.com/office/drawing/2014/main" id="{17F19A28-9D16-E178-B111-1697083C6D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389" r="38203" b="-1"/>
          <a:stretch/>
        </p:blipFill>
        <p:spPr>
          <a:xfrm>
            <a:off x="5573058" y="10"/>
            <a:ext cx="3570941" cy="51434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130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BBE05-29A2-A55C-7579-1578AF82A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14CAC-82AD-24BF-1A6F-27508C4F2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693" y="1874195"/>
            <a:ext cx="7843223" cy="1395110"/>
          </a:xfrm>
        </p:spPr>
        <p:txBody>
          <a:bodyPr/>
          <a:lstStyle/>
          <a:p>
            <a:pPr lvl="0"/>
            <a:r>
              <a:rPr lang="en-US" dirty="0" err="1"/>
              <a:t>Sınıf</a:t>
            </a:r>
            <a:r>
              <a:rPr lang="en-US" dirty="0"/>
              <a:t> </a:t>
            </a:r>
            <a:r>
              <a:rPr lang="en-US" dirty="0" err="1"/>
              <a:t>İçin</a:t>
            </a:r>
            <a:r>
              <a:rPr lang="en-US" dirty="0"/>
              <a:t> </a:t>
            </a:r>
            <a:r>
              <a:rPr lang="en-US" dirty="0" err="1"/>
              <a:t>Sağlıklı</a:t>
            </a:r>
            <a:r>
              <a:rPr lang="en-US" dirty="0"/>
              <a:t> </a:t>
            </a:r>
            <a:r>
              <a:rPr lang="en-US" dirty="0" err="1"/>
              <a:t>Sınırlar</a:t>
            </a:r>
            <a:r>
              <a:rPr lang="en-US" dirty="0"/>
              <a:t> </a:t>
            </a:r>
            <a:r>
              <a:rPr lang="en-US" dirty="0" err="1"/>
              <a:t>Belirleme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939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9C863-61CB-F96E-DE1D-3EA42418B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54C8933-C859-C0D1-7CCC-79D1B4EAF5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0603783"/>
              </p:ext>
            </p:extLst>
          </p:nvPr>
        </p:nvGraphicFramePr>
        <p:xfrm>
          <a:off x="2149798" y="1792704"/>
          <a:ext cx="2257617" cy="1148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F8021C-1830-8389-6BF4-ADF133D1B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1340" y="1268032"/>
            <a:ext cx="1899523" cy="29791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Bir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sınır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nedir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?</a:t>
            </a:r>
            <a:br>
              <a:rPr lang="en-US" dirty="0"/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“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Sınır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sizi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başkalarından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ayrı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tanımlayan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bir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limit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veya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kenardır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” (Katherine, 2010, s. 14).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D62F0852-0494-EA0B-077C-AA9A92061F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9601454"/>
              </p:ext>
            </p:extLst>
          </p:nvPr>
        </p:nvGraphicFramePr>
        <p:xfrm>
          <a:off x="806118" y="387665"/>
          <a:ext cx="4944979" cy="3958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7672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Graphic spid="9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B362F-E0FD-9017-748A-900377CF9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5A983D0-3512-688A-DCFB-D9529C277F02}"/>
              </a:ext>
            </a:extLst>
          </p:cNvPr>
          <p:cNvGraphicFramePr/>
          <p:nvPr/>
        </p:nvGraphicFramePr>
        <p:xfrm>
          <a:off x="569804" y="353930"/>
          <a:ext cx="8004391" cy="699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510BDE-56E7-D113-FFDB-ED174F92C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24" y="1190446"/>
            <a:ext cx="8015594" cy="3249592"/>
          </a:xfrm>
        </p:spPr>
        <p:txBody>
          <a:bodyPr>
            <a:normAutofit fontScale="70000" lnSpcReduction="20000"/>
          </a:bodyPr>
          <a:lstStyle/>
          <a:p>
            <a:pPr marL="0" indent="0"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1.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Zihinsel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Sınırlar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(Mental)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Kendi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düşüncelerinize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değerlerinize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ve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görüşlerinize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sahip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olma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özgürlüğü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marL="0" indent="0"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2. Zaman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Sınırları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(Time)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Birine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veya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bir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şey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yapmaya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ayırdığınız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süre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marL="0" indent="0"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3.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Fiziksel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Sınırlar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(Physical)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Mahremiyet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kişisel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alan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ve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bedeniniz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üzerindeki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haklarınız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marL="0" indent="0"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4.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Konuşma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Sınırları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(Conversational)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Konuşmak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istediğiniz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ve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istemediğiniz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konular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95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CA7E9-1CA2-96E4-C93D-E9E5E94E1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5CDF159-7163-A12B-B774-552667BA7A02}"/>
              </a:ext>
            </a:extLst>
          </p:cNvPr>
          <p:cNvGraphicFramePr/>
          <p:nvPr/>
        </p:nvGraphicFramePr>
        <p:xfrm>
          <a:off x="569804" y="353930"/>
          <a:ext cx="8004391" cy="699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ACCB6C-C904-ACB7-1745-3951E9207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24" y="1190446"/>
            <a:ext cx="8015594" cy="3249592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5.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İçsel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Sınırlar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(Internal Boundary)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Kendinizi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düzenleme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enerjinizi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kendinize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veya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başkalarına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harcama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dengesi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marL="0" indent="0"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6. Maddi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Sınırlar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(Material)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Maddi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kararlar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başkalarına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para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verme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veya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ödünç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verme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konusundaki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tercihleriniz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marL="0" indent="0"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7.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Duygusal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Sınırlar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(Emotional)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Başkalarına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duygusal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olarak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ne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kadar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açık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ve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ulaşılabilir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olduğunuz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39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Google Shape;1473;p17"/>
          <p:cNvSpPr txBox="1">
            <a:spLocks noGrp="1"/>
          </p:cNvSpPr>
          <p:nvPr>
            <p:ph type="ctrTitle"/>
          </p:nvPr>
        </p:nvSpPr>
        <p:spPr>
          <a:xfrm>
            <a:off x="1161892" y="634604"/>
            <a:ext cx="6802482" cy="857250"/>
          </a:xfrm>
        </p:spPr>
        <p:txBody>
          <a:bodyPr spcFirstLastPara="1" lIns="0" tIns="0" rIns="0" bIns="0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b="0" i="0" u="none" strike="noStrike" dirty="0" err="1">
                <a:effectLst/>
              </a:rPr>
              <a:t>Sağlıklı</a:t>
            </a:r>
            <a:r>
              <a:rPr lang="en-US" b="0" i="0" u="none" strike="noStrike" dirty="0">
                <a:effectLst/>
              </a:rPr>
              <a:t> </a:t>
            </a:r>
            <a:r>
              <a:rPr lang="en-US" b="0" i="0" u="none" strike="noStrike" dirty="0" err="1">
                <a:effectLst/>
              </a:rPr>
              <a:t>Sınırların</a:t>
            </a:r>
            <a:r>
              <a:rPr lang="en-US" b="0" i="0" u="none" strike="noStrike" dirty="0">
                <a:effectLst/>
              </a:rPr>
              <a:t> </a:t>
            </a:r>
            <a:r>
              <a:rPr lang="en-US" b="0" i="0" u="none" strike="noStrike" dirty="0" err="1">
                <a:effectLst/>
              </a:rPr>
              <a:t>Uygulanması</a:t>
            </a:r>
            <a:r>
              <a:rPr lang="en-US" b="0" i="0" u="none" strike="noStrike" dirty="0">
                <a:effectLst/>
              </a:rPr>
              <a:t> </a:t>
            </a:r>
            <a:br>
              <a:rPr lang="en-US" b="0" i="0" u="none" strike="noStrike" dirty="0">
                <a:effectLst/>
              </a:rPr>
            </a:br>
            <a:r>
              <a:rPr lang="en-US" b="0" i="0" u="none" strike="noStrike" dirty="0">
                <a:effectLst/>
              </a:rPr>
              <a:t>(Implementing Healthy Boundaries)</a:t>
            </a:r>
            <a:endParaRPr lang="en-US" b="0" dirty="0"/>
          </a:p>
        </p:txBody>
      </p:sp>
      <p:sp>
        <p:nvSpPr>
          <p:cNvPr id="1474" name="Google Shape;1474;p17"/>
          <p:cNvSpPr txBox="1"/>
          <p:nvPr/>
        </p:nvSpPr>
        <p:spPr>
          <a:xfrm>
            <a:off x="518824" y="1629404"/>
            <a:ext cx="3912547" cy="281063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</a:pPr>
            <a:r>
              <a:rPr lang="en-US" b="1" kern="1200" dirty="0">
                <a:solidFill>
                  <a:srgbClr val="404041"/>
                </a:solidFill>
              </a:rPr>
              <a:t>1. </a:t>
            </a:r>
            <a:r>
              <a:rPr lang="en-US" b="1" kern="1200" dirty="0" err="1">
                <a:solidFill>
                  <a:srgbClr val="404041"/>
                </a:solidFill>
              </a:rPr>
              <a:t>Tanımlayın</a:t>
            </a:r>
            <a:r>
              <a:rPr lang="en-US" b="1" kern="1200" dirty="0">
                <a:solidFill>
                  <a:srgbClr val="404041"/>
                </a:solidFill>
              </a:rPr>
              <a:t> (Define)</a:t>
            </a:r>
          </a:p>
          <a:p>
            <a:pPr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</a:pPr>
            <a:r>
              <a:rPr lang="en-US" kern="1200" dirty="0" err="1">
                <a:solidFill>
                  <a:srgbClr val="404041"/>
                </a:solidFill>
              </a:rPr>
              <a:t>İstediğiniz</a:t>
            </a:r>
            <a:r>
              <a:rPr lang="en-US" kern="1200" dirty="0">
                <a:solidFill>
                  <a:srgbClr val="404041"/>
                </a:solidFill>
              </a:rPr>
              <a:t> </a:t>
            </a:r>
            <a:r>
              <a:rPr lang="en-US" kern="1200" dirty="0" err="1">
                <a:solidFill>
                  <a:srgbClr val="404041"/>
                </a:solidFill>
              </a:rPr>
              <a:t>sınırları</a:t>
            </a:r>
            <a:r>
              <a:rPr lang="en-US" kern="1200" dirty="0">
                <a:solidFill>
                  <a:srgbClr val="404041"/>
                </a:solidFill>
              </a:rPr>
              <a:t> </a:t>
            </a:r>
            <a:r>
              <a:rPr lang="en-US" kern="1200" dirty="0" err="1">
                <a:solidFill>
                  <a:srgbClr val="404041"/>
                </a:solidFill>
              </a:rPr>
              <a:t>belirleyin</a:t>
            </a:r>
            <a:r>
              <a:rPr lang="en-US" kern="1200" dirty="0">
                <a:solidFill>
                  <a:srgbClr val="404041"/>
                </a:solidFill>
              </a:rPr>
              <a:t> </a:t>
            </a:r>
            <a:r>
              <a:rPr lang="en-US" kern="1200" dirty="0" err="1">
                <a:solidFill>
                  <a:srgbClr val="404041"/>
                </a:solidFill>
              </a:rPr>
              <a:t>ve</a:t>
            </a:r>
            <a:r>
              <a:rPr lang="en-US" kern="1200" dirty="0">
                <a:solidFill>
                  <a:srgbClr val="404041"/>
                </a:solidFill>
              </a:rPr>
              <a:t> net </a:t>
            </a:r>
            <a:r>
              <a:rPr lang="en-US" kern="1200" dirty="0" err="1">
                <a:solidFill>
                  <a:srgbClr val="404041"/>
                </a:solidFill>
              </a:rPr>
              <a:t>bir</a:t>
            </a:r>
            <a:r>
              <a:rPr lang="en-US" kern="1200" dirty="0">
                <a:solidFill>
                  <a:srgbClr val="404041"/>
                </a:solidFill>
              </a:rPr>
              <a:t> </a:t>
            </a:r>
            <a:r>
              <a:rPr lang="en-US" kern="1200" dirty="0" err="1">
                <a:solidFill>
                  <a:srgbClr val="404041"/>
                </a:solidFill>
              </a:rPr>
              <a:t>şekilde</a:t>
            </a:r>
            <a:r>
              <a:rPr lang="en-US" kern="1200" dirty="0">
                <a:solidFill>
                  <a:srgbClr val="404041"/>
                </a:solidFill>
              </a:rPr>
              <a:t> </a:t>
            </a:r>
            <a:r>
              <a:rPr lang="en-US" kern="1200" dirty="0" err="1">
                <a:solidFill>
                  <a:srgbClr val="404041"/>
                </a:solidFill>
              </a:rPr>
              <a:t>tanımlayın</a:t>
            </a:r>
            <a:r>
              <a:rPr lang="en-US" kern="1200" dirty="0">
                <a:solidFill>
                  <a:srgbClr val="404041"/>
                </a:solidFill>
              </a:rPr>
              <a:t>.</a:t>
            </a:r>
          </a:p>
          <a:p>
            <a:pPr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</a:pPr>
            <a:r>
              <a:rPr lang="en-US" b="1" kern="1200" dirty="0">
                <a:solidFill>
                  <a:srgbClr val="404041"/>
                </a:solidFill>
              </a:rPr>
              <a:t>2. </a:t>
            </a:r>
            <a:r>
              <a:rPr lang="en-US" b="1" kern="1200" dirty="0" err="1">
                <a:solidFill>
                  <a:srgbClr val="404041"/>
                </a:solidFill>
              </a:rPr>
              <a:t>İletişim</a:t>
            </a:r>
            <a:r>
              <a:rPr lang="en-US" b="1" kern="1200" dirty="0">
                <a:solidFill>
                  <a:srgbClr val="404041"/>
                </a:solidFill>
              </a:rPr>
              <a:t> </a:t>
            </a:r>
            <a:r>
              <a:rPr lang="en-US" b="1" kern="1200" dirty="0" err="1">
                <a:solidFill>
                  <a:srgbClr val="404041"/>
                </a:solidFill>
              </a:rPr>
              <a:t>Kurun</a:t>
            </a:r>
            <a:r>
              <a:rPr lang="en-US" b="1" kern="1200" dirty="0">
                <a:solidFill>
                  <a:srgbClr val="404041"/>
                </a:solidFill>
              </a:rPr>
              <a:t> (Communicate)</a:t>
            </a:r>
          </a:p>
          <a:p>
            <a:pPr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</a:pPr>
            <a:r>
              <a:rPr lang="en-US" kern="1200" dirty="0" err="1">
                <a:solidFill>
                  <a:srgbClr val="404041"/>
                </a:solidFill>
              </a:rPr>
              <a:t>İhtiyacınız</a:t>
            </a:r>
            <a:r>
              <a:rPr lang="en-US" kern="1200" dirty="0">
                <a:solidFill>
                  <a:srgbClr val="404041"/>
                </a:solidFill>
              </a:rPr>
              <a:t> </a:t>
            </a:r>
            <a:r>
              <a:rPr lang="en-US" kern="1200" dirty="0" err="1">
                <a:solidFill>
                  <a:srgbClr val="404041"/>
                </a:solidFill>
              </a:rPr>
              <a:t>olanı</a:t>
            </a:r>
            <a:r>
              <a:rPr lang="en-US" kern="1200" dirty="0">
                <a:solidFill>
                  <a:srgbClr val="404041"/>
                </a:solidFill>
              </a:rPr>
              <a:t> </a:t>
            </a:r>
            <a:r>
              <a:rPr lang="en-US" kern="1200" dirty="0" err="1">
                <a:solidFill>
                  <a:srgbClr val="404041"/>
                </a:solidFill>
              </a:rPr>
              <a:t>açıkça</a:t>
            </a:r>
            <a:r>
              <a:rPr lang="en-US" kern="1200" dirty="0">
                <a:solidFill>
                  <a:srgbClr val="404041"/>
                </a:solidFill>
              </a:rPr>
              <a:t> </a:t>
            </a:r>
            <a:r>
              <a:rPr lang="en-US" kern="1200" dirty="0" err="1">
                <a:solidFill>
                  <a:srgbClr val="404041"/>
                </a:solidFill>
              </a:rPr>
              <a:t>söyleyin</a:t>
            </a:r>
            <a:r>
              <a:rPr lang="en-US" kern="1200" dirty="0">
                <a:solidFill>
                  <a:srgbClr val="404041"/>
                </a:solidFill>
              </a:rPr>
              <a:t>.</a:t>
            </a:r>
          </a:p>
        </p:txBody>
      </p:sp>
      <p:pic>
        <p:nvPicPr>
          <p:cNvPr id="1475" name="Google Shape;1475;p17"/>
          <p:cNvPicPr preferRelativeResize="0"/>
          <p:nvPr/>
        </p:nvPicPr>
        <p:blipFill rotWithShape="1">
          <a:blip r:embed="rId3"/>
          <a:srcRect r="30399" b="2"/>
          <a:stretch/>
        </p:blipFill>
        <p:spPr>
          <a:xfrm>
            <a:off x="4621871" y="1629404"/>
            <a:ext cx="3912547" cy="2810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3" grpId="0"/>
      <p:bldP spid="147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1">
          <a:extLst>
            <a:ext uri="{FF2B5EF4-FFF2-40B4-BE49-F238E27FC236}">
              <a16:creationId xmlns:a16="http://schemas.microsoft.com/office/drawing/2014/main" id="{B6238F7C-C932-7D2B-4404-3F03C139B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Google Shape;1473;p17">
            <a:extLst>
              <a:ext uri="{FF2B5EF4-FFF2-40B4-BE49-F238E27FC236}">
                <a16:creationId xmlns:a16="http://schemas.microsoft.com/office/drawing/2014/main" id="{18BD5A45-8C04-D848-6D5E-25B82AF9D3A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61892" y="634604"/>
            <a:ext cx="6802482" cy="857250"/>
          </a:xfrm>
        </p:spPr>
        <p:txBody>
          <a:bodyPr spcFirstLastPara="1" lIns="0" tIns="0" rIns="0" bIns="0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b="0" i="0" u="none" strike="noStrike" err="1">
                <a:effectLst/>
              </a:rPr>
              <a:t>Sağlıklı</a:t>
            </a:r>
            <a:r>
              <a:rPr lang="en-US" b="0" i="0" u="none" strike="noStrike">
                <a:effectLst/>
              </a:rPr>
              <a:t> </a:t>
            </a:r>
            <a:r>
              <a:rPr lang="en-US" b="0" i="0" u="none" strike="noStrike" err="1">
                <a:effectLst/>
              </a:rPr>
              <a:t>Sınırların</a:t>
            </a:r>
            <a:r>
              <a:rPr lang="en-US" b="0" i="0" u="none" strike="noStrike">
                <a:effectLst/>
              </a:rPr>
              <a:t> </a:t>
            </a:r>
            <a:r>
              <a:rPr lang="en-US" b="0" i="0" u="none" strike="noStrike" err="1">
                <a:effectLst/>
              </a:rPr>
              <a:t>Uygulanması</a:t>
            </a:r>
            <a:r>
              <a:rPr lang="en-US" b="0" i="0" u="none" strike="noStrike">
                <a:effectLst/>
              </a:rPr>
              <a:t> </a:t>
            </a:r>
            <a:br>
              <a:rPr lang="en-US" b="0" i="0" u="none" strike="noStrike">
                <a:effectLst/>
              </a:rPr>
            </a:br>
            <a:r>
              <a:rPr lang="en-US" b="0" i="0" u="none" strike="noStrike">
                <a:effectLst/>
              </a:rPr>
              <a:t>(Implementing Healthy Boundaries)</a:t>
            </a:r>
            <a:endParaRPr lang="en-US" b="0"/>
          </a:p>
        </p:txBody>
      </p:sp>
      <p:sp>
        <p:nvSpPr>
          <p:cNvPr id="1474" name="Google Shape;1474;p17">
            <a:extLst>
              <a:ext uri="{FF2B5EF4-FFF2-40B4-BE49-F238E27FC236}">
                <a16:creationId xmlns:a16="http://schemas.microsoft.com/office/drawing/2014/main" id="{FE4ABAD5-FBE6-851B-EA01-E3E6331C6FF9}"/>
              </a:ext>
            </a:extLst>
          </p:cNvPr>
          <p:cNvSpPr txBox="1"/>
          <p:nvPr/>
        </p:nvSpPr>
        <p:spPr>
          <a:xfrm>
            <a:off x="518824" y="1629404"/>
            <a:ext cx="3912547" cy="281063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lnSpc>
                <a:spcPct val="90000"/>
              </a:lnSpc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</a:pPr>
            <a:r>
              <a:rPr lang="en-US" sz="1500" b="1" kern="1200" dirty="0">
                <a:solidFill>
                  <a:srgbClr val="404041"/>
                </a:solidFill>
              </a:rPr>
              <a:t>3. Basit </a:t>
            </a:r>
            <a:r>
              <a:rPr lang="en-US" sz="1500" b="1" kern="1200" dirty="0" err="1">
                <a:solidFill>
                  <a:srgbClr val="404041"/>
                </a:solidFill>
              </a:rPr>
              <a:t>Tutun</a:t>
            </a:r>
            <a:r>
              <a:rPr lang="en-US" sz="1500" b="1" kern="1200" dirty="0">
                <a:solidFill>
                  <a:srgbClr val="404041"/>
                </a:solidFill>
              </a:rPr>
              <a:t> (Stay Simple)</a:t>
            </a:r>
          </a:p>
          <a:p>
            <a:pPr>
              <a:lnSpc>
                <a:spcPct val="90000"/>
              </a:lnSpc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</a:pPr>
            <a:r>
              <a:rPr lang="en-US" sz="1500" kern="1200" dirty="0" err="1">
                <a:solidFill>
                  <a:srgbClr val="404041"/>
                </a:solidFill>
              </a:rPr>
              <a:t>Aşırı</a:t>
            </a:r>
            <a:r>
              <a:rPr lang="en-US" sz="1500" kern="1200" dirty="0">
                <a:solidFill>
                  <a:srgbClr val="404041"/>
                </a:solidFill>
              </a:rPr>
              <a:t> </a:t>
            </a:r>
            <a:r>
              <a:rPr lang="en-US" sz="1500" kern="1200" dirty="0" err="1">
                <a:solidFill>
                  <a:srgbClr val="404041"/>
                </a:solidFill>
              </a:rPr>
              <a:t>açıklamalardan</a:t>
            </a:r>
            <a:r>
              <a:rPr lang="en-US" sz="1500" kern="1200" dirty="0">
                <a:solidFill>
                  <a:srgbClr val="404041"/>
                </a:solidFill>
              </a:rPr>
              <a:t> </a:t>
            </a:r>
            <a:r>
              <a:rPr lang="en-US" sz="1500" kern="1200" dirty="0" err="1">
                <a:solidFill>
                  <a:srgbClr val="404041"/>
                </a:solidFill>
              </a:rPr>
              <a:t>kaçının</a:t>
            </a:r>
            <a:r>
              <a:rPr lang="en-US" sz="1500" kern="1200" dirty="0">
                <a:solidFill>
                  <a:srgbClr val="404041"/>
                </a:solidFill>
              </a:rPr>
              <a:t>, </a:t>
            </a:r>
            <a:r>
              <a:rPr lang="en-US" sz="1500" kern="1200" dirty="0" err="1">
                <a:solidFill>
                  <a:srgbClr val="404041"/>
                </a:solidFill>
              </a:rPr>
              <a:t>mesajınızı</a:t>
            </a:r>
            <a:r>
              <a:rPr lang="en-US" sz="1500" kern="1200" dirty="0">
                <a:solidFill>
                  <a:srgbClr val="404041"/>
                </a:solidFill>
              </a:rPr>
              <a:t> net </a:t>
            </a:r>
            <a:r>
              <a:rPr lang="en-US" sz="1500" kern="1200" dirty="0" err="1">
                <a:solidFill>
                  <a:srgbClr val="404041"/>
                </a:solidFill>
              </a:rPr>
              <a:t>ve</a:t>
            </a:r>
            <a:r>
              <a:rPr lang="en-US" sz="1500" kern="1200" dirty="0">
                <a:solidFill>
                  <a:srgbClr val="404041"/>
                </a:solidFill>
              </a:rPr>
              <a:t> </a:t>
            </a:r>
            <a:r>
              <a:rPr lang="en-US" sz="1500" kern="1200" dirty="0" err="1">
                <a:solidFill>
                  <a:srgbClr val="404041"/>
                </a:solidFill>
              </a:rPr>
              <a:t>sade</a:t>
            </a:r>
            <a:r>
              <a:rPr lang="en-US" sz="1500" kern="1200" dirty="0">
                <a:solidFill>
                  <a:srgbClr val="404041"/>
                </a:solidFill>
              </a:rPr>
              <a:t> </a:t>
            </a:r>
            <a:r>
              <a:rPr lang="en-US" sz="1500" kern="1200" dirty="0" err="1">
                <a:solidFill>
                  <a:srgbClr val="404041"/>
                </a:solidFill>
              </a:rPr>
              <a:t>bir</a:t>
            </a:r>
            <a:r>
              <a:rPr lang="en-US" sz="1500" kern="1200" dirty="0">
                <a:solidFill>
                  <a:srgbClr val="404041"/>
                </a:solidFill>
              </a:rPr>
              <a:t> </a:t>
            </a:r>
            <a:r>
              <a:rPr lang="en-US" sz="1500" kern="1200" dirty="0" err="1">
                <a:solidFill>
                  <a:srgbClr val="404041"/>
                </a:solidFill>
              </a:rPr>
              <a:t>şekilde</a:t>
            </a:r>
            <a:r>
              <a:rPr lang="en-US" sz="1500" kern="1200" dirty="0">
                <a:solidFill>
                  <a:srgbClr val="404041"/>
                </a:solidFill>
              </a:rPr>
              <a:t> </a:t>
            </a:r>
            <a:r>
              <a:rPr lang="en-US" sz="1500" kern="1200" dirty="0" err="1">
                <a:solidFill>
                  <a:srgbClr val="404041"/>
                </a:solidFill>
              </a:rPr>
              <a:t>iletin</a:t>
            </a:r>
            <a:r>
              <a:rPr lang="en-US" sz="1500" kern="1200" dirty="0">
                <a:solidFill>
                  <a:srgbClr val="404041"/>
                </a:solidFill>
              </a:rPr>
              <a:t>.</a:t>
            </a:r>
          </a:p>
          <a:p>
            <a:pPr>
              <a:lnSpc>
                <a:spcPct val="90000"/>
              </a:lnSpc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</a:pPr>
            <a:r>
              <a:rPr lang="en-US" sz="1500" b="1" kern="1200" dirty="0">
                <a:solidFill>
                  <a:srgbClr val="404041"/>
                </a:solidFill>
              </a:rPr>
              <a:t>4. </a:t>
            </a:r>
            <a:r>
              <a:rPr lang="en-US" sz="1500" b="1" kern="1200" dirty="0" err="1">
                <a:solidFill>
                  <a:srgbClr val="404041"/>
                </a:solidFill>
              </a:rPr>
              <a:t>Sonuçlar</a:t>
            </a:r>
            <a:r>
              <a:rPr lang="en-US" sz="1500" b="1" kern="1200" dirty="0">
                <a:solidFill>
                  <a:srgbClr val="404041"/>
                </a:solidFill>
              </a:rPr>
              <a:t> </a:t>
            </a:r>
            <a:r>
              <a:rPr lang="en-US" sz="1500" b="1" kern="1200" dirty="0" err="1">
                <a:solidFill>
                  <a:srgbClr val="404041"/>
                </a:solidFill>
              </a:rPr>
              <a:t>Belirleyin</a:t>
            </a:r>
            <a:r>
              <a:rPr lang="en-US" sz="1500" b="1" kern="1200" dirty="0">
                <a:solidFill>
                  <a:srgbClr val="404041"/>
                </a:solidFill>
              </a:rPr>
              <a:t> (Set Consequences)</a:t>
            </a:r>
          </a:p>
          <a:p>
            <a:pPr>
              <a:lnSpc>
                <a:spcPct val="90000"/>
              </a:lnSpc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</a:pPr>
            <a:r>
              <a:rPr lang="en-US" sz="1500" kern="1200" dirty="0">
                <a:solidFill>
                  <a:srgbClr val="404041"/>
                </a:solidFill>
              </a:rPr>
              <a:t>Bu </a:t>
            </a:r>
            <a:r>
              <a:rPr lang="en-US" sz="1500" kern="1200" dirty="0" err="1">
                <a:solidFill>
                  <a:srgbClr val="404041"/>
                </a:solidFill>
              </a:rPr>
              <a:t>sınırların</a:t>
            </a:r>
            <a:r>
              <a:rPr lang="en-US" sz="1500" kern="1200" dirty="0">
                <a:solidFill>
                  <a:srgbClr val="404041"/>
                </a:solidFill>
              </a:rPr>
              <a:t> </a:t>
            </a:r>
            <a:r>
              <a:rPr lang="en-US" sz="1500" kern="1200" dirty="0" err="1">
                <a:solidFill>
                  <a:srgbClr val="404041"/>
                </a:solidFill>
              </a:rPr>
              <a:t>neden</a:t>
            </a:r>
            <a:r>
              <a:rPr lang="en-US" sz="1500" kern="1200" dirty="0">
                <a:solidFill>
                  <a:srgbClr val="404041"/>
                </a:solidFill>
              </a:rPr>
              <a:t> </a:t>
            </a:r>
            <a:r>
              <a:rPr lang="en-US" sz="1500" kern="1200" dirty="0" err="1">
                <a:solidFill>
                  <a:srgbClr val="404041"/>
                </a:solidFill>
              </a:rPr>
              <a:t>önemli</a:t>
            </a:r>
            <a:r>
              <a:rPr lang="en-US" sz="1500" kern="1200" dirty="0">
                <a:solidFill>
                  <a:srgbClr val="404041"/>
                </a:solidFill>
              </a:rPr>
              <a:t> </a:t>
            </a:r>
            <a:r>
              <a:rPr lang="en-US" sz="1500" kern="1200" dirty="0" err="1">
                <a:solidFill>
                  <a:srgbClr val="404041"/>
                </a:solidFill>
              </a:rPr>
              <a:t>olduğunu</a:t>
            </a:r>
            <a:r>
              <a:rPr lang="en-US" sz="1500" kern="1200" dirty="0">
                <a:solidFill>
                  <a:srgbClr val="404041"/>
                </a:solidFill>
              </a:rPr>
              <a:t> </a:t>
            </a:r>
            <a:r>
              <a:rPr lang="en-US" sz="1500" kern="1200" dirty="0" err="1">
                <a:solidFill>
                  <a:srgbClr val="404041"/>
                </a:solidFill>
              </a:rPr>
              <a:t>açıklayın</a:t>
            </a:r>
            <a:r>
              <a:rPr lang="en-US" sz="1500" kern="1200" dirty="0">
                <a:solidFill>
                  <a:srgbClr val="404041"/>
                </a:solidFill>
              </a:rPr>
              <a:t> </a:t>
            </a:r>
            <a:r>
              <a:rPr lang="en-US" sz="1500" kern="1200" dirty="0" err="1">
                <a:solidFill>
                  <a:srgbClr val="404041"/>
                </a:solidFill>
              </a:rPr>
              <a:t>ve</a:t>
            </a:r>
            <a:r>
              <a:rPr lang="en-US" sz="1500" kern="1200" dirty="0">
                <a:solidFill>
                  <a:srgbClr val="404041"/>
                </a:solidFill>
              </a:rPr>
              <a:t> </a:t>
            </a:r>
            <a:r>
              <a:rPr lang="en-US" sz="1500" kern="1200" dirty="0" err="1">
                <a:solidFill>
                  <a:srgbClr val="404041"/>
                </a:solidFill>
              </a:rPr>
              <a:t>sınırların</a:t>
            </a:r>
            <a:r>
              <a:rPr lang="en-US" sz="1500" kern="1200" dirty="0">
                <a:solidFill>
                  <a:srgbClr val="404041"/>
                </a:solidFill>
              </a:rPr>
              <a:t> </a:t>
            </a:r>
            <a:r>
              <a:rPr lang="en-US" sz="1500" kern="1200" dirty="0" err="1">
                <a:solidFill>
                  <a:srgbClr val="404041"/>
                </a:solidFill>
              </a:rPr>
              <a:t>ihlal</a:t>
            </a:r>
            <a:r>
              <a:rPr lang="en-US" sz="1500" kern="1200" dirty="0">
                <a:solidFill>
                  <a:srgbClr val="404041"/>
                </a:solidFill>
              </a:rPr>
              <a:t> </a:t>
            </a:r>
            <a:r>
              <a:rPr lang="en-US" sz="1500" kern="1200" dirty="0" err="1">
                <a:solidFill>
                  <a:srgbClr val="404041"/>
                </a:solidFill>
              </a:rPr>
              <a:t>edilmesi</a:t>
            </a:r>
            <a:r>
              <a:rPr lang="en-US" sz="1500" kern="1200" dirty="0">
                <a:solidFill>
                  <a:srgbClr val="404041"/>
                </a:solidFill>
              </a:rPr>
              <a:t> </a:t>
            </a:r>
            <a:r>
              <a:rPr lang="en-US" sz="1500" kern="1200" dirty="0" err="1">
                <a:solidFill>
                  <a:srgbClr val="404041"/>
                </a:solidFill>
              </a:rPr>
              <a:t>durumunda</a:t>
            </a:r>
            <a:r>
              <a:rPr lang="en-US" sz="1500" kern="1200" dirty="0">
                <a:solidFill>
                  <a:srgbClr val="404041"/>
                </a:solidFill>
              </a:rPr>
              <a:t> ne </a:t>
            </a:r>
            <a:r>
              <a:rPr lang="en-US" sz="1500" kern="1200" dirty="0" err="1">
                <a:solidFill>
                  <a:srgbClr val="404041"/>
                </a:solidFill>
              </a:rPr>
              <a:t>olacağını</a:t>
            </a:r>
            <a:r>
              <a:rPr lang="en-US" sz="1500" kern="1200" dirty="0">
                <a:solidFill>
                  <a:srgbClr val="404041"/>
                </a:solidFill>
              </a:rPr>
              <a:t> </a:t>
            </a:r>
            <a:r>
              <a:rPr lang="en-US" sz="1500" kern="1200" dirty="0" err="1">
                <a:solidFill>
                  <a:srgbClr val="404041"/>
                </a:solidFill>
              </a:rPr>
              <a:t>belirtin</a:t>
            </a:r>
            <a:r>
              <a:rPr lang="en-US" sz="1500" kern="1200" dirty="0">
                <a:solidFill>
                  <a:srgbClr val="404041"/>
                </a:solidFill>
              </a:rPr>
              <a:t>.</a:t>
            </a:r>
          </a:p>
        </p:txBody>
      </p:sp>
      <p:pic>
        <p:nvPicPr>
          <p:cNvPr id="1475" name="Google Shape;1475;p17">
            <a:extLst>
              <a:ext uri="{FF2B5EF4-FFF2-40B4-BE49-F238E27FC236}">
                <a16:creationId xmlns:a16="http://schemas.microsoft.com/office/drawing/2014/main" id="{3D0A396B-7BD1-F571-7A7E-5290E6EE2FDA}"/>
              </a:ext>
            </a:extLst>
          </p:cNvPr>
          <p:cNvPicPr preferRelativeResize="0"/>
          <p:nvPr/>
        </p:nvPicPr>
        <p:blipFill rotWithShape="1">
          <a:blip r:embed="rId3"/>
          <a:srcRect r="30399" b="2"/>
          <a:stretch/>
        </p:blipFill>
        <p:spPr>
          <a:xfrm>
            <a:off x="4621871" y="1629404"/>
            <a:ext cx="3912547" cy="28106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026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694" y="1696453"/>
            <a:ext cx="6928822" cy="1443789"/>
          </a:xfrm>
        </p:spPr>
        <p:txBody>
          <a:bodyPr/>
          <a:lstStyle/>
          <a:p>
            <a:r>
              <a:rPr lang="en-US" b="0" i="0" u="none" strike="noStrike" dirty="0" err="1">
                <a:solidFill>
                  <a:schemeClr val="bg1"/>
                </a:solidFill>
                <a:effectLst/>
                <a:latin typeface="-webkit-standard"/>
              </a:rPr>
              <a:t>Eksiklik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chemeClr val="bg1"/>
                </a:solidFill>
                <a:effectLst/>
                <a:latin typeface="-webkit-standard"/>
              </a:rPr>
              <a:t>Düşüncesinin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chemeClr val="bg1"/>
                </a:solidFill>
                <a:effectLst/>
                <a:latin typeface="-webkit-standard"/>
              </a:rPr>
              <a:t>Yıkılması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-webkit-standard"/>
              </a:rPr>
              <a:t> (Dismantling Deficit Thinking)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8114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8C6FE-ACD9-53BC-67D2-D18CF9AF1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47A24DA5-1838-E9DA-2887-15041EDE1F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9541848"/>
              </p:ext>
            </p:extLst>
          </p:nvPr>
        </p:nvGraphicFramePr>
        <p:xfrm>
          <a:off x="518824" y="529389"/>
          <a:ext cx="5665408" cy="3910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A person with arrows above her head&#10;&#10;Description automatically generated">
            <a:extLst>
              <a:ext uri="{FF2B5EF4-FFF2-40B4-BE49-F238E27FC236}">
                <a16:creationId xmlns:a16="http://schemas.microsoft.com/office/drawing/2014/main" id="{8F0AD5FD-9F1C-909B-AE65-0D503024C4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4232" y="1970839"/>
            <a:ext cx="2772623" cy="174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03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04DA794-9422-BC02-95D5-1B822752B4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97965"/>
              </p:ext>
            </p:extLst>
          </p:nvPr>
        </p:nvGraphicFramePr>
        <p:xfrm>
          <a:off x="529827" y="703464"/>
          <a:ext cx="4042173" cy="925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88F2BE-87A4-AB11-C1A0-B220F83AF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24" y="1629404"/>
            <a:ext cx="4642723" cy="2810633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Özgüvenin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Zedelenmesi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Öğrencilerin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kendi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yeteneklerine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olan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güvenini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sarsar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marL="0" indent="0" algn="l">
              <a:buNone/>
            </a:pP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Aidiyet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Hissinin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Azalması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Öğrenciler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kendilerini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dışlanmış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veya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yetersiz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hissedebilir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marL="0" indent="0" algn="l">
              <a:buNone/>
            </a:pP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Eşitsizliklerin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Pekiştirilmesi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Eğitimdeki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mevcut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eşitsizliklerin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sürmesine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neden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olur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endParaRPr lang="en-US" dirty="0"/>
          </a:p>
        </p:txBody>
      </p:sp>
      <p:pic>
        <p:nvPicPr>
          <p:cNvPr id="7" name="Picture 6" descr="A cartoon of a person's head with a bomb in his head&#10;&#10;Description automatically generated">
            <a:extLst>
              <a:ext uri="{FF2B5EF4-FFF2-40B4-BE49-F238E27FC236}">
                <a16:creationId xmlns:a16="http://schemas.microsoft.com/office/drawing/2014/main" id="{BE58DEDA-313E-066E-D1F1-2F6145C0FD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8959" y="1625522"/>
            <a:ext cx="3534277" cy="212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49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FF752-DBFC-BBE7-2D08-5E98A7C33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person looking at a computer screen&#10;&#10;Description automatically generated">
            <a:extLst>
              <a:ext uri="{FF2B5EF4-FFF2-40B4-BE49-F238E27FC236}">
                <a16:creationId xmlns:a16="http://schemas.microsoft.com/office/drawing/2014/main" id="{04C1DB35-5F98-6691-7A00-4B86E7E2D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8905" y="703463"/>
            <a:ext cx="3454091" cy="2763273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0577201-F6F9-19C0-D4DB-B28FFC3C88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2557979"/>
              </p:ext>
            </p:extLst>
          </p:nvPr>
        </p:nvGraphicFramePr>
        <p:xfrm>
          <a:off x="518824" y="414706"/>
          <a:ext cx="4042173" cy="692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25AEB8-A25B-D733-9C46-11B1332AE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25" y="1340646"/>
            <a:ext cx="5364618" cy="3099391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b="1" dirty="0" err="1"/>
              <a:t>Güçlü</a:t>
            </a:r>
            <a:r>
              <a:rPr lang="en-US" b="1" dirty="0"/>
              <a:t> </a:t>
            </a:r>
            <a:r>
              <a:rPr lang="en-US" b="1" dirty="0" err="1"/>
              <a:t>Yönlere</a:t>
            </a:r>
            <a:r>
              <a:rPr lang="en-US" b="1" dirty="0"/>
              <a:t> </a:t>
            </a:r>
            <a:r>
              <a:rPr lang="en-US" b="1" dirty="0" err="1"/>
              <a:t>Odaklanın</a:t>
            </a:r>
            <a:r>
              <a:rPr lang="en-US" b="1" dirty="0"/>
              <a:t>:</a:t>
            </a:r>
            <a:r>
              <a:rPr lang="en-US" dirty="0"/>
              <a:t> </a:t>
            </a:r>
            <a:r>
              <a:rPr lang="en-US" dirty="0" err="1"/>
              <a:t>Öğrencilerin</a:t>
            </a:r>
            <a:r>
              <a:rPr lang="en-US" dirty="0"/>
              <a:t> </a:t>
            </a:r>
            <a:r>
              <a:rPr lang="en-US" dirty="0" err="1"/>
              <a:t>başarılarını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olumlu</a:t>
            </a:r>
            <a:r>
              <a:rPr lang="en-US" dirty="0"/>
              <a:t> </a:t>
            </a:r>
            <a:r>
              <a:rPr lang="en-US" dirty="0" err="1"/>
              <a:t>yanlarını</a:t>
            </a:r>
            <a:r>
              <a:rPr lang="en-US" dirty="0"/>
              <a:t> </a:t>
            </a:r>
            <a:r>
              <a:rPr lang="en-US" dirty="0" err="1"/>
              <a:t>öne</a:t>
            </a:r>
            <a:r>
              <a:rPr lang="en-US" dirty="0"/>
              <a:t> </a:t>
            </a:r>
            <a:r>
              <a:rPr lang="en-US" dirty="0" err="1"/>
              <a:t>çıkarın</a:t>
            </a:r>
            <a:r>
              <a:rPr lang="en-US" dirty="0"/>
              <a:t>.</a:t>
            </a:r>
          </a:p>
          <a:p>
            <a:pPr marL="0" indent="0" algn="l">
              <a:buNone/>
            </a:pPr>
            <a:r>
              <a:rPr lang="en-US" b="1" dirty="0" err="1"/>
              <a:t>Farklı</a:t>
            </a:r>
            <a:r>
              <a:rPr lang="en-US" b="1" dirty="0"/>
              <a:t> </a:t>
            </a:r>
            <a:r>
              <a:rPr lang="en-US" b="1" dirty="0" err="1"/>
              <a:t>Perspektifler</a:t>
            </a:r>
            <a:r>
              <a:rPr lang="en-US" b="1" dirty="0"/>
              <a:t> Dahil Edin:</a:t>
            </a:r>
            <a:r>
              <a:rPr lang="en-US" dirty="0"/>
              <a:t> </a:t>
            </a:r>
            <a:r>
              <a:rPr lang="en-US" dirty="0" err="1"/>
              <a:t>Sınıf</a:t>
            </a:r>
            <a:r>
              <a:rPr lang="en-US" dirty="0"/>
              <a:t> </a:t>
            </a:r>
            <a:r>
              <a:rPr lang="en-US" dirty="0" err="1"/>
              <a:t>içeriğini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tartışmaları</a:t>
            </a:r>
            <a:r>
              <a:rPr lang="en-US" dirty="0"/>
              <a:t>, </a:t>
            </a:r>
            <a:r>
              <a:rPr lang="en-US" dirty="0" err="1"/>
              <a:t>öğrencilerin</a:t>
            </a:r>
            <a:r>
              <a:rPr lang="en-US" dirty="0"/>
              <a:t> </a:t>
            </a:r>
            <a:r>
              <a:rPr lang="en-US" dirty="0" err="1"/>
              <a:t>çeşitli</a:t>
            </a:r>
            <a:r>
              <a:rPr lang="en-US" dirty="0"/>
              <a:t> </a:t>
            </a:r>
            <a:r>
              <a:rPr lang="en-US" dirty="0" err="1"/>
              <a:t>deneyimlerini</a:t>
            </a:r>
            <a:r>
              <a:rPr lang="en-US" dirty="0"/>
              <a:t> </a:t>
            </a:r>
            <a:r>
              <a:rPr lang="en-US" dirty="0" err="1"/>
              <a:t>yansıtacak</a:t>
            </a:r>
            <a:r>
              <a:rPr lang="en-US" dirty="0"/>
              <a:t> </a:t>
            </a:r>
            <a:r>
              <a:rPr lang="en-US" dirty="0" err="1"/>
              <a:t>şekilde</a:t>
            </a:r>
            <a:r>
              <a:rPr lang="en-US" dirty="0"/>
              <a:t> </a:t>
            </a:r>
            <a:r>
              <a:rPr lang="en-US" dirty="0" err="1"/>
              <a:t>planlayın</a:t>
            </a:r>
            <a:r>
              <a:rPr lang="en-US" dirty="0"/>
              <a:t>.</a:t>
            </a:r>
          </a:p>
          <a:p>
            <a:pPr marL="0" indent="0" algn="l">
              <a:buNone/>
            </a:pPr>
            <a:r>
              <a:rPr lang="en-US" b="1" dirty="0" err="1"/>
              <a:t>Stereotiplerden</a:t>
            </a:r>
            <a:r>
              <a:rPr lang="en-US" b="1" dirty="0"/>
              <a:t> </a:t>
            </a:r>
            <a:r>
              <a:rPr lang="en-US" b="1" dirty="0" err="1"/>
              <a:t>Kaçının</a:t>
            </a:r>
            <a:r>
              <a:rPr lang="en-US" b="1" dirty="0"/>
              <a:t>:</a:t>
            </a:r>
            <a:r>
              <a:rPr lang="en-US" dirty="0"/>
              <a:t> Her </a:t>
            </a:r>
            <a:r>
              <a:rPr lang="en-US" dirty="0" err="1"/>
              <a:t>öğrenciyi</a:t>
            </a:r>
            <a:r>
              <a:rPr lang="en-US" dirty="0"/>
              <a:t> </a:t>
            </a:r>
            <a:r>
              <a:rPr lang="en-US" dirty="0" err="1"/>
              <a:t>birey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değerlendirin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genellemelerden</a:t>
            </a:r>
            <a:r>
              <a:rPr lang="en-US" dirty="0"/>
              <a:t> </a:t>
            </a:r>
            <a:r>
              <a:rPr lang="en-US" dirty="0" err="1"/>
              <a:t>uzak</a:t>
            </a:r>
            <a:r>
              <a:rPr lang="en-US" dirty="0"/>
              <a:t> </a:t>
            </a:r>
            <a:r>
              <a:rPr lang="en-US" dirty="0" err="1"/>
              <a:t>durun</a:t>
            </a:r>
            <a:r>
              <a:rPr lang="en-US" dirty="0"/>
              <a:t>.</a:t>
            </a:r>
          </a:p>
          <a:p>
            <a:pPr marL="0" indent="0" algn="l">
              <a:buNone/>
            </a:pPr>
            <a:r>
              <a:rPr lang="en-US" b="1" dirty="0" err="1"/>
              <a:t>Olumlu</a:t>
            </a:r>
            <a:r>
              <a:rPr lang="en-US" b="1" dirty="0"/>
              <a:t> </a:t>
            </a:r>
            <a:r>
              <a:rPr lang="en-US" b="1" dirty="0" err="1"/>
              <a:t>Beklentiler</a:t>
            </a:r>
            <a:r>
              <a:rPr lang="en-US" b="1" dirty="0"/>
              <a:t> </a:t>
            </a:r>
            <a:r>
              <a:rPr lang="en-US" b="1" dirty="0" err="1"/>
              <a:t>Oluşturun</a:t>
            </a:r>
            <a:r>
              <a:rPr lang="en-US" b="1" dirty="0"/>
              <a:t>:</a:t>
            </a:r>
            <a:r>
              <a:rPr lang="en-US" dirty="0"/>
              <a:t> </a:t>
            </a:r>
            <a:r>
              <a:rPr lang="en-US" dirty="0" err="1"/>
              <a:t>Tüm</a:t>
            </a:r>
            <a:r>
              <a:rPr lang="en-US" dirty="0"/>
              <a:t> </a:t>
            </a:r>
            <a:r>
              <a:rPr lang="en-US" dirty="0" err="1"/>
              <a:t>öğrencilerden</a:t>
            </a:r>
            <a:r>
              <a:rPr lang="en-US" dirty="0"/>
              <a:t> </a:t>
            </a:r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başarı</a:t>
            </a:r>
            <a:r>
              <a:rPr lang="en-US" dirty="0"/>
              <a:t> </a:t>
            </a:r>
            <a:r>
              <a:rPr lang="en-US" dirty="0" err="1"/>
              <a:t>beklemek</a:t>
            </a:r>
            <a:r>
              <a:rPr lang="en-US" dirty="0"/>
              <a:t>, </a:t>
            </a:r>
            <a:r>
              <a:rPr lang="en-US" dirty="0" err="1"/>
              <a:t>onların</a:t>
            </a:r>
            <a:r>
              <a:rPr lang="en-US" dirty="0"/>
              <a:t> </a:t>
            </a:r>
            <a:r>
              <a:rPr lang="en-US" dirty="0" err="1"/>
              <a:t>performansını</a:t>
            </a:r>
            <a:r>
              <a:rPr lang="en-US" dirty="0"/>
              <a:t> </a:t>
            </a:r>
            <a:r>
              <a:rPr lang="en-US" dirty="0" err="1"/>
              <a:t>olumlu</a:t>
            </a:r>
            <a:r>
              <a:rPr lang="en-US" dirty="0"/>
              <a:t> </a:t>
            </a:r>
            <a:r>
              <a:rPr lang="en-US" dirty="0" err="1"/>
              <a:t>yönde</a:t>
            </a:r>
            <a:r>
              <a:rPr lang="en-US" dirty="0"/>
              <a:t> </a:t>
            </a:r>
            <a:r>
              <a:rPr lang="en-US" dirty="0" err="1"/>
              <a:t>etkileyebilir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670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89639-4071-DACB-0722-4CC0B526D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AE70-3C5F-A3B4-FEC8-3B3A881BA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694" y="1696453"/>
            <a:ext cx="6928822" cy="1443789"/>
          </a:xfrm>
        </p:spPr>
        <p:txBody>
          <a:bodyPr/>
          <a:lstStyle/>
          <a:p>
            <a:pPr lvl="0"/>
            <a:r>
              <a:rPr lang="en-US" b="0" i="0" dirty="0" err="1"/>
              <a:t>Eşitlik</a:t>
            </a:r>
            <a:r>
              <a:rPr lang="en-US" b="0" i="0" dirty="0"/>
              <a:t> </a:t>
            </a:r>
            <a:r>
              <a:rPr lang="en-US" b="0" i="0" dirty="0" err="1"/>
              <a:t>ve</a:t>
            </a:r>
            <a:r>
              <a:rPr lang="en-US" b="0" i="0" dirty="0"/>
              <a:t> </a:t>
            </a:r>
            <a:r>
              <a:rPr lang="en-US" b="0" i="0" dirty="0" err="1"/>
              <a:t>Kapsayıcılığı</a:t>
            </a:r>
            <a:r>
              <a:rPr lang="en-US" b="0" i="0" dirty="0"/>
              <a:t> </a:t>
            </a:r>
            <a:r>
              <a:rPr lang="en-US" b="0" i="0" dirty="0" err="1"/>
              <a:t>Teşvik</a:t>
            </a:r>
            <a:r>
              <a:rPr lang="en-US" b="0" i="0" dirty="0"/>
              <a:t> Eden </a:t>
            </a:r>
            <a:r>
              <a:rPr lang="en-US" b="0" i="0" dirty="0" err="1"/>
              <a:t>Uygulama</a:t>
            </a:r>
            <a:r>
              <a:rPr lang="en-US" b="0" i="0" dirty="0"/>
              <a:t> </a:t>
            </a:r>
            <a:r>
              <a:rPr lang="en-US" b="0" i="0" dirty="0" err="1"/>
              <a:t>Örnekleri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7593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0E7A0-CF05-E9E6-68D2-0151F5D92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A46F1F4-D45A-DED0-6014-FDB9DEE66F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670211"/>
              </p:ext>
            </p:extLst>
          </p:nvPr>
        </p:nvGraphicFramePr>
        <p:xfrm>
          <a:off x="569804" y="353930"/>
          <a:ext cx="8004391" cy="699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F3A3396-F81F-E85F-5641-1545D6C7CC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2169174"/>
              </p:ext>
            </p:extLst>
          </p:nvPr>
        </p:nvGraphicFramePr>
        <p:xfrm>
          <a:off x="519113" y="1628775"/>
          <a:ext cx="8015286" cy="22250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007643">
                  <a:extLst>
                    <a:ext uri="{9D8B030D-6E8A-4147-A177-3AD203B41FA5}">
                      <a16:colId xmlns:a16="http://schemas.microsoft.com/office/drawing/2014/main" val="2482832298"/>
                    </a:ext>
                  </a:extLst>
                </a:gridCol>
                <a:gridCol w="4007643">
                  <a:extLst>
                    <a:ext uri="{9D8B030D-6E8A-4147-A177-3AD203B41FA5}">
                      <a16:colId xmlns:a16="http://schemas.microsoft.com/office/drawing/2014/main" val="3381350252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Çeşitliliği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Kucaklayan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Sınıf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Aktiviteleri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Kültürel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Paylaşım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Günleri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9493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Kapsayıcı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Tartışmalar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941843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b="1" dirty="0"/>
                        <a:t>2. </a:t>
                      </a:r>
                      <a:r>
                        <a:rPr lang="en-US" b="1" dirty="0" err="1"/>
                        <a:t>Farklılaştırılmış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Öğretim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Stratejileri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Öğrenme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Stilleri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için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Uyarlamalar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4057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/>
                        <a:t>Bireysel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Destek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086571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b="1" dirty="0"/>
                        <a:t>3. </a:t>
                      </a:r>
                      <a:r>
                        <a:rPr lang="en-US" b="1" dirty="0" err="1"/>
                        <a:t>Evrensel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Tasarım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Yaklaşımları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Erişilebilir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Materyaller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17269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/>
                        <a:t>Esnek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Değerlendirme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407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356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5BABF-1479-E2F4-9743-8228FB655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D030485-2641-942D-887E-CB351596232F}"/>
              </a:ext>
            </a:extLst>
          </p:cNvPr>
          <p:cNvGraphicFramePr/>
          <p:nvPr/>
        </p:nvGraphicFramePr>
        <p:xfrm>
          <a:off x="569804" y="353930"/>
          <a:ext cx="8004391" cy="699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1175F6D-F3D2-70BF-6C96-C628DD07FA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0626131"/>
              </p:ext>
            </p:extLst>
          </p:nvPr>
        </p:nvGraphicFramePr>
        <p:xfrm>
          <a:off x="519113" y="1628775"/>
          <a:ext cx="8015286" cy="22250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007643">
                  <a:extLst>
                    <a:ext uri="{9D8B030D-6E8A-4147-A177-3AD203B41FA5}">
                      <a16:colId xmlns:a16="http://schemas.microsoft.com/office/drawing/2014/main" val="2482832298"/>
                    </a:ext>
                  </a:extLst>
                </a:gridCol>
                <a:gridCol w="4007643">
                  <a:extLst>
                    <a:ext uri="{9D8B030D-6E8A-4147-A177-3AD203B41FA5}">
                      <a16:colId xmlns:a16="http://schemas.microsoft.com/office/drawing/2014/main" val="3381350252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4.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Öğrenci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Katılımını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Artırıcı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Uygulamalar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Öğrenci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Liderliğinde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Projeler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9493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Seçim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Özgürlüğü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941843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b="1" dirty="0"/>
                        <a:t>5. </a:t>
                      </a:r>
                      <a:r>
                        <a:rPr lang="en-US" b="1" dirty="0" err="1"/>
                        <a:t>Sosyal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ve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Duygusal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Destek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Sınıf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İklimini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Geliştirme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4057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Psikolojik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Danışmanlık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Destekleri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086571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b="1" dirty="0"/>
                        <a:t>6. </a:t>
                      </a:r>
                      <a:r>
                        <a:rPr lang="en-US" b="1" dirty="0" err="1"/>
                        <a:t>Teknoloji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ile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Kapsayıcılığı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Artırma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Dijital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Erişim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17269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İletişim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Araçları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407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808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everal many colorful question marks&#10;&#10;Description automatically generated">
            <a:extLst>
              <a:ext uri="{FF2B5EF4-FFF2-40B4-BE49-F238E27FC236}">
                <a16:creationId xmlns:a16="http://schemas.microsoft.com/office/drawing/2014/main" id="{40F5C6B5-7869-0FDF-4BEF-875CCC371D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43"/>
          <a:stretch/>
        </p:blipFill>
        <p:spPr>
          <a:xfrm>
            <a:off x="20" y="10"/>
            <a:ext cx="9143980" cy="51434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45931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D2753-03DA-C52A-0D5E-3A7029351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827" y="759070"/>
            <a:ext cx="5702531" cy="2609772"/>
          </a:xfrm>
        </p:spPr>
        <p:txBody>
          <a:bodyPr>
            <a:normAutofit/>
          </a:bodyPr>
          <a:lstStyle/>
          <a:p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Katılımınız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ve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değerli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katkılarınız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için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teşekkür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ederim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!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Birlikte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daha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kapsayıcı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ve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eşitlikçi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bir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eğitim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ortamı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oluşturabiliriz</a:t>
            </a:r>
            <a:r>
              <a:rPr lang="en-US" b="0" dirty="0">
                <a:solidFill>
                  <a:srgbClr val="000000"/>
                </a:solidFill>
                <a:latin typeface="-webkit-standard"/>
              </a:rPr>
              <a:t>!</a:t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5" descr="A person and person holding letters&#10;&#10;Description automatically generated">
            <a:extLst>
              <a:ext uri="{FF2B5EF4-FFF2-40B4-BE49-F238E27FC236}">
                <a16:creationId xmlns:a16="http://schemas.microsoft.com/office/drawing/2014/main" id="{5AD67889-E0F2-83E9-F6C4-3C7F1B980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446" y="315943"/>
            <a:ext cx="3319824" cy="393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00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Ma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3" id="{D4112C74-A76E-A244-A38B-7B589F31A3A0}" vid="{02DB7040-99DC-AA41-AC99-CF992BB610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Main</Template>
  <TotalTime>480</TotalTime>
  <Words>991</Words>
  <Application>Microsoft Office PowerPoint</Application>
  <PresentationFormat>Ekran Gösterisi (16:9)</PresentationFormat>
  <Paragraphs>126</Paragraphs>
  <Slides>28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34" baseType="lpstr">
      <vt:lpstr>Arial</vt:lpstr>
      <vt:lpstr>Calibri</vt:lpstr>
      <vt:lpstr>Nunito</vt:lpstr>
      <vt:lpstr>-webkit-standard</vt:lpstr>
      <vt:lpstr>Wingdings</vt:lpstr>
      <vt:lpstr>Main</vt:lpstr>
      <vt:lpstr>Eğitim Gündemi</vt:lpstr>
      <vt:lpstr>Eğitim Gündemi</vt:lpstr>
      <vt:lpstr>Tanışma ve Isınma Aktivitesi</vt:lpstr>
      <vt:lpstr>Sınıfta adaleti teşvik etmenin etkili yolları</vt:lpstr>
      <vt:lpstr>Sınıfta adaleti teşvik etmenin etkili yolları</vt:lpstr>
      <vt:lpstr>Sınıfta adaleti teşvik etmenin etkili yolları</vt:lpstr>
      <vt:lpstr>Sınıfta adaleti teşvik etmenin etkili yolları</vt:lpstr>
      <vt:lpstr>Sınıfta adaleti teşvik etmenin etkili yolları</vt:lpstr>
      <vt:lpstr>Sınıfta kapsayıcılığı teşvik etmenin etkili yolları</vt:lpstr>
      <vt:lpstr>Sınıfta kapsayıcılığı teşvik etmenin etkili yolları</vt:lpstr>
      <vt:lpstr>Sınıfta kapsayıcılığı teşvik etmenin etkili yolları</vt:lpstr>
      <vt:lpstr>Sınıfta kapsayıcılığı teşvik etmenin etkili yolları</vt:lpstr>
      <vt:lpstr>Sınıfta kapsayıcılığı teşvik etmenin etkili yolları</vt:lpstr>
      <vt:lpstr>Sınıf İçin Sağlıklı Sınırlar Belirleme</vt:lpstr>
      <vt:lpstr>PowerPoint Sunusu</vt:lpstr>
      <vt:lpstr>PowerPoint Sunusu</vt:lpstr>
      <vt:lpstr>PowerPoint Sunusu</vt:lpstr>
      <vt:lpstr>Sağlıklı Sınırların Uygulanması  (Implementing Healthy Boundaries)</vt:lpstr>
      <vt:lpstr>Sağlıklı Sınırların Uygulanması  (Implementing Healthy Boundaries)</vt:lpstr>
      <vt:lpstr>Eksiklik Düşüncesinin Yıkılması (Dismantling Deficit Thinking)</vt:lpstr>
      <vt:lpstr>PowerPoint Sunusu</vt:lpstr>
      <vt:lpstr>PowerPoint Sunusu</vt:lpstr>
      <vt:lpstr>PowerPoint Sunusu</vt:lpstr>
      <vt:lpstr>Eşitlik ve Kapsayıcılığı Teşvik Eden Uygulama Örnekleri</vt:lpstr>
      <vt:lpstr>PowerPoint Sunusu</vt:lpstr>
      <vt:lpstr>PowerPoint Sunusu</vt:lpstr>
      <vt:lpstr>PowerPoint Sunusu</vt:lpstr>
      <vt:lpstr>Katılımınız ve değerli katkılarınız için teşekkür ederim!  Birlikte daha kapsayıcı ve eşitlikçi bir eğitim ortamı oluşturabiliriz!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Selim Yavuz</dc:creator>
  <cp:lastModifiedBy>user</cp:lastModifiedBy>
  <cp:revision>5</cp:revision>
  <cp:lastPrinted>2014-06-24T16:10:50Z</cp:lastPrinted>
  <dcterms:created xsi:type="dcterms:W3CDTF">2024-12-02T05:26:24Z</dcterms:created>
  <dcterms:modified xsi:type="dcterms:W3CDTF">2024-12-05T05:37:44Z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