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8" r:id="rId3"/>
    <p:sldId id="268" r:id="rId4"/>
    <p:sldId id="271" r:id="rId5"/>
    <p:sldId id="269" r:id="rId6"/>
    <p:sldId id="272" r:id="rId7"/>
    <p:sldId id="283" r:id="rId8"/>
    <p:sldId id="274" r:id="rId9"/>
    <p:sldId id="282" r:id="rId10"/>
    <p:sldId id="275" r:id="rId11"/>
    <p:sldId id="276" r:id="rId12"/>
    <p:sldId id="277" r:id="rId13"/>
    <p:sldId id="280" r:id="rId14"/>
    <p:sldId id="281" r:id="rId15"/>
    <p:sldId id="279" r:id="rId16"/>
    <p:sldId id="257" r:id="rId17"/>
    <p:sldId id="261" r:id="rId18"/>
    <p:sldId id="259" r:id="rId19"/>
    <p:sldId id="258" r:id="rId20"/>
    <p:sldId id="264" r:id="rId21"/>
    <p:sldId id="262" r:id="rId22"/>
    <p:sldId id="263" r:id="rId23"/>
    <p:sldId id="260" r:id="rId24"/>
    <p:sldId id="265" r:id="rId25"/>
    <p:sldId id="284" r:id="rId26"/>
    <p:sldId id="267" r:id="rId27"/>
    <p:sldId id="266"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76732" autoAdjust="0"/>
  </p:normalViewPr>
  <p:slideViewPr>
    <p:cSldViewPr snapToGrid="0">
      <p:cViewPr varScale="1">
        <p:scale>
          <a:sx n="63" d="100"/>
          <a:sy n="63" d="100"/>
        </p:scale>
        <p:origin x="132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2EE681-B7C9-4242-8B84-055FE1914877}" type="doc">
      <dgm:prSet loTypeId="urn:microsoft.com/office/officeart/2005/8/layout/cycle6" loCatId="relationship" qsTypeId="urn:microsoft.com/office/officeart/2005/8/quickstyle/simple1" qsCatId="simple" csTypeId="urn:microsoft.com/office/officeart/2005/8/colors/accent5_2" csCatId="accent5" phldr="1"/>
      <dgm:spPr/>
      <dgm:t>
        <a:bodyPr/>
        <a:lstStyle/>
        <a:p>
          <a:endParaRPr lang="tr-TR"/>
        </a:p>
      </dgm:t>
    </dgm:pt>
    <dgm:pt modelId="{3C6D9469-1D6F-421F-9E28-5AC0BA474608}">
      <dgm:prSet phldrT="[Metin]" custT="1"/>
      <dgm:spPr/>
      <dgm:t>
        <a:bodyPr/>
        <a:lstStyle/>
        <a:p>
          <a:r>
            <a:rPr lang="tr-TR" sz="1400" dirty="0">
              <a:latin typeface="Times New Roman" panose="02020603050405020304" pitchFamily="18" charset="0"/>
              <a:cs typeface="Times New Roman" panose="02020603050405020304" pitchFamily="18" charset="0"/>
            </a:rPr>
            <a:t>Düşün-Hatırla-Organize Et</a:t>
          </a:r>
        </a:p>
      </dgm:t>
    </dgm:pt>
    <dgm:pt modelId="{54EDE26B-DE41-4A6F-ABF0-D57512175AED}" type="parTrans" cxnId="{C49F04BB-31AC-4712-8495-93C1C2BB8FE0}">
      <dgm:prSet/>
      <dgm:spPr/>
      <dgm:t>
        <a:bodyPr/>
        <a:lstStyle/>
        <a:p>
          <a:endParaRPr lang="tr-TR"/>
        </a:p>
      </dgm:t>
    </dgm:pt>
    <dgm:pt modelId="{896DD3CF-F0B6-4961-B3FD-201776B8A1DB}" type="sibTrans" cxnId="{C49F04BB-31AC-4712-8495-93C1C2BB8FE0}">
      <dgm:prSet/>
      <dgm:spPr/>
      <dgm:t>
        <a:bodyPr/>
        <a:lstStyle/>
        <a:p>
          <a:endParaRPr lang="tr-TR" sz="2000">
            <a:latin typeface="Times New Roman" panose="02020603050405020304" pitchFamily="18" charset="0"/>
            <a:cs typeface="Times New Roman" panose="02020603050405020304" pitchFamily="18" charset="0"/>
          </a:endParaRPr>
        </a:p>
      </dgm:t>
    </dgm:pt>
    <dgm:pt modelId="{42ACFB6F-324C-4987-8C8C-F864EB99B797}">
      <dgm:prSet phldrT="[Metin]" custT="1"/>
      <dgm:spPr/>
      <dgm:t>
        <a:bodyPr/>
        <a:lstStyle/>
        <a:p>
          <a:r>
            <a:rPr lang="tr-TR" sz="1400" dirty="0">
              <a:latin typeface="Times New Roman" panose="02020603050405020304" pitchFamily="18" charset="0"/>
              <a:cs typeface="Times New Roman" panose="02020603050405020304" pitchFamily="18" charset="0"/>
            </a:rPr>
            <a:t>Kolay Hazırlama/Zor Puanlama</a:t>
          </a:r>
        </a:p>
      </dgm:t>
    </dgm:pt>
    <dgm:pt modelId="{08A4EA9A-BA36-4867-A87D-F73562509BB4}" type="parTrans" cxnId="{5F783889-DCDB-4764-B30F-F8FC2ED31E71}">
      <dgm:prSet/>
      <dgm:spPr/>
      <dgm:t>
        <a:bodyPr/>
        <a:lstStyle/>
        <a:p>
          <a:endParaRPr lang="tr-TR"/>
        </a:p>
      </dgm:t>
    </dgm:pt>
    <dgm:pt modelId="{DBE4BE18-AA8F-4354-9A67-0C87389B605B}" type="sibTrans" cxnId="{5F783889-DCDB-4764-B30F-F8FC2ED31E71}">
      <dgm:prSet/>
      <dgm:spPr/>
      <dgm:t>
        <a:bodyPr/>
        <a:lstStyle/>
        <a:p>
          <a:endParaRPr lang="tr-TR" sz="2000">
            <a:latin typeface="Times New Roman" panose="02020603050405020304" pitchFamily="18" charset="0"/>
            <a:cs typeface="Times New Roman" panose="02020603050405020304" pitchFamily="18" charset="0"/>
          </a:endParaRPr>
        </a:p>
      </dgm:t>
    </dgm:pt>
    <dgm:pt modelId="{F36D73AF-CFD2-4F86-8EDF-5F7A1AE349E1}">
      <dgm:prSet phldrT="[Metin]" custT="1"/>
      <dgm:spPr/>
      <dgm:t>
        <a:bodyPr/>
        <a:lstStyle/>
        <a:p>
          <a:r>
            <a:rPr lang="tr-TR" sz="1400" dirty="0">
              <a:latin typeface="Times New Roman" panose="02020603050405020304" pitchFamily="18" charset="0"/>
              <a:cs typeface="Times New Roman" panose="02020603050405020304" pitchFamily="18" charset="0"/>
            </a:rPr>
            <a:t>Üst Beceri</a:t>
          </a:r>
        </a:p>
      </dgm:t>
    </dgm:pt>
    <dgm:pt modelId="{F81DEB72-1513-4AF6-90A3-3C43EC0A60E2}" type="parTrans" cxnId="{0A02BDB3-1719-4B05-87C6-2A3B8F407483}">
      <dgm:prSet/>
      <dgm:spPr/>
      <dgm:t>
        <a:bodyPr/>
        <a:lstStyle/>
        <a:p>
          <a:endParaRPr lang="tr-TR"/>
        </a:p>
      </dgm:t>
    </dgm:pt>
    <dgm:pt modelId="{AD12B031-547D-48A0-9AA1-C84241C33A89}" type="sibTrans" cxnId="{0A02BDB3-1719-4B05-87C6-2A3B8F407483}">
      <dgm:prSet/>
      <dgm:spPr/>
      <dgm:t>
        <a:bodyPr/>
        <a:lstStyle/>
        <a:p>
          <a:endParaRPr lang="tr-TR" sz="2000">
            <a:latin typeface="Times New Roman" panose="02020603050405020304" pitchFamily="18" charset="0"/>
            <a:cs typeface="Times New Roman" panose="02020603050405020304" pitchFamily="18" charset="0"/>
          </a:endParaRPr>
        </a:p>
      </dgm:t>
    </dgm:pt>
    <dgm:pt modelId="{5921CAFE-E081-4188-A4B6-2764BC8C4ED3}">
      <dgm:prSet/>
      <dgm:spPr/>
      <dgm:t>
        <a:bodyPr/>
        <a:lstStyle/>
        <a:p>
          <a:r>
            <a:rPr lang="tr-TR" dirty="0">
              <a:latin typeface="Times New Roman" panose="02020603050405020304" pitchFamily="18" charset="0"/>
              <a:cs typeface="Times New Roman" panose="02020603050405020304" pitchFamily="18" charset="0"/>
            </a:rPr>
            <a:t>Şans Başarısı X</a:t>
          </a:r>
        </a:p>
      </dgm:t>
    </dgm:pt>
    <dgm:pt modelId="{A0AC9FB9-6921-4466-938D-38401304E4CB}" type="parTrans" cxnId="{41E320D1-6D29-445D-9616-9BCBD7F0B3FB}">
      <dgm:prSet/>
      <dgm:spPr/>
      <dgm:t>
        <a:bodyPr/>
        <a:lstStyle/>
        <a:p>
          <a:endParaRPr lang="tr-TR"/>
        </a:p>
      </dgm:t>
    </dgm:pt>
    <dgm:pt modelId="{B3A0321D-6A92-437E-B737-5B15FD42CE07}" type="sibTrans" cxnId="{41E320D1-6D29-445D-9616-9BCBD7F0B3FB}">
      <dgm:prSet/>
      <dgm:spPr/>
      <dgm:t>
        <a:bodyPr/>
        <a:lstStyle/>
        <a:p>
          <a:endParaRPr lang="tr-TR"/>
        </a:p>
      </dgm:t>
    </dgm:pt>
    <dgm:pt modelId="{7A057BB3-2FDD-434D-96CC-6A45C6C3B55B}">
      <dgm:prSet/>
      <dgm:spPr/>
      <dgm:t>
        <a:bodyPr/>
        <a:lstStyle/>
        <a:p>
          <a:r>
            <a:rPr lang="tr-TR" dirty="0">
              <a:latin typeface="Times New Roman" panose="02020603050405020304" pitchFamily="18" charset="0"/>
              <a:cs typeface="Times New Roman" panose="02020603050405020304" pitchFamily="18" charset="0"/>
            </a:rPr>
            <a:t>Kopya olasılığı düşük</a:t>
          </a:r>
        </a:p>
      </dgm:t>
    </dgm:pt>
    <dgm:pt modelId="{57FA8F0C-16C0-4A6A-BB71-91962CC59140}" type="parTrans" cxnId="{0FAB9314-6824-43E8-9387-C8AE05E1C7A9}">
      <dgm:prSet/>
      <dgm:spPr/>
      <dgm:t>
        <a:bodyPr/>
        <a:lstStyle/>
        <a:p>
          <a:endParaRPr lang="tr-TR"/>
        </a:p>
      </dgm:t>
    </dgm:pt>
    <dgm:pt modelId="{8CE750BC-E374-4C00-8FDE-267E6FD197B5}" type="sibTrans" cxnId="{0FAB9314-6824-43E8-9387-C8AE05E1C7A9}">
      <dgm:prSet/>
      <dgm:spPr/>
      <dgm:t>
        <a:bodyPr/>
        <a:lstStyle/>
        <a:p>
          <a:endParaRPr lang="tr-TR"/>
        </a:p>
      </dgm:t>
    </dgm:pt>
    <dgm:pt modelId="{376FEEE9-EA28-4E42-B914-1F9A720C4BEB}" type="pres">
      <dgm:prSet presAssocID="{DB2EE681-B7C9-4242-8B84-055FE1914877}" presName="cycle" presStyleCnt="0">
        <dgm:presLayoutVars>
          <dgm:dir/>
          <dgm:resizeHandles val="exact"/>
        </dgm:presLayoutVars>
      </dgm:prSet>
      <dgm:spPr/>
    </dgm:pt>
    <dgm:pt modelId="{C7DAB43B-99E2-4F73-8E9D-A0FBA091B861}" type="pres">
      <dgm:prSet presAssocID="{3C6D9469-1D6F-421F-9E28-5AC0BA474608}" presName="node" presStyleLbl="node1" presStyleIdx="0" presStyleCnt="5">
        <dgm:presLayoutVars>
          <dgm:bulletEnabled val="1"/>
        </dgm:presLayoutVars>
      </dgm:prSet>
      <dgm:spPr/>
    </dgm:pt>
    <dgm:pt modelId="{BCE7046E-C1D3-408B-8E9D-CA8DF49BADC0}" type="pres">
      <dgm:prSet presAssocID="{3C6D9469-1D6F-421F-9E28-5AC0BA474608}" presName="spNode" presStyleCnt="0"/>
      <dgm:spPr/>
    </dgm:pt>
    <dgm:pt modelId="{974B292C-6931-41A2-9F49-8EA847847BFE}" type="pres">
      <dgm:prSet presAssocID="{896DD3CF-F0B6-4961-B3FD-201776B8A1DB}" presName="sibTrans" presStyleLbl="sibTrans1D1" presStyleIdx="0" presStyleCnt="5"/>
      <dgm:spPr/>
    </dgm:pt>
    <dgm:pt modelId="{C5825E78-9418-491E-8641-7A50FD8487EC}" type="pres">
      <dgm:prSet presAssocID="{42ACFB6F-324C-4987-8C8C-F864EB99B797}" presName="node" presStyleLbl="node1" presStyleIdx="1" presStyleCnt="5">
        <dgm:presLayoutVars>
          <dgm:bulletEnabled val="1"/>
        </dgm:presLayoutVars>
      </dgm:prSet>
      <dgm:spPr/>
    </dgm:pt>
    <dgm:pt modelId="{DE73DEB6-81DD-4BE8-89E0-0DC0C8E3903B}" type="pres">
      <dgm:prSet presAssocID="{42ACFB6F-324C-4987-8C8C-F864EB99B797}" presName="spNode" presStyleCnt="0"/>
      <dgm:spPr/>
    </dgm:pt>
    <dgm:pt modelId="{A4F82C62-93C2-4B0E-8751-C3D63E38993A}" type="pres">
      <dgm:prSet presAssocID="{DBE4BE18-AA8F-4354-9A67-0C87389B605B}" presName="sibTrans" presStyleLbl="sibTrans1D1" presStyleIdx="1" presStyleCnt="5"/>
      <dgm:spPr/>
    </dgm:pt>
    <dgm:pt modelId="{7D3B4B84-67E8-45CC-A5FA-FDD26443C850}" type="pres">
      <dgm:prSet presAssocID="{F36D73AF-CFD2-4F86-8EDF-5F7A1AE349E1}" presName="node" presStyleLbl="node1" presStyleIdx="2" presStyleCnt="5">
        <dgm:presLayoutVars>
          <dgm:bulletEnabled val="1"/>
        </dgm:presLayoutVars>
      </dgm:prSet>
      <dgm:spPr/>
    </dgm:pt>
    <dgm:pt modelId="{E45EE04F-116B-4B25-95C2-2E96E60D10E2}" type="pres">
      <dgm:prSet presAssocID="{F36D73AF-CFD2-4F86-8EDF-5F7A1AE349E1}" presName="spNode" presStyleCnt="0"/>
      <dgm:spPr/>
    </dgm:pt>
    <dgm:pt modelId="{7D1AF397-8923-43E9-B3E7-9819E5CD9474}" type="pres">
      <dgm:prSet presAssocID="{AD12B031-547D-48A0-9AA1-C84241C33A89}" presName="sibTrans" presStyleLbl="sibTrans1D1" presStyleIdx="2" presStyleCnt="5"/>
      <dgm:spPr/>
    </dgm:pt>
    <dgm:pt modelId="{8F853227-4F39-4A17-A7C2-4680F6FD46B7}" type="pres">
      <dgm:prSet presAssocID="{5921CAFE-E081-4188-A4B6-2764BC8C4ED3}" presName="node" presStyleLbl="node1" presStyleIdx="3" presStyleCnt="5">
        <dgm:presLayoutVars>
          <dgm:bulletEnabled val="1"/>
        </dgm:presLayoutVars>
      </dgm:prSet>
      <dgm:spPr/>
    </dgm:pt>
    <dgm:pt modelId="{A042D66C-ABBB-4092-8AE3-EE8165614CD5}" type="pres">
      <dgm:prSet presAssocID="{5921CAFE-E081-4188-A4B6-2764BC8C4ED3}" presName="spNode" presStyleCnt="0"/>
      <dgm:spPr/>
    </dgm:pt>
    <dgm:pt modelId="{B768EEB4-60DB-4134-BB45-83E108104A02}" type="pres">
      <dgm:prSet presAssocID="{B3A0321D-6A92-437E-B737-5B15FD42CE07}" presName="sibTrans" presStyleLbl="sibTrans1D1" presStyleIdx="3" presStyleCnt="5"/>
      <dgm:spPr/>
    </dgm:pt>
    <dgm:pt modelId="{7F96630F-B774-48FD-894E-986855ACC198}" type="pres">
      <dgm:prSet presAssocID="{7A057BB3-2FDD-434D-96CC-6A45C6C3B55B}" presName="node" presStyleLbl="node1" presStyleIdx="4" presStyleCnt="5">
        <dgm:presLayoutVars>
          <dgm:bulletEnabled val="1"/>
        </dgm:presLayoutVars>
      </dgm:prSet>
      <dgm:spPr/>
    </dgm:pt>
    <dgm:pt modelId="{6A1FAAD2-8A2C-49EA-99E9-A451D4B82B55}" type="pres">
      <dgm:prSet presAssocID="{7A057BB3-2FDD-434D-96CC-6A45C6C3B55B}" presName="spNode" presStyleCnt="0"/>
      <dgm:spPr/>
    </dgm:pt>
    <dgm:pt modelId="{56A516AC-39A0-4B16-A947-516B4191CC09}" type="pres">
      <dgm:prSet presAssocID="{8CE750BC-E374-4C00-8FDE-267E6FD197B5}" presName="sibTrans" presStyleLbl="sibTrans1D1" presStyleIdx="4" presStyleCnt="5"/>
      <dgm:spPr/>
    </dgm:pt>
  </dgm:ptLst>
  <dgm:cxnLst>
    <dgm:cxn modelId="{4C7A5901-74E8-4E1E-B3E3-732D0873F82B}" type="presOf" srcId="{5921CAFE-E081-4188-A4B6-2764BC8C4ED3}" destId="{8F853227-4F39-4A17-A7C2-4680F6FD46B7}" srcOrd="0" destOrd="0" presId="urn:microsoft.com/office/officeart/2005/8/layout/cycle6"/>
    <dgm:cxn modelId="{0ED2D30F-2E21-48F5-B8D8-57063181AF2A}" type="presOf" srcId="{896DD3CF-F0B6-4961-B3FD-201776B8A1DB}" destId="{974B292C-6931-41A2-9F49-8EA847847BFE}" srcOrd="0" destOrd="0" presId="urn:microsoft.com/office/officeart/2005/8/layout/cycle6"/>
    <dgm:cxn modelId="{0FAB9314-6824-43E8-9387-C8AE05E1C7A9}" srcId="{DB2EE681-B7C9-4242-8B84-055FE1914877}" destId="{7A057BB3-2FDD-434D-96CC-6A45C6C3B55B}" srcOrd="4" destOrd="0" parTransId="{57FA8F0C-16C0-4A6A-BB71-91962CC59140}" sibTransId="{8CE750BC-E374-4C00-8FDE-267E6FD197B5}"/>
    <dgm:cxn modelId="{4AD1CF15-C2AC-4AF3-8624-4AAB5BA0FDA5}" type="presOf" srcId="{8CE750BC-E374-4C00-8FDE-267E6FD197B5}" destId="{56A516AC-39A0-4B16-A947-516B4191CC09}" srcOrd="0" destOrd="0" presId="urn:microsoft.com/office/officeart/2005/8/layout/cycle6"/>
    <dgm:cxn modelId="{ADEEBF16-214E-4C5D-980C-6AD1BAB7152C}" type="presOf" srcId="{AD12B031-547D-48A0-9AA1-C84241C33A89}" destId="{7D1AF397-8923-43E9-B3E7-9819E5CD9474}" srcOrd="0" destOrd="0" presId="urn:microsoft.com/office/officeart/2005/8/layout/cycle6"/>
    <dgm:cxn modelId="{C09F8C34-5CC4-420E-BD4D-B4414FC7483E}" type="presOf" srcId="{DBE4BE18-AA8F-4354-9A67-0C87389B605B}" destId="{A4F82C62-93C2-4B0E-8751-C3D63E38993A}" srcOrd="0" destOrd="0" presId="urn:microsoft.com/office/officeart/2005/8/layout/cycle6"/>
    <dgm:cxn modelId="{722ED237-DC8C-447E-945F-26EC1CD0D2A6}" type="presOf" srcId="{F36D73AF-CFD2-4F86-8EDF-5F7A1AE349E1}" destId="{7D3B4B84-67E8-45CC-A5FA-FDD26443C850}" srcOrd="0" destOrd="0" presId="urn:microsoft.com/office/officeart/2005/8/layout/cycle6"/>
    <dgm:cxn modelId="{1DE42871-27A9-4087-BB3D-1CF2D6BA063D}" type="presOf" srcId="{42ACFB6F-324C-4987-8C8C-F864EB99B797}" destId="{C5825E78-9418-491E-8641-7A50FD8487EC}" srcOrd="0" destOrd="0" presId="urn:microsoft.com/office/officeart/2005/8/layout/cycle6"/>
    <dgm:cxn modelId="{7DC5057A-1FB3-4E4F-B4C2-819FF2A74935}" type="presOf" srcId="{B3A0321D-6A92-437E-B737-5B15FD42CE07}" destId="{B768EEB4-60DB-4134-BB45-83E108104A02}" srcOrd="0" destOrd="0" presId="urn:microsoft.com/office/officeart/2005/8/layout/cycle6"/>
    <dgm:cxn modelId="{5F783889-DCDB-4764-B30F-F8FC2ED31E71}" srcId="{DB2EE681-B7C9-4242-8B84-055FE1914877}" destId="{42ACFB6F-324C-4987-8C8C-F864EB99B797}" srcOrd="1" destOrd="0" parTransId="{08A4EA9A-BA36-4867-A87D-F73562509BB4}" sibTransId="{DBE4BE18-AA8F-4354-9A67-0C87389B605B}"/>
    <dgm:cxn modelId="{0A02BDB3-1719-4B05-87C6-2A3B8F407483}" srcId="{DB2EE681-B7C9-4242-8B84-055FE1914877}" destId="{F36D73AF-CFD2-4F86-8EDF-5F7A1AE349E1}" srcOrd="2" destOrd="0" parTransId="{F81DEB72-1513-4AF6-90A3-3C43EC0A60E2}" sibTransId="{AD12B031-547D-48A0-9AA1-C84241C33A89}"/>
    <dgm:cxn modelId="{2AE1A4B6-BB43-46AA-9F54-08DFC001CBD2}" type="presOf" srcId="{7A057BB3-2FDD-434D-96CC-6A45C6C3B55B}" destId="{7F96630F-B774-48FD-894E-986855ACC198}" srcOrd="0" destOrd="0" presId="urn:microsoft.com/office/officeart/2005/8/layout/cycle6"/>
    <dgm:cxn modelId="{C49F04BB-31AC-4712-8495-93C1C2BB8FE0}" srcId="{DB2EE681-B7C9-4242-8B84-055FE1914877}" destId="{3C6D9469-1D6F-421F-9E28-5AC0BA474608}" srcOrd="0" destOrd="0" parTransId="{54EDE26B-DE41-4A6F-ABF0-D57512175AED}" sibTransId="{896DD3CF-F0B6-4961-B3FD-201776B8A1DB}"/>
    <dgm:cxn modelId="{515097C4-649D-47A3-809E-20A6182367ED}" type="presOf" srcId="{DB2EE681-B7C9-4242-8B84-055FE1914877}" destId="{376FEEE9-EA28-4E42-B914-1F9A720C4BEB}" srcOrd="0" destOrd="0" presId="urn:microsoft.com/office/officeart/2005/8/layout/cycle6"/>
    <dgm:cxn modelId="{41E320D1-6D29-445D-9616-9BCBD7F0B3FB}" srcId="{DB2EE681-B7C9-4242-8B84-055FE1914877}" destId="{5921CAFE-E081-4188-A4B6-2764BC8C4ED3}" srcOrd="3" destOrd="0" parTransId="{A0AC9FB9-6921-4466-938D-38401304E4CB}" sibTransId="{B3A0321D-6A92-437E-B737-5B15FD42CE07}"/>
    <dgm:cxn modelId="{35B576E9-5680-46B4-BED0-7FEC83B31EC8}" type="presOf" srcId="{3C6D9469-1D6F-421F-9E28-5AC0BA474608}" destId="{C7DAB43B-99E2-4F73-8E9D-A0FBA091B861}" srcOrd="0" destOrd="0" presId="urn:microsoft.com/office/officeart/2005/8/layout/cycle6"/>
    <dgm:cxn modelId="{52585606-F20A-4482-B99A-EB6D350B792A}" type="presParOf" srcId="{376FEEE9-EA28-4E42-B914-1F9A720C4BEB}" destId="{C7DAB43B-99E2-4F73-8E9D-A0FBA091B861}" srcOrd="0" destOrd="0" presId="urn:microsoft.com/office/officeart/2005/8/layout/cycle6"/>
    <dgm:cxn modelId="{DAA4919A-03EF-41C3-A53E-6C953A056835}" type="presParOf" srcId="{376FEEE9-EA28-4E42-B914-1F9A720C4BEB}" destId="{BCE7046E-C1D3-408B-8E9D-CA8DF49BADC0}" srcOrd="1" destOrd="0" presId="urn:microsoft.com/office/officeart/2005/8/layout/cycle6"/>
    <dgm:cxn modelId="{A6EE500B-8FA7-41DA-985A-08FB7F70D8E4}" type="presParOf" srcId="{376FEEE9-EA28-4E42-B914-1F9A720C4BEB}" destId="{974B292C-6931-41A2-9F49-8EA847847BFE}" srcOrd="2" destOrd="0" presId="urn:microsoft.com/office/officeart/2005/8/layout/cycle6"/>
    <dgm:cxn modelId="{6CAB8971-6137-4256-858D-7B3D4C1A3D74}" type="presParOf" srcId="{376FEEE9-EA28-4E42-B914-1F9A720C4BEB}" destId="{C5825E78-9418-491E-8641-7A50FD8487EC}" srcOrd="3" destOrd="0" presId="urn:microsoft.com/office/officeart/2005/8/layout/cycle6"/>
    <dgm:cxn modelId="{69DBF3D0-B45A-4B7B-BC33-9D3944861F84}" type="presParOf" srcId="{376FEEE9-EA28-4E42-B914-1F9A720C4BEB}" destId="{DE73DEB6-81DD-4BE8-89E0-0DC0C8E3903B}" srcOrd="4" destOrd="0" presId="urn:microsoft.com/office/officeart/2005/8/layout/cycle6"/>
    <dgm:cxn modelId="{6DE028CA-6105-4F23-9F21-A00859CD7310}" type="presParOf" srcId="{376FEEE9-EA28-4E42-B914-1F9A720C4BEB}" destId="{A4F82C62-93C2-4B0E-8751-C3D63E38993A}" srcOrd="5" destOrd="0" presId="urn:microsoft.com/office/officeart/2005/8/layout/cycle6"/>
    <dgm:cxn modelId="{172C08A8-639E-4AB1-9888-01648E3BCE8F}" type="presParOf" srcId="{376FEEE9-EA28-4E42-B914-1F9A720C4BEB}" destId="{7D3B4B84-67E8-45CC-A5FA-FDD26443C850}" srcOrd="6" destOrd="0" presId="urn:microsoft.com/office/officeart/2005/8/layout/cycle6"/>
    <dgm:cxn modelId="{B6D31D3F-F36B-4D62-9E85-25F65480613A}" type="presParOf" srcId="{376FEEE9-EA28-4E42-B914-1F9A720C4BEB}" destId="{E45EE04F-116B-4B25-95C2-2E96E60D10E2}" srcOrd="7" destOrd="0" presId="urn:microsoft.com/office/officeart/2005/8/layout/cycle6"/>
    <dgm:cxn modelId="{F2C959C7-7AC0-4344-91E4-A6BF318F469E}" type="presParOf" srcId="{376FEEE9-EA28-4E42-B914-1F9A720C4BEB}" destId="{7D1AF397-8923-43E9-B3E7-9819E5CD9474}" srcOrd="8" destOrd="0" presId="urn:microsoft.com/office/officeart/2005/8/layout/cycle6"/>
    <dgm:cxn modelId="{F90AF434-FB02-42BC-9EA6-B7725837D6D5}" type="presParOf" srcId="{376FEEE9-EA28-4E42-B914-1F9A720C4BEB}" destId="{8F853227-4F39-4A17-A7C2-4680F6FD46B7}" srcOrd="9" destOrd="0" presId="urn:microsoft.com/office/officeart/2005/8/layout/cycle6"/>
    <dgm:cxn modelId="{6D367840-C2E3-448D-A672-04EFF604B5AB}" type="presParOf" srcId="{376FEEE9-EA28-4E42-B914-1F9A720C4BEB}" destId="{A042D66C-ABBB-4092-8AE3-EE8165614CD5}" srcOrd="10" destOrd="0" presId="urn:microsoft.com/office/officeart/2005/8/layout/cycle6"/>
    <dgm:cxn modelId="{6A175E24-7FD6-4249-9B88-71EE55F00606}" type="presParOf" srcId="{376FEEE9-EA28-4E42-B914-1F9A720C4BEB}" destId="{B768EEB4-60DB-4134-BB45-83E108104A02}" srcOrd="11" destOrd="0" presId="urn:microsoft.com/office/officeart/2005/8/layout/cycle6"/>
    <dgm:cxn modelId="{72A483E5-45C7-4D32-89E8-8FD5B977361E}" type="presParOf" srcId="{376FEEE9-EA28-4E42-B914-1F9A720C4BEB}" destId="{7F96630F-B774-48FD-894E-986855ACC198}" srcOrd="12" destOrd="0" presId="urn:microsoft.com/office/officeart/2005/8/layout/cycle6"/>
    <dgm:cxn modelId="{2AF3CAF5-C0E6-4A45-B082-3E8AF294B7BB}" type="presParOf" srcId="{376FEEE9-EA28-4E42-B914-1F9A720C4BEB}" destId="{6A1FAAD2-8A2C-49EA-99E9-A451D4B82B55}" srcOrd="13" destOrd="0" presId="urn:microsoft.com/office/officeart/2005/8/layout/cycle6"/>
    <dgm:cxn modelId="{B1A52746-3429-4784-B166-B020A1B270E1}" type="presParOf" srcId="{376FEEE9-EA28-4E42-B914-1F9A720C4BEB}" destId="{56A516AC-39A0-4B16-A947-516B4191CC09}" srcOrd="14" destOrd="0" presId="urn:microsoft.com/office/officeart/2005/8/layout/cycle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2EE681-B7C9-4242-8B84-055FE1914877}" type="doc">
      <dgm:prSet loTypeId="urn:microsoft.com/office/officeart/2005/8/layout/cycle6" loCatId="relationship" qsTypeId="urn:microsoft.com/office/officeart/2005/8/quickstyle/simple1" qsCatId="simple" csTypeId="urn:microsoft.com/office/officeart/2005/8/colors/accent5_2" csCatId="accent5" phldr="1"/>
      <dgm:spPr/>
      <dgm:t>
        <a:bodyPr/>
        <a:lstStyle/>
        <a:p>
          <a:endParaRPr lang="tr-TR"/>
        </a:p>
      </dgm:t>
    </dgm:pt>
    <dgm:pt modelId="{3C6D9469-1D6F-421F-9E28-5AC0BA474608}">
      <dgm:prSet phldrT="[Metin]"/>
      <dgm:spPr/>
      <dgm:t>
        <a:bodyPr/>
        <a:lstStyle/>
        <a:p>
          <a:r>
            <a:rPr lang="tr-TR" dirty="0">
              <a:latin typeface="Times New Roman" panose="02020603050405020304" pitchFamily="18" charset="0"/>
              <a:cs typeface="Times New Roman" panose="02020603050405020304" pitchFamily="18" charset="0"/>
            </a:rPr>
            <a:t>Klasik</a:t>
          </a:r>
          <a:r>
            <a:rPr lang="tr-TR" baseline="0" dirty="0">
              <a:latin typeface="Times New Roman" panose="02020603050405020304" pitchFamily="18" charset="0"/>
              <a:cs typeface="Times New Roman" panose="02020603050405020304" pitchFamily="18" charset="0"/>
            </a:rPr>
            <a:t> Yazılı</a:t>
          </a:r>
          <a:endParaRPr lang="tr-TR" dirty="0">
            <a:latin typeface="Times New Roman" panose="02020603050405020304" pitchFamily="18" charset="0"/>
            <a:cs typeface="Times New Roman" panose="02020603050405020304" pitchFamily="18" charset="0"/>
          </a:endParaRPr>
        </a:p>
      </dgm:t>
    </dgm:pt>
    <dgm:pt modelId="{54EDE26B-DE41-4A6F-ABF0-D57512175AED}" type="parTrans" cxnId="{C49F04BB-31AC-4712-8495-93C1C2BB8FE0}">
      <dgm:prSet/>
      <dgm:spPr/>
      <dgm:t>
        <a:bodyPr/>
        <a:lstStyle/>
        <a:p>
          <a:endParaRPr lang="tr-TR"/>
        </a:p>
      </dgm:t>
    </dgm:pt>
    <dgm:pt modelId="{896DD3CF-F0B6-4961-B3FD-201776B8A1DB}" type="sibTrans" cxnId="{C49F04BB-31AC-4712-8495-93C1C2BB8FE0}">
      <dgm:prSet/>
      <dgm:spPr/>
      <dgm:t>
        <a:bodyPr/>
        <a:lstStyle/>
        <a:p>
          <a:endParaRPr lang="tr-TR">
            <a:latin typeface="Times New Roman" panose="02020603050405020304" pitchFamily="18" charset="0"/>
            <a:cs typeface="Times New Roman" panose="02020603050405020304" pitchFamily="18" charset="0"/>
          </a:endParaRPr>
        </a:p>
      </dgm:t>
    </dgm:pt>
    <dgm:pt modelId="{42ACFB6F-324C-4987-8C8C-F864EB99B797}">
      <dgm:prSet phldrT="[Metin]"/>
      <dgm:spPr/>
      <dgm:t>
        <a:bodyPr/>
        <a:lstStyle/>
        <a:p>
          <a:r>
            <a:rPr lang="tr-TR" dirty="0">
              <a:latin typeface="Times New Roman" panose="02020603050405020304" pitchFamily="18" charset="0"/>
              <a:cs typeface="Times New Roman" panose="02020603050405020304" pitchFamily="18" charset="0"/>
            </a:rPr>
            <a:t>Tercihli Sınav</a:t>
          </a:r>
        </a:p>
      </dgm:t>
    </dgm:pt>
    <dgm:pt modelId="{08A4EA9A-BA36-4867-A87D-F73562509BB4}" type="parTrans" cxnId="{5F783889-DCDB-4764-B30F-F8FC2ED31E71}">
      <dgm:prSet/>
      <dgm:spPr/>
      <dgm:t>
        <a:bodyPr/>
        <a:lstStyle/>
        <a:p>
          <a:endParaRPr lang="tr-TR"/>
        </a:p>
      </dgm:t>
    </dgm:pt>
    <dgm:pt modelId="{DBE4BE18-AA8F-4354-9A67-0C87389B605B}" type="sibTrans" cxnId="{5F783889-DCDB-4764-B30F-F8FC2ED31E71}">
      <dgm:prSet/>
      <dgm:spPr/>
      <dgm:t>
        <a:bodyPr/>
        <a:lstStyle/>
        <a:p>
          <a:endParaRPr lang="tr-TR">
            <a:latin typeface="Times New Roman" panose="02020603050405020304" pitchFamily="18" charset="0"/>
            <a:cs typeface="Times New Roman" panose="02020603050405020304" pitchFamily="18" charset="0"/>
          </a:endParaRPr>
        </a:p>
      </dgm:t>
    </dgm:pt>
    <dgm:pt modelId="{F36D73AF-CFD2-4F86-8EDF-5F7A1AE349E1}">
      <dgm:prSet phldrT="[Metin]"/>
      <dgm:spPr/>
      <dgm:t>
        <a:bodyPr/>
        <a:lstStyle/>
        <a:p>
          <a:r>
            <a:rPr lang="tr-TR" dirty="0">
              <a:latin typeface="Times New Roman" panose="02020603050405020304" pitchFamily="18" charset="0"/>
              <a:cs typeface="Times New Roman" panose="02020603050405020304" pitchFamily="18" charset="0"/>
            </a:rPr>
            <a:t>Sorusuz Sınav</a:t>
          </a:r>
        </a:p>
      </dgm:t>
    </dgm:pt>
    <dgm:pt modelId="{F81DEB72-1513-4AF6-90A3-3C43EC0A60E2}" type="parTrans" cxnId="{0A02BDB3-1719-4B05-87C6-2A3B8F407483}">
      <dgm:prSet/>
      <dgm:spPr/>
      <dgm:t>
        <a:bodyPr/>
        <a:lstStyle/>
        <a:p>
          <a:endParaRPr lang="tr-TR"/>
        </a:p>
      </dgm:t>
    </dgm:pt>
    <dgm:pt modelId="{AD12B031-547D-48A0-9AA1-C84241C33A89}" type="sibTrans" cxnId="{0A02BDB3-1719-4B05-87C6-2A3B8F407483}">
      <dgm:prSet/>
      <dgm:spPr/>
      <dgm:t>
        <a:bodyPr/>
        <a:lstStyle/>
        <a:p>
          <a:endParaRPr lang="tr-TR">
            <a:latin typeface="Times New Roman" panose="02020603050405020304" pitchFamily="18" charset="0"/>
            <a:cs typeface="Times New Roman" panose="02020603050405020304" pitchFamily="18" charset="0"/>
          </a:endParaRPr>
        </a:p>
      </dgm:t>
    </dgm:pt>
    <dgm:pt modelId="{6B40D956-59EB-402A-A65B-A1F2FA6FA6C3}">
      <dgm:prSet phldrT="[Metin]"/>
      <dgm:spPr/>
      <dgm:t>
        <a:bodyPr/>
        <a:lstStyle/>
        <a:p>
          <a:r>
            <a:rPr lang="tr-TR" dirty="0">
              <a:latin typeface="Times New Roman" panose="02020603050405020304" pitchFamily="18" charset="0"/>
              <a:cs typeface="Times New Roman" panose="02020603050405020304" pitchFamily="18" charset="0"/>
            </a:rPr>
            <a:t>Ad Çekme Temelli Sınav</a:t>
          </a:r>
        </a:p>
      </dgm:t>
    </dgm:pt>
    <dgm:pt modelId="{305D2C69-8DF5-4BB7-BD71-FB98141002A5}" type="parTrans" cxnId="{F98F7AD7-716C-4CCA-AE62-45F0601AFF4B}">
      <dgm:prSet/>
      <dgm:spPr/>
      <dgm:t>
        <a:bodyPr/>
        <a:lstStyle/>
        <a:p>
          <a:endParaRPr lang="tr-TR"/>
        </a:p>
      </dgm:t>
    </dgm:pt>
    <dgm:pt modelId="{ED6860F9-2B74-41F6-9D01-DC4832A1B7F1}" type="sibTrans" cxnId="{F98F7AD7-716C-4CCA-AE62-45F0601AFF4B}">
      <dgm:prSet/>
      <dgm:spPr/>
      <dgm:t>
        <a:bodyPr/>
        <a:lstStyle/>
        <a:p>
          <a:endParaRPr lang="tr-TR">
            <a:latin typeface="Times New Roman" panose="02020603050405020304" pitchFamily="18" charset="0"/>
            <a:cs typeface="Times New Roman" panose="02020603050405020304" pitchFamily="18" charset="0"/>
          </a:endParaRPr>
        </a:p>
      </dgm:t>
    </dgm:pt>
    <dgm:pt modelId="{E621C9CC-FF36-4301-828C-25D22E28FA26}">
      <dgm:prSet phldrT="[Metin]"/>
      <dgm:spPr/>
      <dgm:t>
        <a:bodyPr/>
        <a:lstStyle/>
        <a:p>
          <a:r>
            <a:rPr lang="tr-TR" dirty="0">
              <a:latin typeface="Times New Roman" panose="02020603050405020304" pitchFamily="18" charset="0"/>
              <a:cs typeface="Times New Roman" panose="02020603050405020304" pitchFamily="18" charset="0"/>
            </a:rPr>
            <a:t>Açık Kitap Sınavları</a:t>
          </a:r>
        </a:p>
      </dgm:t>
    </dgm:pt>
    <dgm:pt modelId="{6EC91039-E743-4A1E-A8B5-D2D888F7247D}" type="parTrans" cxnId="{3E8BB5C5-8F7D-4F62-91F9-BCA407C5D86D}">
      <dgm:prSet/>
      <dgm:spPr/>
      <dgm:t>
        <a:bodyPr/>
        <a:lstStyle/>
        <a:p>
          <a:endParaRPr lang="tr-TR"/>
        </a:p>
      </dgm:t>
    </dgm:pt>
    <dgm:pt modelId="{52C96861-607C-44AB-B808-44DA24766A08}" type="sibTrans" cxnId="{3E8BB5C5-8F7D-4F62-91F9-BCA407C5D86D}">
      <dgm:prSet/>
      <dgm:spPr/>
      <dgm:t>
        <a:bodyPr/>
        <a:lstStyle/>
        <a:p>
          <a:endParaRPr lang="tr-TR">
            <a:latin typeface="Times New Roman" panose="02020603050405020304" pitchFamily="18" charset="0"/>
            <a:cs typeface="Times New Roman" panose="02020603050405020304" pitchFamily="18" charset="0"/>
          </a:endParaRPr>
        </a:p>
      </dgm:t>
    </dgm:pt>
    <dgm:pt modelId="{376FEEE9-EA28-4E42-B914-1F9A720C4BEB}" type="pres">
      <dgm:prSet presAssocID="{DB2EE681-B7C9-4242-8B84-055FE1914877}" presName="cycle" presStyleCnt="0">
        <dgm:presLayoutVars>
          <dgm:dir/>
          <dgm:resizeHandles val="exact"/>
        </dgm:presLayoutVars>
      </dgm:prSet>
      <dgm:spPr/>
    </dgm:pt>
    <dgm:pt modelId="{C7DAB43B-99E2-4F73-8E9D-A0FBA091B861}" type="pres">
      <dgm:prSet presAssocID="{3C6D9469-1D6F-421F-9E28-5AC0BA474608}" presName="node" presStyleLbl="node1" presStyleIdx="0" presStyleCnt="5">
        <dgm:presLayoutVars>
          <dgm:bulletEnabled val="1"/>
        </dgm:presLayoutVars>
      </dgm:prSet>
      <dgm:spPr/>
    </dgm:pt>
    <dgm:pt modelId="{BCE7046E-C1D3-408B-8E9D-CA8DF49BADC0}" type="pres">
      <dgm:prSet presAssocID="{3C6D9469-1D6F-421F-9E28-5AC0BA474608}" presName="spNode" presStyleCnt="0"/>
      <dgm:spPr/>
    </dgm:pt>
    <dgm:pt modelId="{974B292C-6931-41A2-9F49-8EA847847BFE}" type="pres">
      <dgm:prSet presAssocID="{896DD3CF-F0B6-4961-B3FD-201776B8A1DB}" presName="sibTrans" presStyleLbl="sibTrans1D1" presStyleIdx="0" presStyleCnt="5"/>
      <dgm:spPr/>
    </dgm:pt>
    <dgm:pt modelId="{C5825E78-9418-491E-8641-7A50FD8487EC}" type="pres">
      <dgm:prSet presAssocID="{42ACFB6F-324C-4987-8C8C-F864EB99B797}" presName="node" presStyleLbl="node1" presStyleIdx="1" presStyleCnt="5">
        <dgm:presLayoutVars>
          <dgm:bulletEnabled val="1"/>
        </dgm:presLayoutVars>
      </dgm:prSet>
      <dgm:spPr/>
    </dgm:pt>
    <dgm:pt modelId="{DE73DEB6-81DD-4BE8-89E0-0DC0C8E3903B}" type="pres">
      <dgm:prSet presAssocID="{42ACFB6F-324C-4987-8C8C-F864EB99B797}" presName="spNode" presStyleCnt="0"/>
      <dgm:spPr/>
    </dgm:pt>
    <dgm:pt modelId="{A4F82C62-93C2-4B0E-8751-C3D63E38993A}" type="pres">
      <dgm:prSet presAssocID="{DBE4BE18-AA8F-4354-9A67-0C87389B605B}" presName="sibTrans" presStyleLbl="sibTrans1D1" presStyleIdx="1" presStyleCnt="5"/>
      <dgm:spPr/>
    </dgm:pt>
    <dgm:pt modelId="{7D3B4B84-67E8-45CC-A5FA-FDD26443C850}" type="pres">
      <dgm:prSet presAssocID="{F36D73AF-CFD2-4F86-8EDF-5F7A1AE349E1}" presName="node" presStyleLbl="node1" presStyleIdx="2" presStyleCnt="5">
        <dgm:presLayoutVars>
          <dgm:bulletEnabled val="1"/>
        </dgm:presLayoutVars>
      </dgm:prSet>
      <dgm:spPr/>
    </dgm:pt>
    <dgm:pt modelId="{E45EE04F-116B-4B25-95C2-2E96E60D10E2}" type="pres">
      <dgm:prSet presAssocID="{F36D73AF-CFD2-4F86-8EDF-5F7A1AE349E1}" presName="spNode" presStyleCnt="0"/>
      <dgm:spPr/>
    </dgm:pt>
    <dgm:pt modelId="{7D1AF397-8923-43E9-B3E7-9819E5CD9474}" type="pres">
      <dgm:prSet presAssocID="{AD12B031-547D-48A0-9AA1-C84241C33A89}" presName="sibTrans" presStyleLbl="sibTrans1D1" presStyleIdx="2" presStyleCnt="5"/>
      <dgm:spPr/>
    </dgm:pt>
    <dgm:pt modelId="{9EBA4A26-5697-40ED-B6D8-CACC7777CA23}" type="pres">
      <dgm:prSet presAssocID="{6B40D956-59EB-402A-A65B-A1F2FA6FA6C3}" presName="node" presStyleLbl="node1" presStyleIdx="3" presStyleCnt="5">
        <dgm:presLayoutVars>
          <dgm:bulletEnabled val="1"/>
        </dgm:presLayoutVars>
      </dgm:prSet>
      <dgm:spPr/>
    </dgm:pt>
    <dgm:pt modelId="{B5F87012-07A2-443E-9FEC-48FFA74FFE2A}" type="pres">
      <dgm:prSet presAssocID="{6B40D956-59EB-402A-A65B-A1F2FA6FA6C3}" presName="spNode" presStyleCnt="0"/>
      <dgm:spPr/>
    </dgm:pt>
    <dgm:pt modelId="{B826E143-1A76-4CC4-9586-273F070DA483}" type="pres">
      <dgm:prSet presAssocID="{ED6860F9-2B74-41F6-9D01-DC4832A1B7F1}" presName="sibTrans" presStyleLbl="sibTrans1D1" presStyleIdx="3" presStyleCnt="5"/>
      <dgm:spPr/>
    </dgm:pt>
    <dgm:pt modelId="{C3CE8029-07C9-4B71-8884-59449FA8B8FC}" type="pres">
      <dgm:prSet presAssocID="{E621C9CC-FF36-4301-828C-25D22E28FA26}" presName="node" presStyleLbl="node1" presStyleIdx="4" presStyleCnt="5">
        <dgm:presLayoutVars>
          <dgm:bulletEnabled val="1"/>
        </dgm:presLayoutVars>
      </dgm:prSet>
      <dgm:spPr/>
    </dgm:pt>
    <dgm:pt modelId="{DF88F549-EF39-4C47-8E31-A33149CAACF2}" type="pres">
      <dgm:prSet presAssocID="{E621C9CC-FF36-4301-828C-25D22E28FA26}" presName="spNode" presStyleCnt="0"/>
      <dgm:spPr/>
    </dgm:pt>
    <dgm:pt modelId="{A37958A1-E169-4655-903A-16B518A7D640}" type="pres">
      <dgm:prSet presAssocID="{52C96861-607C-44AB-B808-44DA24766A08}" presName="sibTrans" presStyleLbl="sibTrans1D1" presStyleIdx="4" presStyleCnt="5"/>
      <dgm:spPr/>
    </dgm:pt>
  </dgm:ptLst>
  <dgm:cxnLst>
    <dgm:cxn modelId="{0ED2D30F-2E21-48F5-B8D8-57063181AF2A}" type="presOf" srcId="{896DD3CF-F0B6-4961-B3FD-201776B8A1DB}" destId="{974B292C-6931-41A2-9F49-8EA847847BFE}" srcOrd="0" destOrd="0" presId="urn:microsoft.com/office/officeart/2005/8/layout/cycle6"/>
    <dgm:cxn modelId="{3F83F814-BC82-442C-A808-1F65383D0E13}" type="presOf" srcId="{E621C9CC-FF36-4301-828C-25D22E28FA26}" destId="{C3CE8029-07C9-4B71-8884-59449FA8B8FC}" srcOrd="0" destOrd="0" presId="urn:microsoft.com/office/officeart/2005/8/layout/cycle6"/>
    <dgm:cxn modelId="{08545716-2BCD-42B5-A962-61A150C90003}" type="presOf" srcId="{ED6860F9-2B74-41F6-9D01-DC4832A1B7F1}" destId="{B826E143-1A76-4CC4-9586-273F070DA483}" srcOrd="0" destOrd="0" presId="urn:microsoft.com/office/officeart/2005/8/layout/cycle6"/>
    <dgm:cxn modelId="{ADEEBF16-214E-4C5D-980C-6AD1BAB7152C}" type="presOf" srcId="{AD12B031-547D-48A0-9AA1-C84241C33A89}" destId="{7D1AF397-8923-43E9-B3E7-9819E5CD9474}" srcOrd="0" destOrd="0" presId="urn:microsoft.com/office/officeart/2005/8/layout/cycle6"/>
    <dgm:cxn modelId="{C09F8C34-5CC4-420E-BD4D-B4414FC7483E}" type="presOf" srcId="{DBE4BE18-AA8F-4354-9A67-0C87389B605B}" destId="{A4F82C62-93C2-4B0E-8751-C3D63E38993A}" srcOrd="0" destOrd="0" presId="urn:microsoft.com/office/officeart/2005/8/layout/cycle6"/>
    <dgm:cxn modelId="{722ED237-DC8C-447E-945F-26EC1CD0D2A6}" type="presOf" srcId="{F36D73AF-CFD2-4F86-8EDF-5F7A1AE349E1}" destId="{7D3B4B84-67E8-45CC-A5FA-FDD26443C850}" srcOrd="0" destOrd="0" presId="urn:microsoft.com/office/officeart/2005/8/layout/cycle6"/>
    <dgm:cxn modelId="{1DE42871-27A9-4087-BB3D-1CF2D6BA063D}" type="presOf" srcId="{42ACFB6F-324C-4987-8C8C-F864EB99B797}" destId="{C5825E78-9418-491E-8641-7A50FD8487EC}" srcOrd="0" destOrd="0" presId="urn:microsoft.com/office/officeart/2005/8/layout/cycle6"/>
    <dgm:cxn modelId="{5F783889-DCDB-4764-B30F-F8FC2ED31E71}" srcId="{DB2EE681-B7C9-4242-8B84-055FE1914877}" destId="{42ACFB6F-324C-4987-8C8C-F864EB99B797}" srcOrd="1" destOrd="0" parTransId="{08A4EA9A-BA36-4867-A87D-F73562509BB4}" sibTransId="{DBE4BE18-AA8F-4354-9A67-0C87389B605B}"/>
    <dgm:cxn modelId="{0A02BDB3-1719-4B05-87C6-2A3B8F407483}" srcId="{DB2EE681-B7C9-4242-8B84-055FE1914877}" destId="{F36D73AF-CFD2-4F86-8EDF-5F7A1AE349E1}" srcOrd="2" destOrd="0" parTransId="{F81DEB72-1513-4AF6-90A3-3C43EC0A60E2}" sibTransId="{AD12B031-547D-48A0-9AA1-C84241C33A89}"/>
    <dgm:cxn modelId="{8D4757B8-CCC9-43DA-B231-CA2476D57D99}" type="presOf" srcId="{52C96861-607C-44AB-B808-44DA24766A08}" destId="{A37958A1-E169-4655-903A-16B518A7D640}" srcOrd="0" destOrd="0" presId="urn:microsoft.com/office/officeart/2005/8/layout/cycle6"/>
    <dgm:cxn modelId="{C49F04BB-31AC-4712-8495-93C1C2BB8FE0}" srcId="{DB2EE681-B7C9-4242-8B84-055FE1914877}" destId="{3C6D9469-1D6F-421F-9E28-5AC0BA474608}" srcOrd="0" destOrd="0" parTransId="{54EDE26B-DE41-4A6F-ABF0-D57512175AED}" sibTransId="{896DD3CF-F0B6-4961-B3FD-201776B8A1DB}"/>
    <dgm:cxn modelId="{515097C4-649D-47A3-809E-20A6182367ED}" type="presOf" srcId="{DB2EE681-B7C9-4242-8B84-055FE1914877}" destId="{376FEEE9-EA28-4E42-B914-1F9A720C4BEB}" srcOrd="0" destOrd="0" presId="urn:microsoft.com/office/officeart/2005/8/layout/cycle6"/>
    <dgm:cxn modelId="{3E8BB5C5-8F7D-4F62-91F9-BCA407C5D86D}" srcId="{DB2EE681-B7C9-4242-8B84-055FE1914877}" destId="{E621C9CC-FF36-4301-828C-25D22E28FA26}" srcOrd="4" destOrd="0" parTransId="{6EC91039-E743-4A1E-A8B5-D2D888F7247D}" sibTransId="{52C96861-607C-44AB-B808-44DA24766A08}"/>
    <dgm:cxn modelId="{F98F7AD7-716C-4CCA-AE62-45F0601AFF4B}" srcId="{DB2EE681-B7C9-4242-8B84-055FE1914877}" destId="{6B40D956-59EB-402A-A65B-A1F2FA6FA6C3}" srcOrd="3" destOrd="0" parTransId="{305D2C69-8DF5-4BB7-BD71-FB98141002A5}" sibTransId="{ED6860F9-2B74-41F6-9D01-DC4832A1B7F1}"/>
    <dgm:cxn modelId="{35B576E9-5680-46B4-BED0-7FEC83B31EC8}" type="presOf" srcId="{3C6D9469-1D6F-421F-9E28-5AC0BA474608}" destId="{C7DAB43B-99E2-4F73-8E9D-A0FBA091B861}" srcOrd="0" destOrd="0" presId="urn:microsoft.com/office/officeart/2005/8/layout/cycle6"/>
    <dgm:cxn modelId="{DD935BF5-6D1A-43A7-A304-DC34A3C43C56}" type="presOf" srcId="{6B40D956-59EB-402A-A65B-A1F2FA6FA6C3}" destId="{9EBA4A26-5697-40ED-B6D8-CACC7777CA23}" srcOrd="0" destOrd="0" presId="urn:microsoft.com/office/officeart/2005/8/layout/cycle6"/>
    <dgm:cxn modelId="{52585606-F20A-4482-B99A-EB6D350B792A}" type="presParOf" srcId="{376FEEE9-EA28-4E42-B914-1F9A720C4BEB}" destId="{C7DAB43B-99E2-4F73-8E9D-A0FBA091B861}" srcOrd="0" destOrd="0" presId="urn:microsoft.com/office/officeart/2005/8/layout/cycle6"/>
    <dgm:cxn modelId="{DAA4919A-03EF-41C3-A53E-6C953A056835}" type="presParOf" srcId="{376FEEE9-EA28-4E42-B914-1F9A720C4BEB}" destId="{BCE7046E-C1D3-408B-8E9D-CA8DF49BADC0}" srcOrd="1" destOrd="0" presId="urn:microsoft.com/office/officeart/2005/8/layout/cycle6"/>
    <dgm:cxn modelId="{A6EE500B-8FA7-41DA-985A-08FB7F70D8E4}" type="presParOf" srcId="{376FEEE9-EA28-4E42-B914-1F9A720C4BEB}" destId="{974B292C-6931-41A2-9F49-8EA847847BFE}" srcOrd="2" destOrd="0" presId="urn:microsoft.com/office/officeart/2005/8/layout/cycle6"/>
    <dgm:cxn modelId="{6CAB8971-6137-4256-858D-7B3D4C1A3D74}" type="presParOf" srcId="{376FEEE9-EA28-4E42-B914-1F9A720C4BEB}" destId="{C5825E78-9418-491E-8641-7A50FD8487EC}" srcOrd="3" destOrd="0" presId="urn:microsoft.com/office/officeart/2005/8/layout/cycle6"/>
    <dgm:cxn modelId="{69DBF3D0-B45A-4B7B-BC33-9D3944861F84}" type="presParOf" srcId="{376FEEE9-EA28-4E42-B914-1F9A720C4BEB}" destId="{DE73DEB6-81DD-4BE8-89E0-0DC0C8E3903B}" srcOrd="4" destOrd="0" presId="urn:microsoft.com/office/officeart/2005/8/layout/cycle6"/>
    <dgm:cxn modelId="{6DE028CA-6105-4F23-9F21-A00859CD7310}" type="presParOf" srcId="{376FEEE9-EA28-4E42-B914-1F9A720C4BEB}" destId="{A4F82C62-93C2-4B0E-8751-C3D63E38993A}" srcOrd="5" destOrd="0" presId="urn:microsoft.com/office/officeart/2005/8/layout/cycle6"/>
    <dgm:cxn modelId="{172C08A8-639E-4AB1-9888-01648E3BCE8F}" type="presParOf" srcId="{376FEEE9-EA28-4E42-B914-1F9A720C4BEB}" destId="{7D3B4B84-67E8-45CC-A5FA-FDD26443C850}" srcOrd="6" destOrd="0" presId="urn:microsoft.com/office/officeart/2005/8/layout/cycle6"/>
    <dgm:cxn modelId="{B6D31D3F-F36B-4D62-9E85-25F65480613A}" type="presParOf" srcId="{376FEEE9-EA28-4E42-B914-1F9A720C4BEB}" destId="{E45EE04F-116B-4B25-95C2-2E96E60D10E2}" srcOrd="7" destOrd="0" presId="urn:microsoft.com/office/officeart/2005/8/layout/cycle6"/>
    <dgm:cxn modelId="{F2C959C7-7AC0-4344-91E4-A6BF318F469E}" type="presParOf" srcId="{376FEEE9-EA28-4E42-B914-1F9A720C4BEB}" destId="{7D1AF397-8923-43E9-B3E7-9819E5CD9474}" srcOrd="8" destOrd="0" presId="urn:microsoft.com/office/officeart/2005/8/layout/cycle6"/>
    <dgm:cxn modelId="{5B625DA4-C3B2-41C4-B223-22BE37EED33A}" type="presParOf" srcId="{376FEEE9-EA28-4E42-B914-1F9A720C4BEB}" destId="{9EBA4A26-5697-40ED-B6D8-CACC7777CA23}" srcOrd="9" destOrd="0" presId="urn:microsoft.com/office/officeart/2005/8/layout/cycle6"/>
    <dgm:cxn modelId="{67E7BBC0-1D8E-4223-861F-791B8C20DD9D}" type="presParOf" srcId="{376FEEE9-EA28-4E42-B914-1F9A720C4BEB}" destId="{B5F87012-07A2-443E-9FEC-48FFA74FFE2A}" srcOrd="10" destOrd="0" presId="urn:microsoft.com/office/officeart/2005/8/layout/cycle6"/>
    <dgm:cxn modelId="{FA3E3782-959C-4A77-835C-B4319158C788}" type="presParOf" srcId="{376FEEE9-EA28-4E42-B914-1F9A720C4BEB}" destId="{B826E143-1A76-4CC4-9586-273F070DA483}" srcOrd="11" destOrd="0" presId="urn:microsoft.com/office/officeart/2005/8/layout/cycle6"/>
    <dgm:cxn modelId="{FE97FA6E-7FB3-45D7-AE9E-5D5D754FA654}" type="presParOf" srcId="{376FEEE9-EA28-4E42-B914-1F9A720C4BEB}" destId="{C3CE8029-07C9-4B71-8884-59449FA8B8FC}" srcOrd="12" destOrd="0" presId="urn:microsoft.com/office/officeart/2005/8/layout/cycle6"/>
    <dgm:cxn modelId="{007A8F6E-1420-4830-94C3-825BC1E98544}" type="presParOf" srcId="{376FEEE9-EA28-4E42-B914-1F9A720C4BEB}" destId="{DF88F549-EF39-4C47-8E31-A33149CAACF2}" srcOrd="13" destOrd="0" presId="urn:microsoft.com/office/officeart/2005/8/layout/cycle6"/>
    <dgm:cxn modelId="{8003C4C2-29A1-4C94-8D6A-962AFAEF7B71}" type="presParOf" srcId="{376FEEE9-EA28-4E42-B914-1F9A720C4BEB}" destId="{A37958A1-E169-4655-903A-16B518A7D640}" srcOrd="14" destOrd="0" presId="urn:microsoft.com/office/officeart/2005/8/layout/cycle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B58CB4-2332-48EB-BC00-E9AF277488CE}" type="doc">
      <dgm:prSet loTypeId="urn:microsoft.com/office/officeart/2005/8/layout/process1" loCatId="process" qsTypeId="urn:microsoft.com/office/officeart/2005/8/quickstyle/simple1" qsCatId="simple" csTypeId="urn:microsoft.com/office/officeart/2005/8/colors/accent5_2" csCatId="accent5" phldr="1"/>
      <dgm:spPr/>
    </dgm:pt>
    <dgm:pt modelId="{FE65E9D8-C8AE-47AE-99EE-E6DC1CA55B26}">
      <dgm:prSet phldrT="[Metin]"/>
      <dgm:spPr/>
      <dgm:t>
        <a:bodyPr/>
        <a:lstStyle/>
        <a:p>
          <a:r>
            <a:rPr lang="tr-TR" dirty="0"/>
            <a:t>Amaç</a:t>
          </a:r>
        </a:p>
      </dgm:t>
    </dgm:pt>
    <dgm:pt modelId="{1A56C50B-01FB-4E9B-BF05-CA1378257FC0}" type="parTrans" cxnId="{BEFAC591-D5E1-4848-8D4F-05E2A3939823}">
      <dgm:prSet/>
      <dgm:spPr/>
      <dgm:t>
        <a:bodyPr/>
        <a:lstStyle/>
        <a:p>
          <a:endParaRPr lang="tr-TR"/>
        </a:p>
      </dgm:t>
    </dgm:pt>
    <dgm:pt modelId="{72636B36-24DF-4F2E-8B8C-478939DD72FA}" type="sibTrans" cxnId="{BEFAC591-D5E1-4848-8D4F-05E2A3939823}">
      <dgm:prSet/>
      <dgm:spPr/>
      <dgm:t>
        <a:bodyPr/>
        <a:lstStyle/>
        <a:p>
          <a:endParaRPr lang="tr-TR"/>
        </a:p>
      </dgm:t>
    </dgm:pt>
    <dgm:pt modelId="{7BEC9E91-99B2-4E71-AEC7-F40BD812B910}">
      <dgm:prSet phldrT="[Metin]"/>
      <dgm:spPr/>
      <dgm:t>
        <a:bodyPr/>
        <a:lstStyle/>
        <a:p>
          <a:r>
            <a:rPr lang="tr-TR" dirty="0"/>
            <a:t>Hedef Davranış</a:t>
          </a:r>
        </a:p>
      </dgm:t>
    </dgm:pt>
    <dgm:pt modelId="{73B4F0D4-C76C-4D70-962A-222CD050BA5B}" type="parTrans" cxnId="{5D49C002-D626-478D-ABB1-3D35E521D9CC}">
      <dgm:prSet/>
      <dgm:spPr/>
      <dgm:t>
        <a:bodyPr/>
        <a:lstStyle/>
        <a:p>
          <a:endParaRPr lang="tr-TR"/>
        </a:p>
      </dgm:t>
    </dgm:pt>
    <dgm:pt modelId="{16C78BB9-7372-4DC2-B71D-F1F9539D2979}" type="sibTrans" cxnId="{5D49C002-D626-478D-ABB1-3D35E521D9CC}">
      <dgm:prSet/>
      <dgm:spPr/>
      <dgm:t>
        <a:bodyPr/>
        <a:lstStyle/>
        <a:p>
          <a:endParaRPr lang="tr-TR"/>
        </a:p>
      </dgm:t>
    </dgm:pt>
    <dgm:pt modelId="{D4F69652-DFCB-4454-A52B-420252D6FA82}">
      <dgm:prSet phldrT="[Metin]"/>
      <dgm:spPr/>
      <dgm:t>
        <a:bodyPr/>
        <a:lstStyle/>
        <a:p>
          <a:r>
            <a:rPr lang="tr-TR" dirty="0"/>
            <a:t>Yazılı Sınava Uygunluk</a:t>
          </a:r>
        </a:p>
      </dgm:t>
    </dgm:pt>
    <dgm:pt modelId="{21BA9468-7C3E-42DB-9A43-5B9E380D179F}" type="parTrans" cxnId="{C0A33F25-CBD2-47E4-AB8C-DDA5DA207881}">
      <dgm:prSet/>
      <dgm:spPr/>
      <dgm:t>
        <a:bodyPr/>
        <a:lstStyle/>
        <a:p>
          <a:endParaRPr lang="tr-TR"/>
        </a:p>
      </dgm:t>
    </dgm:pt>
    <dgm:pt modelId="{1AA807B6-3FEF-4963-A368-AE850C7F32F8}" type="sibTrans" cxnId="{C0A33F25-CBD2-47E4-AB8C-DDA5DA207881}">
      <dgm:prSet/>
      <dgm:spPr/>
      <dgm:t>
        <a:bodyPr/>
        <a:lstStyle/>
        <a:p>
          <a:endParaRPr lang="tr-TR"/>
        </a:p>
      </dgm:t>
    </dgm:pt>
    <dgm:pt modelId="{E08560D5-C4BD-4290-AC2B-482284373429}">
      <dgm:prSet/>
      <dgm:spPr/>
      <dgm:t>
        <a:bodyPr/>
        <a:lstStyle/>
        <a:p>
          <a:r>
            <a:rPr lang="tr-TR" dirty="0"/>
            <a:t>Kullanışlılık</a:t>
          </a:r>
        </a:p>
      </dgm:t>
    </dgm:pt>
    <dgm:pt modelId="{6804F0A9-2E0B-4250-9EA7-9E23DA7DD33F}" type="parTrans" cxnId="{08BE88BB-918A-4346-9283-02EEADCC27DB}">
      <dgm:prSet/>
      <dgm:spPr/>
      <dgm:t>
        <a:bodyPr/>
        <a:lstStyle/>
        <a:p>
          <a:endParaRPr lang="tr-TR"/>
        </a:p>
      </dgm:t>
    </dgm:pt>
    <dgm:pt modelId="{B7639869-5366-4D26-9C84-DD246B92AAB6}" type="sibTrans" cxnId="{08BE88BB-918A-4346-9283-02EEADCC27DB}">
      <dgm:prSet/>
      <dgm:spPr/>
      <dgm:t>
        <a:bodyPr/>
        <a:lstStyle/>
        <a:p>
          <a:endParaRPr lang="tr-TR"/>
        </a:p>
      </dgm:t>
    </dgm:pt>
    <dgm:pt modelId="{A2C89FF3-D90F-4C8D-A5B3-57D00326421E}" type="pres">
      <dgm:prSet presAssocID="{8BB58CB4-2332-48EB-BC00-E9AF277488CE}" presName="Name0" presStyleCnt="0">
        <dgm:presLayoutVars>
          <dgm:dir/>
          <dgm:resizeHandles val="exact"/>
        </dgm:presLayoutVars>
      </dgm:prSet>
      <dgm:spPr/>
    </dgm:pt>
    <dgm:pt modelId="{FB5A9D59-B216-4AA8-BFDC-A5762D7CC81D}" type="pres">
      <dgm:prSet presAssocID="{FE65E9D8-C8AE-47AE-99EE-E6DC1CA55B26}" presName="node" presStyleLbl="node1" presStyleIdx="0" presStyleCnt="4">
        <dgm:presLayoutVars>
          <dgm:bulletEnabled val="1"/>
        </dgm:presLayoutVars>
      </dgm:prSet>
      <dgm:spPr/>
    </dgm:pt>
    <dgm:pt modelId="{605B07AC-DF16-4A0B-B963-779C539F1C70}" type="pres">
      <dgm:prSet presAssocID="{72636B36-24DF-4F2E-8B8C-478939DD72FA}" presName="sibTrans" presStyleLbl="sibTrans2D1" presStyleIdx="0" presStyleCnt="3"/>
      <dgm:spPr/>
    </dgm:pt>
    <dgm:pt modelId="{19CE8912-3270-46A8-A046-5A2037DDDC4D}" type="pres">
      <dgm:prSet presAssocID="{72636B36-24DF-4F2E-8B8C-478939DD72FA}" presName="connectorText" presStyleLbl="sibTrans2D1" presStyleIdx="0" presStyleCnt="3"/>
      <dgm:spPr/>
    </dgm:pt>
    <dgm:pt modelId="{2257821B-B764-451C-B682-0A3CE67E60A0}" type="pres">
      <dgm:prSet presAssocID="{7BEC9E91-99B2-4E71-AEC7-F40BD812B910}" presName="node" presStyleLbl="node1" presStyleIdx="1" presStyleCnt="4">
        <dgm:presLayoutVars>
          <dgm:bulletEnabled val="1"/>
        </dgm:presLayoutVars>
      </dgm:prSet>
      <dgm:spPr/>
    </dgm:pt>
    <dgm:pt modelId="{7FCAF2FD-5461-4469-A70B-E6AFCFBA739A}" type="pres">
      <dgm:prSet presAssocID="{16C78BB9-7372-4DC2-B71D-F1F9539D2979}" presName="sibTrans" presStyleLbl="sibTrans2D1" presStyleIdx="1" presStyleCnt="3"/>
      <dgm:spPr/>
    </dgm:pt>
    <dgm:pt modelId="{DFEEBF9C-81D6-4B93-AEDD-FB5A26EFA618}" type="pres">
      <dgm:prSet presAssocID="{16C78BB9-7372-4DC2-B71D-F1F9539D2979}" presName="connectorText" presStyleLbl="sibTrans2D1" presStyleIdx="1" presStyleCnt="3"/>
      <dgm:spPr/>
    </dgm:pt>
    <dgm:pt modelId="{4CBF5989-08C6-4B3F-B392-738FA70E877A}" type="pres">
      <dgm:prSet presAssocID="{D4F69652-DFCB-4454-A52B-420252D6FA82}" presName="node" presStyleLbl="node1" presStyleIdx="2" presStyleCnt="4">
        <dgm:presLayoutVars>
          <dgm:bulletEnabled val="1"/>
        </dgm:presLayoutVars>
      </dgm:prSet>
      <dgm:spPr/>
    </dgm:pt>
    <dgm:pt modelId="{7D9DB6C6-8DDA-4BD0-98EF-20C2536F0D8C}" type="pres">
      <dgm:prSet presAssocID="{1AA807B6-3FEF-4963-A368-AE850C7F32F8}" presName="sibTrans" presStyleLbl="sibTrans2D1" presStyleIdx="2" presStyleCnt="3"/>
      <dgm:spPr/>
    </dgm:pt>
    <dgm:pt modelId="{FB9A7588-44E6-4630-8913-FB969E66EC9F}" type="pres">
      <dgm:prSet presAssocID="{1AA807B6-3FEF-4963-A368-AE850C7F32F8}" presName="connectorText" presStyleLbl="sibTrans2D1" presStyleIdx="2" presStyleCnt="3"/>
      <dgm:spPr/>
    </dgm:pt>
    <dgm:pt modelId="{F9F483BC-9D62-415B-9BF6-C8CEB1E69EBC}" type="pres">
      <dgm:prSet presAssocID="{E08560D5-C4BD-4290-AC2B-482284373429}" presName="node" presStyleLbl="node1" presStyleIdx="3" presStyleCnt="4">
        <dgm:presLayoutVars>
          <dgm:bulletEnabled val="1"/>
        </dgm:presLayoutVars>
      </dgm:prSet>
      <dgm:spPr/>
    </dgm:pt>
  </dgm:ptLst>
  <dgm:cxnLst>
    <dgm:cxn modelId="{5D49C002-D626-478D-ABB1-3D35E521D9CC}" srcId="{8BB58CB4-2332-48EB-BC00-E9AF277488CE}" destId="{7BEC9E91-99B2-4E71-AEC7-F40BD812B910}" srcOrd="1" destOrd="0" parTransId="{73B4F0D4-C76C-4D70-962A-222CD050BA5B}" sibTransId="{16C78BB9-7372-4DC2-B71D-F1F9539D2979}"/>
    <dgm:cxn modelId="{BDC7F508-F959-479E-A1A6-482C72BEDACC}" type="presOf" srcId="{16C78BB9-7372-4DC2-B71D-F1F9539D2979}" destId="{DFEEBF9C-81D6-4B93-AEDD-FB5A26EFA618}" srcOrd="1" destOrd="0" presId="urn:microsoft.com/office/officeart/2005/8/layout/process1"/>
    <dgm:cxn modelId="{C0A33F25-CBD2-47E4-AB8C-DDA5DA207881}" srcId="{8BB58CB4-2332-48EB-BC00-E9AF277488CE}" destId="{D4F69652-DFCB-4454-A52B-420252D6FA82}" srcOrd="2" destOrd="0" parTransId="{21BA9468-7C3E-42DB-9A43-5B9E380D179F}" sibTransId="{1AA807B6-3FEF-4963-A368-AE850C7F32F8}"/>
    <dgm:cxn modelId="{23C37B44-293C-4C4B-8D3C-7C5808058FA3}" type="presOf" srcId="{72636B36-24DF-4F2E-8B8C-478939DD72FA}" destId="{605B07AC-DF16-4A0B-B963-779C539F1C70}" srcOrd="0" destOrd="0" presId="urn:microsoft.com/office/officeart/2005/8/layout/process1"/>
    <dgm:cxn modelId="{C1F49C45-A740-4150-89B6-35D5AD9BFA50}" type="presOf" srcId="{1AA807B6-3FEF-4963-A368-AE850C7F32F8}" destId="{FB9A7588-44E6-4630-8913-FB969E66EC9F}" srcOrd="1" destOrd="0" presId="urn:microsoft.com/office/officeart/2005/8/layout/process1"/>
    <dgm:cxn modelId="{D607FE6B-359D-46CF-8C42-645A6ABB5D7A}" type="presOf" srcId="{7BEC9E91-99B2-4E71-AEC7-F40BD812B910}" destId="{2257821B-B764-451C-B682-0A3CE67E60A0}" srcOrd="0" destOrd="0" presId="urn:microsoft.com/office/officeart/2005/8/layout/process1"/>
    <dgm:cxn modelId="{A611E34C-08D9-422E-8070-9BF143E606F6}" type="presOf" srcId="{8BB58CB4-2332-48EB-BC00-E9AF277488CE}" destId="{A2C89FF3-D90F-4C8D-A5B3-57D00326421E}" srcOrd="0" destOrd="0" presId="urn:microsoft.com/office/officeart/2005/8/layout/process1"/>
    <dgm:cxn modelId="{D8064554-57A7-4A67-85DC-52F2800F6D79}" type="presOf" srcId="{E08560D5-C4BD-4290-AC2B-482284373429}" destId="{F9F483BC-9D62-415B-9BF6-C8CEB1E69EBC}" srcOrd="0" destOrd="0" presId="urn:microsoft.com/office/officeart/2005/8/layout/process1"/>
    <dgm:cxn modelId="{02669755-F996-411E-8F75-EE3D0613CE8F}" type="presOf" srcId="{D4F69652-DFCB-4454-A52B-420252D6FA82}" destId="{4CBF5989-08C6-4B3F-B392-738FA70E877A}" srcOrd="0" destOrd="0" presId="urn:microsoft.com/office/officeart/2005/8/layout/process1"/>
    <dgm:cxn modelId="{43A88191-991B-4E3F-A0CA-8ECF1307BA17}" type="presOf" srcId="{16C78BB9-7372-4DC2-B71D-F1F9539D2979}" destId="{7FCAF2FD-5461-4469-A70B-E6AFCFBA739A}" srcOrd="0" destOrd="0" presId="urn:microsoft.com/office/officeart/2005/8/layout/process1"/>
    <dgm:cxn modelId="{BEFAC591-D5E1-4848-8D4F-05E2A3939823}" srcId="{8BB58CB4-2332-48EB-BC00-E9AF277488CE}" destId="{FE65E9D8-C8AE-47AE-99EE-E6DC1CA55B26}" srcOrd="0" destOrd="0" parTransId="{1A56C50B-01FB-4E9B-BF05-CA1378257FC0}" sibTransId="{72636B36-24DF-4F2E-8B8C-478939DD72FA}"/>
    <dgm:cxn modelId="{EDAE40AA-E902-4EFF-A01F-CCE7500F6E80}" type="presOf" srcId="{1AA807B6-3FEF-4963-A368-AE850C7F32F8}" destId="{7D9DB6C6-8DDA-4BD0-98EF-20C2536F0D8C}" srcOrd="0" destOrd="0" presId="urn:microsoft.com/office/officeart/2005/8/layout/process1"/>
    <dgm:cxn modelId="{08BE88BB-918A-4346-9283-02EEADCC27DB}" srcId="{8BB58CB4-2332-48EB-BC00-E9AF277488CE}" destId="{E08560D5-C4BD-4290-AC2B-482284373429}" srcOrd="3" destOrd="0" parTransId="{6804F0A9-2E0B-4250-9EA7-9E23DA7DD33F}" sibTransId="{B7639869-5366-4D26-9C84-DD246B92AAB6}"/>
    <dgm:cxn modelId="{E22392C9-101E-4968-A8BA-4A039031AEC4}" type="presOf" srcId="{72636B36-24DF-4F2E-8B8C-478939DD72FA}" destId="{19CE8912-3270-46A8-A046-5A2037DDDC4D}" srcOrd="1" destOrd="0" presId="urn:microsoft.com/office/officeart/2005/8/layout/process1"/>
    <dgm:cxn modelId="{F4F14DDE-2FFA-4785-BF8B-13F3F6C698F5}" type="presOf" srcId="{FE65E9D8-C8AE-47AE-99EE-E6DC1CA55B26}" destId="{FB5A9D59-B216-4AA8-BFDC-A5762D7CC81D}" srcOrd="0" destOrd="0" presId="urn:microsoft.com/office/officeart/2005/8/layout/process1"/>
    <dgm:cxn modelId="{99E818C8-7903-4684-B422-ACA19FEEE1D2}" type="presParOf" srcId="{A2C89FF3-D90F-4C8D-A5B3-57D00326421E}" destId="{FB5A9D59-B216-4AA8-BFDC-A5762D7CC81D}" srcOrd="0" destOrd="0" presId="urn:microsoft.com/office/officeart/2005/8/layout/process1"/>
    <dgm:cxn modelId="{3E360E2F-940E-42C8-A6A1-70A4165BBDE8}" type="presParOf" srcId="{A2C89FF3-D90F-4C8D-A5B3-57D00326421E}" destId="{605B07AC-DF16-4A0B-B963-779C539F1C70}" srcOrd="1" destOrd="0" presId="urn:microsoft.com/office/officeart/2005/8/layout/process1"/>
    <dgm:cxn modelId="{B4D16947-1EA1-46E0-A77E-22EDB53A2230}" type="presParOf" srcId="{605B07AC-DF16-4A0B-B963-779C539F1C70}" destId="{19CE8912-3270-46A8-A046-5A2037DDDC4D}" srcOrd="0" destOrd="0" presId="urn:microsoft.com/office/officeart/2005/8/layout/process1"/>
    <dgm:cxn modelId="{50E61BD9-0B6C-433D-A9A6-6CEDC7CCD090}" type="presParOf" srcId="{A2C89FF3-D90F-4C8D-A5B3-57D00326421E}" destId="{2257821B-B764-451C-B682-0A3CE67E60A0}" srcOrd="2" destOrd="0" presId="urn:microsoft.com/office/officeart/2005/8/layout/process1"/>
    <dgm:cxn modelId="{6D113940-4C02-4345-9DFC-43F8EDF6423E}" type="presParOf" srcId="{A2C89FF3-D90F-4C8D-A5B3-57D00326421E}" destId="{7FCAF2FD-5461-4469-A70B-E6AFCFBA739A}" srcOrd="3" destOrd="0" presId="urn:microsoft.com/office/officeart/2005/8/layout/process1"/>
    <dgm:cxn modelId="{D1FA5308-3BCC-4864-8A6F-B5D0E435A095}" type="presParOf" srcId="{7FCAF2FD-5461-4469-A70B-E6AFCFBA739A}" destId="{DFEEBF9C-81D6-4B93-AEDD-FB5A26EFA618}" srcOrd="0" destOrd="0" presId="urn:microsoft.com/office/officeart/2005/8/layout/process1"/>
    <dgm:cxn modelId="{0C03B53A-9735-4100-984D-5B956C6647E1}" type="presParOf" srcId="{A2C89FF3-D90F-4C8D-A5B3-57D00326421E}" destId="{4CBF5989-08C6-4B3F-B392-738FA70E877A}" srcOrd="4" destOrd="0" presId="urn:microsoft.com/office/officeart/2005/8/layout/process1"/>
    <dgm:cxn modelId="{CA8AAB08-0DAB-4771-B68D-963591BE8697}" type="presParOf" srcId="{A2C89FF3-D90F-4C8D-A5B3-57D00326421E}" destId="{7D9DB6C6-8DDA-4BD0-98EF-20C2536F0D8C}" srcOrd="5" destOrd="0" presId="urn:microsoft.com/office/officeart/2005/8/layout/process1"/>
    <dgm:cxn modelId="{51193505-7CB3-4E52-8BED-87FE9CB0356E}" type="presParOf" srcId="{7D9DB6C6-8DDA-4BD0-98EF-20C2536F0D8C}" destId="{FB9A7588-44E6-4630-8913-FB969E66EC9F}" srcOrd="0" destOrd="0" presId="urn:microsoft.com/office/officeart/2005/8/layout/process1"/>
    <dgm:cxn modelId="{8F45D2E3-A2E5-4B02-A660-EA0167866F0C}" type="presParOf" srcId="{A2C89FF3-D90F-4C8D-A5B3-57D00326421E}" destId="{F9F483BC-9D62-415B-9BF6-C8CEB1E69EBC}"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AD4459-1F3A-41BE-AA44-FD5B4E28A5CD}" type="doc">
      <dgm:prSet loTypeId="urn:microsoft.com/office/officeart/2005/8/layout/chevron1" loCatId="process" qsTypeId="urn:microsoft.com/office/officeart/2005/8/quickstyle/simple1" qsCatId="simple" csTypeId="urn:microsoft.com/office/officeart/2005/8/colors/accent5_2" csCatId="accent5" phldr="1"/>
      <dgm:spPr/>
    </dgm:pt>
    <dgm:pt modelId="{0CF0BB3D-424E-4B46-8FA2-922B738AFE4E}">
      <dgm:prSet phldrT="[Metin]"/>
      <dgm:spPr/>
      <dgm:t>
        <a:bodyPr/>
        <a:lstStyle/>
        <a:p>
          <a:r>
            <a:rPr lang="tr-TR" dirty="0"/>
            <a:t>Üst Düzey/Eleştirel/Yaratıcı Düşünme</a:t>
          </a:r>
        </a:p>
        <a:p>
          <a:endParaRPr lang="tr-TR" dirty="0"/>
        </a:p>
      </dgm:t>
    </dgm:pt>
    <dgm:pt modelId="{861DF61D-7B8D-4888-8DED-A47DAA416015}" type="parTrans" cxnId="{329C08D6-CD0C-4C7B-9846-9B6454C3CD8C}">
      <dgm:prSet/>
      <dgm:spPr/>
      <dgm:t>
        <a:bodyPr/>
        <a:lstStyle/>
        <a:p>
          <a:endParaRPr lang="tr-TR"/>
        </a:p>
      </dgm:t>
    </dgm:pt>
    <dgm:pt modelId="{46F56D09-9CEC-4248-B75E-874FEFE4C75C}" type="sibTrans" cxnId="{329C08D6-CD0C-4C7B-9846-9B6454C3CD8C}">
      <dgm:prSet/>
      <dgm:spPr/>
      <dgm:t>
        <a:bodyPr/>
        <a:lstStyle/>
        <a:p>
          <a:endParaRPr lang="tr-TR"/>
        </a:p>
      </dgm:t>
    </dgm:pt>
    <dgm:pt modelId="{9D35D1B9-A8C2-45DD-BC90-7B8C55189629}">
      <dgm:prSet phldrT="[Metin]"/>
      <dgm:spPr/>
      <dgm:t>
        <a:bodyPr/>
        <a:lstStyle/>
        <a:p>
          <a:r>
            <a:rPr lang="tr-TR" dirty="0"/>
            <a:t>Problem Çözme/Alan Entegresi</a:t>
          </a:r>
        </a:p>
      </dgm:t>
    </dgm:pt>
    <dgm:pt modelId="{D6737A5B-576E-4291-9C8C-D6E93C296113}" type="parTrans" cxnId="{4BE5EDCE-1B8A-449D-8B3E-BD8198A17BF6}">
      <dgm:prSet/>
      <dgm:spPr/>
      <dgm:t>
        <a:bodyPr/>
        <a:lstStyle/>
        <a:p>
          <a:endParaRPr lang="tr-TR"/>
        </a:p>
      </dgm:t>
    </dgm:pt>
    <dgm:pt modelId="{0DF1D6CB-88E0-4AF5-85CE-CE22959C9D84}" type="sibTrans" cxnId="{4BE5EDCE-1B8A-449D-8B3E-BD8198A17BF6}">
      <dgm:prSet/>
      <dgm:spPr/>
      <dgm:t>
        <a:bodyPr/>
        <a:lstStyle/>
        <a:p>
          <a:endParaRPr lang="tr-TR"/>
        </a:p>
      </dgm:t>
    </dgm:pt>
    <dgm:pt modelId="{38715F39-604F-4FAD-BE42-774537390160}">
      <dgm:prSet phldrT="[Metin]"/>
      <dgm:spPr/>
      <dgm:t>
        <a:bodyPr/>
        <a:lstStyle/>
        <a:p>
          <a:r>
            <a:rPr lang="tr-TR" dirty="0"/>
            <a:t>Finans/Sağlık/Veri vb. Okuryazarlığı</a:t>
          </a:r>
        </a:p>
      </dgm:t>
    </dgm:pt>
    <dgm:pt modelId="{B28810BF-85C5-4F36-86EE-4E9B4B9F5CBA}" type="parTrans" cxnId="{E888B81B-4C41-4BEA-82DB-5D5D798B90A2}">
      <dgm:prSet/>
      <dgm:spPr/>
      <dgm:t>
        <a:bodyPr/>
        <a:lstStyle/>
        <a:p>
          <a:endParaRPr lang="tr-TR"/>
        </a:p>
      </dgm:t>
    </dgm:pt>
    <dgm:pt modelId="{49DAAB6B-5664-4E3B-B29B-3A3CEBDE8DFE}" type="sibTrans" cxnId="{E888B81B-4C41-4BEA-82DB-5D5D798B90A2}">
      <dgm:prSet/>
      <dgm:spPr/>
      <dgm:t>
        <a:bodyPr/>
        <a:lstStyle/>
        <a:p>
          <a:endParaRPr lang="tr-TR"/>
        </a:p>
      </dgm:t>
    </dgm:pt>
    <dgm:pt modelId="{8BD6C1B8-E883-4417-9A70-7E2AE0821CEA}" type="pres">
      <dgm:prSet presAssocID="{52AD4459-1F3A-41BE-AA44-FD5B4E28A5CD}" presName="Name0" presStyleCnt="0">
        <dgm:presLayoutVars>
          <dgm:dir/>
          <dgm:animLvl val="lvl"/>
          <dgm:resizeHandles val="exact"/>
        </dgm:presLayoutVars>
      </dgm:prSet>
      <dgm:spPr/>
    </dgm:pt>
    <dgm:pt modelId="{17D54440-E95F-4126-96A6-935F048B6920}" type="pres">
      <dgm:prSet presAssocID="{0CF0BB3D-424E-4B46-8FA2-922B738AFE4E}" presName="parTxOnly" presStyleLbl="node1" presStyleIdx="0" presStyleCnt="3">
        <dgm:presLayoutVars>
          <dgm:chMax val="0"/>
          <dgm:chPref val="0"/>
          <dgm:bulletEnabled val="1"/>
        </dgm:presLayoutVars>
      </dgm:prSet>
      <dgm:spPr/>
    </dgm:pt>
    <dgm:pt modelId="{86DC2F39-5107-4BFD-8D02-86A1040D9496}" type="pres">
      <dgm:prSet presAssocID="{46F56D09-9CEC-4248-B75E-874FEFE4C75C}" presName="parTxOnlySpace" presStyleCnt="0"/>
      <dgm:spPr/>
    </dgm:pt>
    <dgm:pt modelId="{12D3FAD3-F7BC-4EDC-8E83-E6F063948A51}" type="pres">
      <dgm:prSet presAssocID="{9D35D1B9-A8C2-45DD-BC90-7B8C55189629}" presName="parTxOnly" presStyleLbl="node1" presStyleIdx="1" presStyleCnt="3">
        <dgm:presLayoutVars>
          <dgm:chMax val="0"/>
          <dgm:chPref val="0"/>
          <dgm:bulletEnabled val="1"/>
        </dgm:presLayoutVars>
      </dgm:prSet>
      <dgm:spPr/>
    </dgm:pt>
    <dgm:pt modelId="{6B7BE2AF-54FE-4C03-B327-08EE925FD709}" type="pres">
      <dgm:prSet presAssocID="{0DF1D6CB-88E0-4AF5-85CE-CE22959C9D84}" presName="parTxOnlySpace" presStyleCnt="0"/>
      <dgm:spPr/>
    </dgm:pt>
    <dgm:pt modelId="{174A7071-09FB-4CD3-94E1-B15D7AF57166}" type="pres">
      <dgm:prSet presAssocID="{38715F39-604F-4FAD-BE42-774537390160}" presName="parTxOnly" presStyleLbl="node1" presStyleIdx="2" presStyleCnt="3">
        <dgm:presLayoutVars>
          <dgm:chMax val="0"/>
          <dgm:chPref val="0"/>
          <dgm:bulletEnabled val="1"/>
        </dgm:presLayoutVars>
      </dgm:prSet>
      <dgm:spPr/>
    </dgm:pt>
  </dgm:ptLst>
  <dgm:cxnLst>
    <dgm:cxn modelId="{E888B81B-4C41-4BEA-82DB-5D5D798B90A2}" srcId="{52AD4459-1F3A-41BE-AA44-FD5B4E28A5CD}" destId="{38715F39-604F-4FAD-BE42-774537390160}" srcOrd="2" destOrd="0" parTransId="{B28810BF-85C5-4F36-86EE-4E9B4B9F5CBA}" sibTransId="{49DAAB6B-5664-4E3B-B29B-3A3CEBDE8DFE}"/>
    <dgm:cxn modelId="{B371926C-C4A3-4A75-943D-8D235A9751F4}" type="presOf" srcId="{9D35D1B9-A8C2-45DD-BC90-7B8C55189629}" destId="{12D3FAD3-F7BC-4EDC-8E83-E6F063948A51}" srcOrd="0" destOrd="0" presId="urn:microsoft.com/office/officeart/2005/8/layout/chevron1"/>
    <dgm:cxn modelId="{3F53E475-0099-418A-A11B-60085FE95311}" type="presOf" srcId="{52AD4459-1F3A-41BE-AA44-FD5B4E28A5CD}" destId="{8BD6C1B8-E883-4417-9A70-7E2AE0821CEA}" srcOrd="0" destOrd="0" presId="urn:microsoft.com/office/officeart/2005/8/layout/chevron1"/>
    <dgm:cxn modelId="{EC110396-BCDA-43CB-B5A5-150714AABB03}" type="presOf" srcId="{38715F39-604F-4FAD-BE42-774537390160}" destId="{174A7071-09FB-4CD3-94E1-B15D7AF57166}" srcOrd="0" destOrd="0" presId="urn:microsoft.com/office/officeart/2005/8/layout/chevron1"/>
    <dgm:cxn modelId="{B9C7B9A9-41D6-481C-B609-6E49E52371AB}" type="presOf" srcId="{0CF0BB3D-424E-4B46-8FA2-922B738AFE4E}" destId="{17D54440-E95F-4126-96A6-935F048B6920}" srcOrd="0" destOrd="0" presId="urn:microsoft.com/office/officeart/2005/8/layout/chevron1"/>
    <dgm:cxn modelId="{4BE5EDCE-1B8A-449D-8B3E-BD8198A17BF6}" srcId="{52AD4459-1F3A-41BE-AA44-FD5B4E28A5CD}" destId="{9D35D1B9-A8C2-45DD-BC90-7B8C55189629}" srcOrd="1" destOrd="0" parTransId="{D6737A5B-576E-4291-9C8C-D6E93C296113}" sibTransId="{0DF1D6CB-88E0-4AF5-85CE-CE22959C9D84}"/>
    <dgm:cxn modelId="{329C08D6-CD0C-4C7B-9846-9B6454C3CD8C}" srcId="{52AD4459-1F3A-41BE-AA44-FD5B4E28A5CD}" destId="{0CF0BB3D-424E-4B46-8FA2-922B738AFE4E}" srcOrd="0" destOrd="0" parTransId="{861DF61D-7B8D-4888-8DED-A47DAA416015}" sibTransId="{46F56D09-9CEC-4248-B75E-874FEFE4C75C}"/>
    <dgm:cxn modelId="{A3DBBF82-3427-4318-AA67-95CBA148258A}" type="presParOf" srcId="{8BD6C1B8-E883-4417-9A70-7E2AE0821CEA}" destId="{17D54440-E95F-4126-96A6-935F048B6920}" srcOrd="0" destOrd="0" presId="urn:microsoft.com/office/officeart/2005/8/layout/chevron1"/>
    <dgm:cxn modelId="{15F49956-B274-45F4-8B7E-124915C917D8}" type="presParOf" srcId="{8BD6C1B8-E883-4417-9A70-7E2AE0821CEA}" destId="{86DC2F39-5107-4BFD-8D02-86A1040D9496}" srcOrd="1" destOrd="0" presId="urn:microsoft.com/office/officeart/2005/8/layout/chevron1"/>
    <dgm:cxn modelId="{922EC83A-5FFE-4362-A7DE-BB881A6D55AC}" type="presParOf" srcId="{8BD6C1B8-E883-4417-9A70-7E2AE0821CEA}" destId="{12D3FAD3-F7BC-4EDC-8E83-E6F063948A51}" srcOrd="2" destOrd="0" presId="urn:microsoft.com/office/officeart/2005/8/layout/chevron1"/>
    <dgm:cxn modelId="{EBB30512-127C-4888-A0C3-5D1194C6A706}" type="presParOf" srcId="{8BD6C1B8-E883-4417-9A70-7E2AE0821CEA}" destId="{6B7BE2AF-54FE-4C03-B327-08EE925FD709}" srcOrd="3" destOrd="0" presId="urn:microsoft.com/office/officeart/2005/8/layout/chevron1"/>
    <dgm:cxn modelId="{FA8D44B9-0C5D-4E39-90DE-C05F8EC9857B}" type="presParOf" srcId="{8BD6C1B8-E883-4417-9A70-7E2AE0821CEA}" destId="{174A7071-09FB-4CD3-94E1-B15D7AF57166}"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093130-2812-404C-89A6-F1F5A54C5760}"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tr-TR"/>
        </a:p>
      </dgm:t>
    </dgm:pt>
    <dgm:pt modelId="{19B00AE8-3C61-49C4-87D2-EDF364A54E3C}">
      <dgm:prSet phldrT="[Metin]"/>
      <dgm:spPr/>
      <dgm:t>
        <a:bodyPr/>
        <a:lstStyle/>
        <a:p>
          <a:r>
            <a:rPr lang="tr-TR" b="1" u="sng" dirty="0">
              <a:latin typeface="Times New Roman" panose="02020603050405020304" pitchFamily="18" charset="0"/>
              <a:cs typeface="Times New Roman" panose="02020603050405020304" pitchFamily="18" charset="0"/>
            </a:rPr>
            <a:t>Açık  Anlaşılırlık</a:t>
          </a:r>
        </a:p>
        <a:p>
          <a:r>
            <a:rPr lang="tr-TR" dirty="0">
              <a:latin typeface="Times New Roman" panose="02020603050405020304" pitchFamily="18" charset="0"/>
              <a:cs typeface="Times New Roman" panose="02020603050405020304" pitchFamily="18" charset="0"/>
            </a:rPr>
            <a:t>-Çift Anlamlı Yapı</a:t>
          </a:r>
          <a:r>
            <a:rPr lang="tr-TR">
              <a:latin typeface="Times New Roman" panose="02020603050405020304" pitchFamily="18" charset="0"/>
              <a:cs typeface="Times New Roman" panose="02020603050405020304" pitchFamily="18" charset="0"/>
            </a:rPr>
            <a:t>/Literatür Kelime</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-Uzunluk</a:t>
          </a:r>
        </a:p>
        <a:p>
          <a:r>
            <a:rPr lang="tr-TR" dirty="0">
              <a:latin typeface="Times New Roman" panose="02020603050405020304" pitchFamily="18" charset="0"/>
              <a:cs typeface="Times New Roman" panose="02020603050405020304" pitchFamily="18" charset="0"/>
            </a:rPr>
            <a:t>-Farklı Algı X ve Başka Yön X</a:t>
          </a:r>
        </a:p>
      </dgm:t>
    </dgm:pt>
    <dgm:pt modelId="{08B52E85-BEC9-48AE-A33D-2F5B1302C078}" type="parTrans" cxnId="{17DD443C-C3C5-433D-A7D0-755D501F4655}">
      <dgm:prSet/>
      <dgm:spPr/>
      <dgm:t>
        <a:bodyPr/>
        <a:lstStyle/>
        <a:p>
          <a:endParaRPr lang="tr-TR"/>
        </a:p>
      </dgm:t>
    </dgm:pt>
    <dgm:pt modelId="{CC75C009-1206-4E68-BA4F-2DA233696650}" type="sibTrans" cxnId="{17DD443C-C3C5-433D-A7D0-755D501F4655}">
      <dgm:prSet/>
      <dgm:spPr/>
      <dgm:t>
        <a:bodyPr/>
        <a:lstStyle/>
        <a:p>
          <a:endParaRPr lang="tr-TR"/>
        </a:p>
      </dgm:t>
    </dgm:pt>
    <dgm:pt modelId="{94020CC5-7775-4CC3-8426-C15CEDCEE1EA}">
      <dgm:prSet phldrT="[Metin]"/>
      <dgm:spPr/>
      <dgm:t>
        <a:bodyPr/>
        <a:lstStyle/>
        <a:p>
          <a:r>
            <a:rPr lang="tr-TR" b="1" u="sng" dirty="0">
              <a:latin typeface="Times New Roman" panose="02020603050405020304" pitchFamily="18" charset="0"/>
              <a:cs typeface="Times New Roman" panose="02020603050405020304" pitchFamily="18" charset="0"/>
            </a:rPr>
            <a:t>Bağımsız Yanıt ve Tek Davranış</a:t>
          </a:r>
        </a:p>
        <a:p>
          <a:r>
            <a:rPr lang="tr-TR" b="0" u="none" dirty="0">
              <a:latin typeface="Times New Roman" panose="02020603050405020304" pitchFamily="18" charset="0"/>
              <a:cs typeface="Times New Roman" panose="02020603050405020304" pitchFamily="18" charset="0"/>
            </a:rPr>
            <a:t>-Çoklu Sorularda</a:t>
          </a:r>
        </a:p>
        <a:p>
          <a:r>
            <a:rPr lang="tr-TR" b="0" u="none" dirty="0">
              <a:latin typeface="Times New Roman" panose="02020603050405020304" pitchFamily="18" charset="0"/>
              <a:cs typeface="Times New Roman" panose="02020603050405020304" pitchFamily="18" charset="0"/>
            </a:rPr>
            <a:t>-Çıktıyı karşılama</a:t>
          </a:r>
        </a:p>
        <a:p>
          <a:endParaRPr lang="tr-TR" b="0" u="none"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dgm:t>
    </dgm:pt>
    <dgm:pt modelId="{3B03201D-2741-4F34-8E34-BD205EA32E7E}" type="parTrans" cxnId="{0E1A2A03-14CB-4CF5-A403-E874A2C69551}">
      <dgm:prSet/>
      <dgm:spPr/>
      <dgm:t>
        <a:bodyPr/>
        <a:lstStyle/>
        <a:p>
          <a:endParaRPr lang="tr-TR"/>
        </a:p>
      </dgm:t>
    </dgm:pt>
    <dgm:pt modelId="{A96711AA-522F-4A05-BF28-12C847140DF7}" type="sibTrans" cxnId="{0E1A2A03-14CB-4CF5-A403-E874A2C69551}">
      <dgm:prSet/>
      <dgm:spPr/>
      <dgm:t>
        <a:bodyPr/>
        <a:lstStyle/>
        <a:p>
          <a:endParaRPr lang="tr-TR"/>
        </a:p>
      </dgm:t>
    </dgm:pt>
    <dgm:pt modelId="{E624B80B-CF3C-40FB-ABEF-BC957C197941}">
      <dgm:prSet phldrT="[Metin]"/>
      <dgm:spPr/>
      <dgm:t>
        <a:bodyPr/>
        <a:lstStyle/>
        <a:p>
          <a:r>
            <a:rPr lang="tr-TR" b="1" u="sng" dirty="0">
              <a:latin typeface="Times New Roman" panose="02020603050405020304" pitchFamily="18" charset="0"/>
              <a:cs typeface="Times New Roman" panose="02020603050405020304" pitchFamily="18" charset="0"/>
            </a:rPr>
            <a:t>Doğrudan Kaynak ve İpucu</a:t>
          </a:r>
        </a:p>
        <a:p>
          <a:r>
            <a:rPr lang="tr-TR" b="0" u="none" dirty="0">
              <a:latin typeface="Times New Roman" panose="02020603050405020304" pitchFamily="18" charset="0"/>
              <a:cs typeface="Times New Roman" panose="02020603050405020304" pitchFamily="18" charset="0"/>
            </a:rPr>
            <a:t>-Doğrudan/Değiştirilmiş</a:t>
          </a:r>
        </a:p>
        <a:p>
          <a:r>
            <a:rPr lang="tr-TR" b="0" u="none" dirty="0">
              <a:latin typeface="Times New Roman" panose="02020603050405020304" pitchFamily="18" charset="0"/>
              <a:cs typeface="Times New Roman" panose="02020603050405020304" pitchFamily="18" charset="0"/>
            </a:rPr>
            <a:t>-Özgün ve düşündürücü</a:t>
          </a:r>
          <a:endParaRPr lang="tr-TR" dirty="0">
            <a:latin typeface="Times New Roman" panose="02020603050405020304" pitchFamily="18" charset="0"/>
            <a:cs typeface="Times New Roman" panose="02020603050405020304" pitchFamily="18" charset="0"/>
          </a:endParaRPr>
        </a:p>
      </dgm:t>
    </dgm:pt>
    <dgm:pt modelId="{AE8A1C94-31CD-41FD-9AF5-DE4F15EF2CFA}" type="parTrans" cxnId="{667A0D33-ED83-4B3F-B0FA-44957B7BFC11}">
      <dgm:prSet/>
      <dgm:spPr/>
      <dgm:t>
        <a:bodyPr/>
        <a:lstStyle/>
        <a:p>
          <a:endParaRPr lang="tr-TR"/>
        </a:p>
      </dgm:t>
    </dgm:pt>
    <dgm:pt modelId="{A1061A32-3DDD-4AE6-8AE8-E1C320652449}" type="sibTrans" cxnId="{667A0D33-ED83-4B3F-B0FA-44957B7BFC11}">
      <dgm:prSet/>
      <dgm:spPr/>
      <dgm:t>
        <a:bodyPr/>
        <a:lstStyle/>
        <a:p>
          <a:endParaRPr lang="tr-TR"/>
        </a:p>
      </dgm:t>
    </dgm:pt>
    <dgm:pt modelId="{6B2BE0AA-D07E-4D46-A89F-29EB6F4EE9A5}">
      <dgm:prSet phldrT="[Metin]"/>
      <dgm:spPr/>
      <dgm:t>
        <a:bodyPr/>
        <a:lstStyle/>
        <a:p>
          <a:r>
            <a:rPr lang="tr-TR" b="1" u="sng" dirty="0">
              <a:latin typeface="Times New Roman" panose="02020603050405020304" pitchFamily="18" charset="0"/>
              <a:cs typeface="Times New Roman" panose="02020603050405020304" pitchFamily="18" charset="0"/>
            </a:rPr>
            <a:t>Alternatif  Cevap</a:t>
          </a:r>
        </a:p>
        <a:p>
          <a:r>
            <a:rPr lang="tr-TR" dirty="0">
              <a:latin typeface="Times New Roman" panose="02020603050405020304" pitchFamily="18" charset="0"/>
              <a:cs typeface="Times New Roman" panose="02020603050405020304" pitchFamily="18" charset="0"/>
            </a:rPr>
            <a:t>-Tek doğru beklenir</a:t>
          </a:r>
        </a:p>
        <a:p>
          <a:r>
            <a:rPr lang="tr-TR" dirty="0">
              <a:latin typeface="Times New Roman" panose="02020603050405020304" pitchFamily="18" charset="0"/>
              <a:cs typeface="Times New Roman" panose="02020603050405020304" pitchFamily="18" charset="0"/>
            </a:rPr>
            <a:t>-Birden çok doğru </a:t>
          </a:r>
          <a:r>
            <a:rPr lang="tr-TR" dirty="0" err="1">
              <a:latin typeface="Times New Roman" panose="02020603050405020304" pitchFamily="18" charset="0"/>
              <a:cs typeface="Times New Roman" panose="02020603050405020304" pitchFamily="18" charset="0"/>
            </a:rPr>
            <a:t>altenatifler</a:t>
          </a:r>
          <a:r>
            <a:rPr lang="tr-TR" dirty="0">
              <a:latin typeface="Times New Roman" panose="02020603050405020304" pitchFamily="18" charset="0"/>
              <a:cs typeface="Times New Roman" panose="02020603050405020304" pitchFamily="18" charset="0"/>
            </a:rPr>
            <a:t> belirlenmeli</a:t>
          </a:r>
        </a:p>
      </dgm:t>
    </dgm:pt>
    <dgm:pt modelId="{D291817D-A1F8-4FF4-B784-B6B293D9FD6C}" type="parTrans" cxnId="{D9EF7A1C-B5CD-4DC4-B363-44F45C6F4813}">
      <dgm:prSet/>
      <dgm:spPr/>
      <dgm:t>
        <a:bodyPr/>
        <a:lstStyle/>
        <a:p>
          <a:endParaRPr lang="tr-TR"/>
        </a:p>
      </dgm:t>
    </dgm:pt>
    <dgm:pt modelId="{CD63B2DE-80E0-49DE-8E0F-850B2E735B73}" type="sibTrans" cxnId="{D9EF7A1C-B5CD-4DC4-B363-44F45C6F4813}">
      <dgm:prSet/>
      <dgm:spPr/>
      <dgm:t>
        <a:bodyPr/>
        <a:lstStyle/>
        <a:p>
          <a:endParaRPr lang="tr-TR"/>
        </a:p>
      </dgm:t>
    </dgm:pt>
    <dgm:pt modelId="{A1C7E500-6B92-4BFB-B286-499D8CC09A71}">
      <dgm:prSet/>
      <dgm:spPr/>
      <dgm:t>
        <a:bodyPr/>
        <a:lstStyle/>
        <a:p>
          <a:r>
            <a:rPr lang="tr-TR" b="1" u="sng" dirty="0">
              <a:latin typeface="Times New Roman" panose="02020603050405020304" pitchFamily="18" charset="0"/>
              <a:cs typeface="Times New Roman" panose="02020603050405020304" pitchFamily="18" charset="0"/>
            </a:rPr>
            <a:t>Dil Bilgisi</a:t>
          </a:r>
        </a:p>
        <a:p>
          <a:r>
            <a:rPr lang="tr-TR" dirty="0">
              <a:latin typeface="Times New Roman" panose="02020603050405020304" pitchFamily="18" charset="0"/>
              <a:cs typeface="Times New Roman" panose="02020603050405020304" pitchFamily="18" charset="0"/>
            </a:rPr>
            <a:t>-Yazım ve noktalama</a:t>
          </a:r>
        </a:p>
        <a:p>
          <a:endParaRPr lang="tr-TR" dirty="0">
            <a:latin typeface="Times New Roman" panose="02020603050405020304" pitchFamily="18" charset="0"/>
            <a:cs typeface="Times New Roman" panose="02020603050405020304" pitchFamily="18" charset="0"/>
          </a:endParaRPr>
        </a:p>
      </dgm:t>
    </dgm:pt>
    <dgm:pt modelId="{BE616211-76B5-4979-8EA1-167B070416AF}" type="parTrans" cxnId="{0E7E6480-AB4E-436E-90CE-BCC0D927760E}">
      <dgm:prSet/>
      <dgm:spPr/>
      <dgm:t>
        <a:bodyPr/>
        <a:lstStyle/>
        <a:p>
          <a:endParaRPr lang="tr-TR"/>
        </a:p>
      </dgm:t>
    </dgm:pt>
    <dgm:pt modelId="{2382127C-F22F-42D8-875D-7A7CB5924B31}" type="sibTrans" cxnId="{0E7E6480-AB4E-436E-90CE-BCC0D927760E}">
      <dgm:prSet/>
      <dgm:spPr/>
      <dgm:t>
        <a:bodyPr/>
        <a:lstStyle/>
        <a:p>
          <a:endParaRPr lang="tr-TR"/>
        </a:p>
      </dgm:t>
    </dgm:pt>
    <dgm:pt modelId="{C975E386-9C9F-4440-9369-BFEAE09589FA}">
      <dgm:prSet phldrT="[Metin]"/>
      <dgm:spPr/>
      <dgm:t>
        <a:bodyPr/>
        <a:lstStyle/>
        <a:p>
          <a:r>
            <a:rPr lang="tr-TR" b="1" u="sng" dirty="0">
              <a:latin typeface="Times New Roman" panose="02020603050405020304" pitchFamily="18" charset="0"/>
              <a:cs typeface="Times New Roman" panose="02020603050405020304" pitchFamily="18" charset="0"/>
            </a:rPr>
            <a:t>Kapsam Geçerliği ve </a:t>
          </a:r>
          <a:r>
            <a:rPr lang="tr-TR" b="1" u="sng" dirty="0" err="1">
              <a:latin typeface="Times New Roman" panose="02020603050405020304" pitchFamily="18" charset="0"/>
              <a:cs typeface="Times New Roman" panose="02020603050405020304" pitchFamily="18" charset="0"/>
            </a:rPr>
            <a:t>Taksanomi</a:t>
          </a:r>
          <a:endParaRPr lang="tr-TR" b="1" u="sng" dirty="0">
            <a:latin typeface="Times New Roman" panose="02020603050405020304" pitchFamily="18" charset="0"/>
            <a:cs typeface="Times New Roman" panose="02020603050405020304" pitchFamily="18" charset="0"/>
          </a:endParaRPr>
        </a:p>
        <a:p>
          <a:r>
            <a:rPr lang="tr-TR" b="0" u="none" dirty="0">
              <a:latin typeface="Times New Roman" panose="02020603050405020304" pitchFamily="18" charset="0"/>
              <a:cs typeface="Times New Roman" panose="02020603050405020304" pitchFamily="18" charset="0"/>
            </a:rPr>
            <a:t>-Ele alınacak kapsama göre soru </a:t>
          </a:r>
        </a:p>
        <a:p>
          <a:r>
            <a:rPr lang="tr-TR" b="0" u="none" dirty="0">
              <a:latin typeface="Times New Roman" panose="02020603050405020304" pitchFamily="18" charset="0"/>
              <a:cs typeface="Times New Roman" panose="02020603050405020304" pitchFamily="18" charset="0"/>
            </a:rPr>
            <a:t>-Kapsam için fazla soru olursa zamansal sorun</a:t>
          </a:r>
        </a:p>
        <a:p>
          <a:r>
            <a:rPr lang="tr-TR" b="0" u="none" dirty="0">
              <a:latin typeface="Times New Roman" panose="02020603050405020304" pitchFamily="18" charset="0"/>
              <a:cs typeface="Times New Roman" panose="02020603050405020304" pitchFamily="18" charset="0"/>
            </a:rPr>
            <a:t>-</a:t>
          </a:r>
          <a:r>
            <a:rPr lang="tr-TR" b="0" u="none" dirty="0" err="1">
              <a:latin typeface="Times New Roman" panose="02020603050405020304" pitchFamily="18" charset="0"/>
              <a:cs typeface="Times New Roman" panose="02020603050405020304" pitchFamily="18" charset="0"/>
            </a:rPr>
            <a:t>Marzano</a:t>
          </a:r>
          <a:r>
            <a:rPr lang="tr-TR" b="0" u="none" dirty="0">
              <a:latin typeface="Times New Roman" panose="02020603050405020304" pitchFamily="18" charset="0"/>
              <a:cs typeface="Times New Roman" panose="02020603050405020304" pitchFamily="18" charset="0"/>
            </a:rPr>
            <a:t>/</a:t>
          </a:r>
          <a:r>
            <a:rPr lang="tr-TR" b="0" u="none" dirty="0" err="1">
              <a:latin typeface="Times New Roman" panose="02020603050405020304" pitchFamily="18" charset="0"/>
              <a:cs typeface="Times New Roman" panose="02020603050405020304" pitchFamily="18" charset="0"/>
            </a:rPr>
            <a:t>Haladayna</a:t>
          </a:r>
          <a:r>
            <a:rPr lang="tr-TR" b="0" u="none" dirty="0">
              <a:latin typeface="Times New Roman" panose="02020603050405020304" pitchFamily="18" charset="0"/>
              <a:cs typeface="Times New Roman" panose="02020603050405020304" pitchFamily="18" charset="0"/>
            </a:rPr>
            <a:t>/Math Taksonomisi</a:t>
          </a:r>
        </a:p>
        <a:p>
          <a:r>
            <a:rPr lang="tr-TR" b="0" u="none" dirty="0">
              <a:latin typeface="Times New Roman" panose="02020603050405020304" pitchFamily="18" charset="0"/>
              <a:cs typeface="Times New Roman" panose="02020603050405020304" pitchFamily="18" charset="0"/>
            </a:rPr>
            <a:t>-Belirtke Tablosu</a:t>
          </a:r>
        </a:p>
      </dgm:t>
    </dgm:pt>
    <dgm:pt modelId="{542B3FE8-EB54-4800-87CD-7F25570FCE64}" type="sibTrans" cxnId="{1C716336-0949-4A6F-818A-344D3ED9979B}">
      <dgm:prSet/>
      <dgm:spPr/>
      <dgm:t>
        <a:bodyPr/>
        <a:lstStyle/>
        <a:p>
          <a:endParaRPr lang="tr-TR"/>
        </a:p>
      </dgm:t>
    </dgm:pt>
    <dgm:pt modelId="{2E52970D-ECD1-4958-B4DA-4097F8871BE4}" type="parTrans" cxnId="{1C716336-0949-4A6F-818A-344D3ED9979B}">
      <dgm:prSet/>
      <dgm:spPr/>
      <dgm:t>
        <a:bodyPr/>
        <a:lstStyle/>
        <a:p>
          <a:endParaRPr lang="tr-TR"/>
        </a:p>
      </dgm:t>
    </dgm:pt>
    <dgm:pt modelId="{2346F2A8-497B-4FF2-BFD3-1D086C5B0E7B}" type="pres">
      <dgm:prSet presAssocID="{17093130-2812-404C-89A6-F1F5A54C5760}" presName="diagram" presStyleCnt="0">
        <dgm:presLayoutVars>
          <dgm:dir/>
          <dgm:resizeHandles val="exact"/>
        </dgm:presLayoutVars>
      </dgm:prSet>
      <dgm:spPr/>
    </dgm:pt>
    <dgm:pt modelId="{54FFACF1-2AD4-4454-BD0D-976B38BE66AE}" type="pres">
      <dgm:prSet presAssocID="{19B00AE8-3C61-49C4-87D2-EDF364A54E3C}" presName="node" presStyleLbl="node1" presStyleIdx="0" presStyleCnt="6">
        <dgm:presLayoutVars>
          <dgm:bulletEnabled val="1"/>
        </dgm:presLayoutVars>
      </dgm:prSet>
      <dgm:spPr/>
    </dgm:pt>
    <dgm:pt modelId="{BF7AD228-0606-43CE-9388-0FECF5FC78EB}" type="pres">
      <dgm:prSet presAssocID="{CC75C009-1206-4E68-BA4F-2DA233696650}" presName="sibTrans" presStyleCnt="0"/>
      <dgm:spPr/>
    </dgm:pt>
    <dgm:pt modelId="{A14C8FDE-46F8-4188-970D-98536F09EC6F}" type="pres">
      <dgm:prSet presAssocID="{C975E386-9C9F-4440-9369-BFEAE09589FA}" presName="node" presStyleLbl="node1" presStyleIdx="1" presStyleCnt="6">
        <dgm:presLayoutVars>
          <dgm:bulletEnabled val="1"/>
        </dgm:presLayoutVars>
      </dgm:prSet>
      <dgm:spPr/>
    </dgm:pt>
    <dgm:pt modelId="{884A49AC-1BAB-4ADD-91ED-1E64D76A5CF6}" type="pres">
      <dgm:prSet presAssocID="{542B3FE8-EB54-4800-87CD-7F25570FCE64}" presName="sibTrans" presStyleCnt="0"/>
      <dgm:spPr/>
    </dgm:pt>
    <dgm:pt modelId="{D16B2F0F-CCDB-473C-956B-B34F378EB879}" type="pres">
      <dgm:prSet presAssocID="{94020CC5-7775-4CC3-8426-C15CEDCEE1EA}" presName="node" presStyleLbl="node1" presStyleIdx="2" presStyleCnt="6">
        <dgm:presLayoutVars>
          <dgm:bulletEnabled val="1"/>
        </dgm:presLayoutVars>
      </dgm:prSet>
      <dgm:spPr/>
    </dgm:pt>
    <dgm:pt modelId="{6824719B-12F1-4EFE-912F-E8E1706A6EF1}" type="pres">
      <dgm:prSet presAssocID="{A96711AA-522F-4A05-BF28-12C847140DF7}" presName="sibTrans" presStyleCnt="0"/>
      <dgm:spPr/>
    </dgm:pt>
    <dgm:pt modelId="{0DF09B75-B480-44EC-A3DF-B0494652F0D7}" type="pres">
      <dgm:prSet presAssocID="{A1C7E500-6B92-4BFB-B286-499D8CC09A71}" presName="node" presStyleLbl="node1" presStyleIdx="3" presStyleCnt="6">
        <dgm:presLayoutVars>
          <dgm:bulletEnabled val="1"/>
        </dgm:presLayoutVars>
      </dgm:prSet>
      <dgm:spPr/>
    </dgm:pt>
    <dgm:pt modelId="{CCBFC5D8-16E0-4415-9013-87674FBF32EC}" type="pres">
      <dgm:prSet presAssocID="{2382127C-F22F-42D8-875D-7A7CB5924B31}" presName="sibTrans" presStyleCnt="0"/>
      <dgm:spPr/>
    </dgm:pt>
    <dgm:pt modelId="{DE744755-DC71-4F8B-A346-76215DA1165B}" type="pres">
      <dgm:prSet presAssocID="{E624B80B-CF3C-40FB-ABEF-BC957C197941}" presName="node" presStyleLbl="node1" presStyleIdx="4" presStyleCnt="6">
        <dgm:presLayoutVars>
          <dgm:bulletEnabled val="1"/>
        </dgm:presLayoutVars>
      </dgm:prSet>
      <dgm:spPr/>
    </dgm:pt>
    <dgm:pt modelId="{2FE32689-E673-46D4-94F7-BF76A68D81BD}" type="pres">
      <dgm:prSet presAssocID="{A1061A32-3DDD-4AE6-8AE8-E1C320652449}" presName="sibTrans" presStyleCnt="0"/>
      <dgm:spPr/>
    </dgm:pt>
    <dgm:pt modelId="{8D774475-B80E-49B7-8ABC-4910D12D3541}" type="pres">
      <dgm:prSet presAssocID="{6B2BE0AA-D07E-4D46-A89F-29EB6F4EE9A5}" presName="node" presStyleLbl="node1" presStyleIdx="5" presStyleCnt="6">
        <dgm:presLayoutVars>
          <dgm:bulletEnabled val="1"/>
        </dgm:presLayoutVars>
      </dgm:prSet>
      <dgm:spPr/>
    </dgm:pt>
  </dgm:ptLst>
  <dgm:cxnLst>
    <dgm:cxn modelId="{0E1A2A03-14CB-4CF5-A403-E874A2C69551}" srcId="{17093130-2812-404C-89A6-F1F5A54C5760}" destId="{94020CC5-7775-4CC3-8426-C15CEDCEE1EA}" srcOrd="2" destOrd="0" parTransId="{3B03201D-2741-4F34-8E34-BD205EA32E7E}" sibTransId="{A96711AA-522F-4A05-BF28-12C847140DF7}"/>
    <dgm:cxn modelId="{D9EF7A1C-B5CD-4DC4-B363-44F45C6F4813}" srcId="{17093130-2812-404C-89A6-F1F5A54C5760}" destId="{6B2BE0AA-D07E-4D46-A89F-29EB6F4EE9A5}" srcOrd="5" destOrd="0" parTransId="{D291817D-A1F8-4FF4-B784-B6B293D9FD6C}" sibTransId="{CD63B2DE-80E0-49DE-8E0F-850B2E735B73}"/>
    <dgm:cxn modelId="{C16D4728-53A2-418B-AED4-0D8F2F8C4874}" type="presOf" srcId="{6B2BE0AA-D07E-4D46-A89F-29EB6F4EE9A5}" destId="{8D774475-B80E-49B7-8ABC-4910D12D3541}" srcOrd="0" destOrd="0" presId="urn:microsoft.com/office/officeart/2005/8/layout/default"/>
    <dgm:cxn modelId="{667A0D33-ED83-4B3F-B0FA-44957B7BFC11}" srcId="{17093130-2812-404C-89A6-F1F5A54C5760}" destId="{E624B80B-CF3C-40FB-ABEF-BC957C197941}" srcOrd="4" destOrd="0" parTransId="{AE8A1C94-31CD-41FD-9AF5-DE4F15EF2CFA}" sibTransId="{A1061A32-3DDD-4AE6-8AE8-E1C320652449}"/>
    <dgm:cxn modelId="{1C716336-0949-4A6F-818A-344D3ED9979B}" srcId="{17093130-2812-404C-89A6-F1F5A54C5760}" destId="{C975E386-9C9F-4440-9369-BFEAE09589FA}" srcOrd="1" destOrd="0" parTransId="{2E52970D-ECD1-4958-B4DA-4097F8871BE4}" sibTransId="{542B3FE8-EB54-4800-87CD-7F25570FCE64}"/>
    <dgm:cxn modelId="{17DD443C-C3C5-433D-A7D0-755D501F4655}" srcId="{17093130-2812-404C-89A6-F1F5A54C5760}" destId="{19B00AE8-3C61-49C4-87D2-EDF364A54E3C}" srcOrd="0" destOrd="0" parTransId="{08B52E85-BEC9-48AE-A33D-2F5B1302C078}" sibTransId="{CC75C009-1206-4E68-BA4F-2DA233696650}"/>
    <dgm:cxn modelId="{9AF37142-03FE-405B-B236-E94BF20BCB0C}" type="presOf" srcId="{E624B80B-CF3C-40FB-ABEF-BC957C197941}" destId="{DE744755-DC71-4F8B-A346-76215DA1165B}" srcOrd="0" destOrd="0" presId="urn:microsoft.com/office/officeart/2005/8/layout/default"/>
    <dgm:cxn modelId="{E3DEA559-0AB8-4432-9227-9A14A417E7B2}" type="presOf" srcId="{94020CC5-7775-4CC3-8426-C15CEDCEE1EA}" destId="{D16B2F0F-CCDB-473C-956B-B34F378EB879}" srcOrd="0" destOrd="0" presId="urn:microsoft.com/office/officeart/2005/8/layout/default"/>
    <dgm:cxn modelId="{0E7E6480-AB4E-436E-90CE-BCC0D927760E}" srcId="{17093130-2812-404C-89A6-F1F5A54C5760}" destId="{A1C7E500-6B92-4BFB-B286-499D8CC09A71}" srcOrd="3" destOrd="0" parTransId="{BE616211-76B5-4979-8EA1-167B070416AF}" sibTransId="{2382127C-F22F-42D8-875D-7A7CB5924B31}"/>
    <dgm:cxn modelId="{44DE99A1-9DA3-46B0-850C-4C8BE164AEDB}" type="presOf" srcId="{A1C7E500-6B92-4BFB-B286-499D8CC09A71}" destId="{0DF09B75-B480-44EC-A3DF-B0494652F0D7}" srcOrd="0" destOrd="0" presId="urn:microsoft.com/office/officeart/2005/8/layout/default"/>
    <dgm:cxn modelId="{9A6B11A7-216E-41C4-B819-E6BFD449E8EE}" type="presOf" srcId="{17093130-2812-404C-89A6-F1F5A54C5760}" destId="{2346F2A8-497B-4FF2-BFD3-1D086C5B0E7B}" srcOrd="0" destOrd="0" presId="urn:microsoft.com/office/officeart/2005/8/layout/default"/>
    <dgm:cxn modelId="{534978C2-359E-4E26-A48A-44C4C5B5F76D}" type="presOf" srcId="{C975E386-9C9F-4440-9369-BFEAE09589FA}" destId="{A14C8FDE-46F8-4188-970D-98536F09EC6F}" srcOrd="0" destOrd="0" presId="urn:microsoft.com/office/officeart/2005/8/layout/default"/>
    <dgm:cxn modelId="{5614D0FC-09CA-4B7E-87CF-0A68E3A9E04C}" type="presOf" srcId="{19B00AE8-3C61-49C4-87D2-EDF364A54E3C}" destId="{54FFACF1-2AD4-4454-BD0D-976B38BE66AE}" srcOrd="0" destOrd="0" presId="urn:microsoft.com/office/officeart/2005/8/layout/default"/>
    <dgm:cxn modelId="{D3249972-4612-48A8-9814-6B2B32C8D52C}" type="presParOf" srcId="{2346F2A8-497B-4FF2-BFD3-1D086C5B0E7B}" destId="{54FFACF1-2AD4-4454-BD0D-976B38BE66AE}" srcOrd="0" destOrd="0" presId="urn:microsoft.com/office/officeart/2005/8/layout/default"/>
    <dgm:cxn modelId="{4192374B-39F8-4AEB-B24B-4D1A3F5E2DC9}" type="presParOf" srcId="{2346F2A8-497B-4FF2-BFD3-1D086C5B0E7B}" destId="{BF7AD228-0606-43CE-9388-0FECF5FC78EB}" srcOrd="1" destOrd="0" presId="urn:microsoft.com/office/officeart/2005/8/layout/default"/>
    <dgm:cxn modelId="{4476977D-66EF-4E95-8F87-6366B0E16632}" type="presParOf" srcId="{2346F2A8-497B-4FF2-BFD3-1D086C5B0E7B}" destId="{A14C8FDE-46F8-4188-970D-98536F09EC6F}" srcOrd="2" destOrd="0" presId="urn:microsoft.com/office/officeart/2005/8/layout/default"/>
    <dgm:cxn modelId="{0507626A-060B-44B0-9BE5-62AB879668C5}" type="presParOf" srcId="{2346F2A8-497B-4FF2-BFD3-1D086C5B0E7B}" destId="{884A49AC-1BAB-4ADD-91ED-1E64D76A5CF6}" srcOrd="3" destOrd="0" presId="urn:microsoft.com/office/officeart/2005/8/layout/default"/>
    <dgm:cxn modelId="{67EBA846-7878-4859-A7B6-9F97783EF6CC}" type="presParOf" srcId="{2346F2A8-497B-4FF2-BFD3-1D086C5B0E7B}" destId="{D16B2F0F-CCDB-473C-956B-B34F378EB879}" srcOrd="4" destOrd="0" presId="urn:microsoft.com/office/officeart/2005/8/layout/default"/>
    <dgm:cxn modelId="{597C14C9-DE60-48D9-83CD-4F6C89900BDF}" type="presParOf" srcId="{2346F2A8-497B-4FF2-BFD3-1D086C5B0E7B}" destId="{6824719B-12F1-4EFE-912F-E8E1706A6EF1}" srcOrd="5" destOrd="0" presId="urn:microsoft.com/office/officeart/2005/8/layout/default"/>
    <dgm:cxn modelId="{EBBE6A11-0383-4AD1-B3E5-EB9F5C519552}" type="presParOf" srcId="{2346F2A8-497B-4FF2-BFD3-1D086C5B0E7B}" destId="{0DF09B75-B480-44EC-A3DF-B0494652F0D7}" srcOrd="6" destOrd="0" presId="urn:microsoft.com/office/officeart/2005/8/layout/default"/>
    <dgm:cxn modelId="{61374CB2-F702-4809-9C9F-26AD00A9FF43}" type="presParOf" srcId="{2346F2A8-497B-4FF2-BFD3-1D086C5B0E7B}" destId="{CCBFC5D8-16E0-4415-9013-87674FBF32EC}" srcOrd="7" destOrd="0" presId="urn:microsoft.com/office/officeart/2005/8/layout/default"/>
    <dgm:cxn modelId="{43168664-716E-488D-BB9A-E1B4E54A39D5}" type="presParOf" srcId="{2346F2A8-497B-4FF2-BFD3-1D086C5B0E7B}" destId="{DE744755-DC71-4F8B-A346-76215DA1165B}" srcOrd="8" destOrd="0" presId="urn:microsoft.com/office/officeart/2005/8/layout/default"/>
    <dgm:cxn modelId="{35146D6C-5439-441B-A7A0-C5BC55005E3C}" type="presParOf" srcId="{2346F2A8-497B-4FF2-BFD3-1D086C5B0E7B}" destId="{2FE32689-E673-46D4-94F7-BF76A68D81BD}" srcOrd="9" destOrd="0" presId="urn:microsoft.com/office/officeart/2005/8/layout/default"/>
    <dgm:cxn modelId="{504880BC-E5D5-41FE-8E11-EC67E097E6E1}" type="presParOf" srcId="{2346F2A8-497B-4FF2-BFD3-1D086C5B0E7B}" destId="{8D774475-B80E-49B7-8ABC-4910D12D354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7093130-2812-404C-89A6-F1F5A54C5760}"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tr-TR"/>
        </a:p>
      </dgm:t>
    </dgm:pt>
    <dgm:pt modelId="{19B00AE8-3C61-49C4-87D2-EDF364A54E3C}">
      <dgm:prSet phldrT="[Metin]"/>
      <dgm:spPr/>
      <dgm:t>
        <a:bodyPr/>
        <a:lstStyle/>
        <a:p>
          <a:r>
            <a:rPr lang="tr-TR" b="1" u="sng" dirty="0">
              <a:latin typeface="Times New Roman" panose="02020603050405020304" pitchFamily="18" charset="0"/>
              <a:cs typeface="Times New Roman" panose="02020603050405020304" pitchFamily="18" charset="0"/>
            </a:rPr>
            <a:t>Yönlendirici Olmama ve Sınır</a:t>
          </a:r>
        </a:p>
        <a:p>
          <a:r>
            <a:rPr lang="tr-TR" b="0" u="none" dirty="0">
              <a:latin typeface="Times New Roman" panose="02020603050405020304" pitchFamily="18" charset="0"/>
              <a:cs typeface="Times New Roman" panose="02020603050405020304" pitchFamily="18" charset="0"/>
            </a:rPr>
            <a:t>-Cevabı ima eden ifade X</a:t>
          </a:r>
        </a:p>
        <a:p>
          <a:r>
            <a:rPr lang="tr-TR" b="0" u="none" dirty="0">
              <a:latin typeface="Times New Roman" panose="02020603050405020304" pitchFamily="18" charset="0"/>
              <a:cs typeface="Times New Roman" panose="02020603050405020304" pitchFamily="18" charset="0"/>
            </a:rPr>
            <a:t>-Kelime, konu, kuram vb.</a:t>
          </a:r>
        </a:p>
      </dgm:t>
    </dgm:pt>
    <dgm:pt modelId="{08B52E85-BEC9-48AE-A33D-2F5B1302C078}" type="parTrans" cxnId="{17DD443C-C3C5-433D-A7D0-755D501F4655}">
      <dgm:prSet/>
      <dgm:spPr/>
      <dgm:t>
        <a:bodyPr/>
        <a:lstStyle/>
        <a:p>
          <a:endParaRPr lang="tr-TR"/>
        </a:p>
      </dgm:t>
    </dgm:pt>
    <dgm:pt modelId="{CC75C009-1206-4E68-BA4F-2DA233696650}" type="sibTrans" cxnId="{17DD443C-C3C5-433D-A7D0-755D501F4655}">
      <dgm:prSet/>
      <dgm:spPr/>
      <dgm:t>
        <a:bodyPr/>
        <a:lstStyle/>
        <a:p>
          <a:endParaRPr lang="tr-TR"/>
        </a:p>
      </dgm:t>
    </dgm:pt>
    <dgm:pt modelId="{C975E386-9C9F-4440-9369-BFEAE09589FA}">
      <dgm:prSet phldrT="[Metin]"/>
      <dgm:spPr/>
      <dgm:t>
        <a:bodyPr/>
        <a:lstStyle/>
        <a:p>
          <a:r>
            <a:rPr lang="tr-TR" b="1" u="sng" dirty="0">
              <a:latin typeface="Times New Roman" panose="02020603050405020304" pitchFamily="18" charset="0"/>
              <a:cs typeface="Times New Roman" panose="02020603050405020304" pitchFamily="18" charset="0"/>
            </a:rPr>
            <a:t>Eleştirel Teşvik ve Gerçek Yaşam</a:t>
          </a:r>
        </a:p>
        <a:p>
          <a:r>
            <a:rPr lang="tr-TR" b="0" u="none" dirty="0">
              <a:latin typeface="Times New Roman" panose="02020603050405020304" pitchFamily="18" charset="0"/>
              <a:cs typeface="Times New Roman" panose="02020603050405020304" pitchFamily="18" charset="0"/>
            </a:rPr>
            <a:t>-Ne, neden, karşılaştır, değerlendir vb. ifadeler</a:t>
          </a:r>
        </a:p>
        <a:p>
          <a:r>
            <a:rPr lang="tr-TR" b="0" u="none" dirty="0">
              <a:latin typeface="Times New Roman" panose="02020603050405020304" pitchFamily="18" charset="0"/>
              <a:cs typeface="Times New Roman" panose="02020603050405020304" pitchFamily="18" charset="0"/>
            </a:rPr>
            <a:t>-İfadeler gündelik yaşamla ilişkilendirilmeli (Özgün problem)</a:t>
          </a:r>
        </a:p>
      </dgm:t>
    </dgm:pt>
    <dgm:pt modelId="{2E52970D-ECD1-4958-B4DA-4097F8871BE4}" type="parTrans" cxnId="{1C716336-0949-4A6F-818A-344D3ED9979B}">
      <dgm:prSet/>
      <dgm:spPr/>
      <dgm:t>
        <a:bodyPr/>
        <a:lstStyle/>
        <a:p>
          <a:endParaRPr lang="tr-TR"/>
        </a:p>
      </dgm:t>
    </dgm:pt>
    <dgm:pt modelId="{542B3FE8-EB54-4800-87CD-7F25570FCE64}" type="sibTrans" cxnId="{1C716336-0949-4A6F-818A-344D3ED9979B}">
      <dgm:prSet/>
      <dgm:spPr/>
      <dgm:t>
        <a:bodyPr/>
        <a:lstStyle/>
        <a:p>
          <a:endParaRPr lang="tr-TR"/>
        </a:p>
      </dgm:t>
    </dgm:pt>
    <dgm:pt modelId="{94020CC5-7775-4CC3-8426-C15CEDCEE1EA}">
      <dgm:prSet phldrT="[Metin]"/>
      <dgm:spPr/>
      <dgm:t>
        <a:bodyPr/>
        <a:lstStyle/>
        <a:p>
          <a:endParaRPr lang="tr-TR" b="1" u="sng" dirty="0">
            <a:latin typeface="Times New Roman" panose="02020603050405020304" pitchFamily="18" charset="0"/>
            <a:cs typeface="Times New Roman" panose="02020603050405020304" pitchFamily="18" charset="0"/>
          </a:endParaRPr>
        </a:p>
        <a:p>
          <a:r>
            <a:rPr lang="tr-TR" b="1" u="sng" dirty="0">
              <a:latin typeface="Times New Roman" panose="02020603050405020304" pitchFamily="18" charset="0"/>
              <a:cs typeface="Times New Roman" panose="02020603050405020304" pitchFamily="18" charset="0"/>
            </a:rPr>
            <a:t>Deneyim Teşviği</a:t>
          </a:r>
        </a:p>
        <a:p>
          <a:r>
            <a:rPr lang="tr-TR" b="0" u="none" dirty="0">
              <a:latin typeface="Times New Roman" panose="02020603050405020304" pitchFamily="18" charset="0"/>
              <a:cs typeface="Times New Roman" panose="02020603050405020304" pitchFamily="18" charset="0"/>
            </a:rPr>
            <a:t>-Şişirme yanıta dikkat ederek kişisel tecrübeyle de öğrenmeyi pekiştirme</a:t>
          </a:r>
        </a:p>
        <a:p>
          <a:endParaRPr lang="tr-TR" b="0" u="none"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dgm:t>
    </dgm:pt>
    <dgm:pt modelId="{3B03201D-2741-4F34-8E34-BD205EA32E7E}" type="parTrans" cxnId="{0E1A2A03-14CB-4CF5-A403-E874A2C69551}">
      <dgm:prSet/>
      <dgm:spPr/>
      <dgm:t>
        <a:bodyPr/>
        <a:lstStyle/>
        <a:p>
          <a:endParaRPr lang="tr-TR"/>
        </a:p>
      </dgm:t>
    </dgm:pt>
    <dgm:pt modelId="{A96711AA-522F-4A05-BF28-12C847140DF7}" type="sibTrans" cxnId="{0E1A2A03-14CB-4CF5-A403-E874A2C69551}">
      <dgm:prSet/>
      <dgm:spPr/>
      <dgm:t>
        <a:bodyPr/>
        <a:lstStyle/>
        <a:p>
          <a:endParaRPr lang="tr-TR"/>
        </a:p>
      </dgm:t>
    </dgm:pt>
    <dgm:pt modelId="{E624B80B-CF3C-40FB-ABEF-BC957C197941}">
      <dgm:prSet phldrT="[Metin]" custT="1"/>
      <dgm:spPr/>
      <dgm:t>
        <a:bodyPr/>
        <a:lstStyle/>
        <a:p>
          <a:r>
            <a:rPr lang="tr-TR" sz="2000" b="1" u="sng" dirty="0">
              <a:latin typeface="Times New Roman" panose="02020603050405020304" pitchFamily="18" charset="0"/>
              <a:cs typeface="Times New Roman" panose="02020603050405020304" pitchFamily="18" charset="0"/>
            </a:rPr>
            <a:t>Yanlılık</a:t>
          </a:r>
        </a:p>
        <a:p>
          <a:r>
            <a:rPr lang="tr-TR" sz="2000" b="0" u="none" dirty="0">
              <a:latin typeface="Times New Roman" panose="02020603050405020304" pitchFamily="18" charset="0"/>
              <a:cs typeface="Times New Roman" panose="02020603050405020304" pitchFamily="18" charset="0"/>
            </a:rPr>
            <a:t>-Cinsiyet, din, dil, ırk ayrımı X</a:t>
          </a:r>
        </a:p>
      </dgm:t>
    </dgm:pt>
    <dgm:pt modelId="{AE8A1C94-31CD-41FD-9AF5-DE4F15EF2CFA}" type="parTrans" cxnId="{667A0D33-ED83-4B3F-B0FA-44957B7BFC11}">
      <dgm:prSet/>
      <dgm:spPr/>
      <dgm:t>
        <a:bodyPr/>
        <a:lstStyle/>
        <a:p>
          <a:endParaRPr lang="tr-TR"/>
        </a:p>
      </dgm:t>
    </dgm:pt>
    <dgm:pt modelId="{A1061A32-3DDD-4AE6-8AE8-E1C320652449}" type="sibTrans" cxnId="{667A0D33-ED83-4B3F-B0FA-44957B7BFC11}">
      <dgm:prSet/>
      <dgm:spPr/>
      <dgm:t>
        <a:bodyPr/>
        <a:lstStyle/>
        <a:p>
          <a:endParaRPr lang="tr-TR"/>
        </a:p>
      </dgm:t>
    </dgm:pt>
    <dgm:pt modelId="{6B2BE0AA-D07E-4D46-A89F-29EB6F4EE9A5}">
      <dgm:prSet phldrT="[Metin]"/>
      <dgm:spPr/>
      <dgm:t>
        <a:bodyPr/>
        <a:lstStyle/>
        <a:p>
          <a:r>
            <a:rPr lang="tr-TR" b="1" u="sng" dirty="0">
              <a:latin typeface="Times New Roman" panose="02020603050405020304" pitchFamily="18" charset="0"/>
              <a:cs typeface="Times New Roman" panose="02020603050405020304" pitchFamily="18" charset="0"/>
            </a:rPr>
            <a:t>Görüş Alma</a:t>
          </a:r>
        </a:p>
        <a:p>
          <a:r>
            <a:rPr lang="tr-TR" b="0" u="none" dirty="0">
              <a:latin typeface="Times New Roman" panose="02020603050405020304" pitchFamily="18" charset="0"/>
              <a:cs typeface="Times New Roman" panose="02020603050405020304" pitchFamily="18" charset="0"/>
            </a:rPr>
            <a:t>-Hazırlanan sorulara yönelik ön test!</a:t>
          </a:r>
        </a:p>
        <a:p>
          <a:r>
            <a:rPr lang="tr-TR" b="0" u="none" dirty="0">
              <a:latin typeface="Times New Roman" panose="02020603050405020304" pitchFamily="18" charset="0"/>
              <a:cs typeface="Times New Roman" panose="02020603050405020304" pitchFamily="18" charset="0"/>
            </a:rPr>
            <a:t>-Uygulama sürecinde gözlem </a:t>
          </a:r>
        </a:p>
        <a:p>
          <a:r>
            <a:rPr lang="tr-TR" b="0" u="none" dirty="0">
              <a:latin typeface="Times New Roman" panose="02020603050405020304" pitchFamily="18" charset="0"/>
              <a:cs typeface="Times New Roman" panose="02020603050405020304" pitchFamily="18" charset="0"/>
            </a:rPr>
            <a:t>-Uygulama sonrası hem uzman hem öğrenci görüşü</a:t>
          </a:r>
        </a:p>
      </dgm:t>
    </dgm:pt>
    <dgm:pt modelId="{D291817D-A1F8-4FF4-B784-B6B293D9FD6C}" type="parTrans" cxnId="{D9EF7A1C-B5CD-4DC4-B363-44F45C6F4813}">
      <dgm:prSet/>
      <dgm:spPr/>
      <dgm:t>
        <a:bodyPr/>
        <a:lstStyle/>
        <a:p>
          <a:endParaRPr lang="tr-TR"/>
        </a:p>
      </dgm:t>
    </dgm:pt>
    <dgm:pt modelId="{CD63B2DE-80E0-49DE-8E0F-850B2E735B73}" type="sibTrans" cxnId="{D9EF7A1C-B5CD-4DC4-B363-44F45C6F4813}">
      <dgm:prSet/>
      <dgm:spPr/>
      <dgm:t>
        <a:bodyPr/>
        <a:lstStyle/>
        <a:p>
          <a:endParaRPr lang="tr-TR"/>
        </a:p>
      </dgm:t>
    </dgm:pt>
    <dgm:pt modelId="{A1C7E500-6B92-4BFB-B286-499D8CC09A71}">
      <dgm:prSet/>
      <dgm:spPr/>
      <dgm:t>
        <a:bodyPr/>
        <a:lstStyle/>
        <a:p>
          <a:r>
            <a:rPr lang="tr-TR" b="1" u="sng" dirty="0">
              <a:latin typeface="Times New Roman" panose="02020603050405020304" pitchFamily="18" charset="0"/>
              <a:cs typeface="Times New Roman" panose="02020603050405020304" pitchFamily="18" charset="0"/>
            </a:rPr>
            <a:t>Görsel ve Grafik Temelli</a:t>
          </a:r>
        </a:p>
        <a:p>
          <a:r>
            <a:rPr lang="tr-TR" b="0" u="none" dirty="0">
              <a:latin typeface="Times New Roman" panose="02020603050405020304" pitchFamily="18" charset="0"/>
              <a:cs typeface="Times New Roman" panose="02020603050405020304" pitchFamily="18" charset="0"/>
            </a:rPr>
            <a:t>-Derse uygunluk</a:t>
          </a:r>
        </a:p>
        <a:p>
          <a:r>
            <a:rPr lang="tr-TR" b="0" u="none" dirty="0">
              <a:latin typeface="Times New Roman" panose="02020603050405020304" pitchFamily="18" charset="0"/>
              <a:cs typeface="Times New Roman" panose="02020603050405020304" pitchFamily="18" charset="0"/>
            </a:rPr>
            <a:t>-Konu temelli</a:t>
          </a:r>
        </a:p>
        <a:p>
          <a:r>
            <a:rPr lang="tr-TR" b="0" u="none" dirty="0">
              <a:latin typeface="Times New Roman" panose="02020603050405020304" pitchFamily="18" charset="0"/>
              <a:cs typeface="Times New Roman" panose="02020603050405020304" pitchFamily="18" charset="0"/>
            </a:rPr>
            <a:t>-Renkler ve yazılar anlaşılır</a:t>
          </a:r>
          <a:endParaRPr lang="tr-TR" dirty="0">
            <a:latin typeface="Times New Roman" panose="02020603050405020304" pitchFamily="18" charset="0"/>
            <a:cs typeface="Times New Roman" panose="02020603050405020304" pitchFamily="18" charset="0"/>
          </a:endParaRPr>
        </a:p>
      </dgm:t>
    </dgm:pt>
    <dgm:pt modelId="{BE616211-76B5-4979-8EA1-167B070416AF}" type="parTrans" cxnId="{0E7E6480-AB4E-436E-90CE-BCC0D927760E}">
      <dgm:prSet/>
      <dgm:spPr/>
      <dgm:t>
        <a:bodyPr/>
        <a:lstStyle/>
        <a:p>
          <a:endParaRPr lang="tr-TR"/>
        </a:p>
      </dgm:t>
    </dgm:pt>
    <dgm:pt modelId="{2382127C-F22F-42D8-875D-7A7CB5924B31}" type="sibTrans" cxnId="{0E7E6480-AB4E-436E-90CE-BCC0D927760E}">
      <dgm:prSet/>
      <dgm:spPr/>
      <dgm:t>
        <a:bodyPr/>
        <a:lstStyle/>
        <a:p>
          <a:endParaRPr lang="tr-TR"/>
        </a:p>
      </dgm:t>
    </dgm:pt>
    <dgm:pt modelId="{2346F2A8-497B-4FF2-BFD3-1D086C5B0E7B}" type="pres">
      <dgm:prSet presAssocID="{17093130-2812-404C-89A6-F1F5A54C5760}" presName="diagram" presStyleCnt="0">
        <dgm:presLayoutVars>
          <dgm:dir/>
          <dgm:resizeHandles val="exact"/>
        </dgm:presLayoutVars>
      </dgm:prSet>
      <dgm:spPr/>
    </dgm:pt>
    <dgm:pt modelId="{54FFACF1-2AD4-4454-BD0D-976B38BE66AE}" type="pres">
      <dgm:prSet presAssocID="{19B00AE8-3C61-49C4-87D2-EDF364A54E3C}" presName="node" presStyleLbl="node1" presStyleIdx="0" presStyleCnt="6">
        <dgm:presLayoutVars>
          <dgm:bulletEnabled val="1"/>
        </dgm:presLayoutVars>
      </dgm:prSet>
      <dgm:spPr/>
    </dgm:pt>
    <dgm:pt modelId="{BF7AD228-0606-43CE-9388-0FECF5FC78EB}" type="pres">
      <dgm:prSet presAssocID="{CC75C009-1206-4E68-BA4F-2DA233696650}" presName="sibTrans" presStyleCnt="0"/>
      <dgm:spPr/>
    </dgm:pt>
    <dgm:pt modelId="{A14C8FDE-46F8-4188-970D-98536F09EC6F}" type="pres">
      <dgm:prSet presAssocID="{C975E386-9C9F-4440-9369-BFEAE09589FA}" presName="node" presStyleLbl="node1" presStyleIdx="1" presStyleCnt="6">
        <dgm:presLayoutVars>
          <dgm:bulletEnabled val="1"/>
        </dgm:presLayoutVars>
      </dgm:prSet>
      <dgm:spPr/>
    </dgm:pt>
    <dgm:pt modelId="{884A49AC-1BAB-4ADD-91ED-1E64D76A5CF6}" type="pres">
      <dgm:prSet presAssocID="{542B3FE8-EB54-4800-87CD-7F25570FCE64}" presName="sibTrans" presStyleCnt="0"/>
      <dgm:spPr/>
    </dgm:pt>
    <dgm:pt modelId="{D16B2F0F-CCDB-473C-956B-B34F378EB879}" type="pres">
      <dgm:prSet presAssocID="{94020CC5-7775-4CC3-8426-C15CEDCEE1EA}" presName="node" presStyleLbl="node1" presStyleIdx="2" presStyleCnt="6">
        <dgm:presLayoutVars>
          <dgm:bulletEnabled val="1"/>
        </dgm:presLayoutVars>
      </dgm:prSet>
      <dgm:spPr/>
    </dgm:pt>
    <dgm:pt modelId="{6824719B-12F1-4EFE-912F-E8E1706A6EF1}" type="pres">
      <dgm:prSet presAssocID="{A96711AA-522F-4A05-BF28-12C847140DF7}" presName="sibTrans" presStyleCnt="0"/>
      <dgm:spPr/>
    </dgm:pt>
    <dgm:pt modelId="{0DF09B75-B480-44EC-A3DF-B0494652F0D7}" type="pres">
      <dgm:prSet presAssocID="{A1C7E500-6B92-4BFB-B286-499D8CC09A71}" presName="node" presStyleLbl="node1" presStyleIdx="3" presStyleCnt="6">
        <dgm:presLayoutVars>
          <dgm:bulletEnabled val="1"/>
        </dgm:presLayoutVars>
      </dgm:prSet>
      <dgm:spPr/>
    </dgm:pt>
    <dgm:pt modelId="{CCBFC5D8-16E0-4415-9013-87674FBF32EC}" type="pres">
      <dgm:prSet presAssocID="{2382127C-F22F-42D8-875D-7A7CB5924B31}" presName="sibTrans" presStyleCnt="0"/>
      <dgm:spPr/>
    </dgm:pt>
    <dgm:pt modelId="{DE744755-DC71-4F8B-A346-76215DA1165B}" type="pres">
      <dgm:prSet presAssocID="{E624B80B-CF3C-40FB-ABEF-BC957C197941}" presName="node" presStyleLbl="node1" presStyleIdx="4" presStyleCnt="6">
        <dgm:presLayoutVars>
          <dgm:bulletEnabled val="1"/>
        </dgm:presLayoutVars>
      </dgm:prSet>
      <dgm:spPr/>
    </dgm:pt>
    <dgm:pt modelId="{2FE32689-E673-46D4-94F7-BF76A68D81BD}" type="pres">
      <dgm:prSet presAssocID="{A1061A32-3DDD-4AE6-8AE8-E1C320652449}" presName="sibTrans" presStyleCnt="0"/>
      <dgm:spPr/>
    </dgm:pt>
    <dgm:pt modelId="{8D774475-B80E-49B7-8ABC-4910D12D3541}" type="pres">
      <dgm:prSet presAssocID="{6B2BE0AA-D07E-4D46-A89F-29EB6F4EE9A5}" presName="node" presStyleLbl="node1" presStyleIdx="5" presStyleCnt="6">
        <dgm:presLayoutVars>
          <dgm:bulletEnabled val="1"/>
        </dgm:presLayoutVars>
      </dgm:prSet>
      <dgm:spPr/>
    </dgm:pt>
  </dgm:ptLst>
  <dgm:cxnLst>
    <dgm:cxn modelId="{0E1A2A03-14CB-4CF5-A403-E874A2C69551}" srcId="{17093130-2812-404C-89A6-F1F5A54C5760}" destId="{94020CC5-7775-4CC3-8426-C15CEDCEE1EA}" srcOrd="2" destOrd="0" parTransId="{3B03201D-2741-4F34-8E34-BD205EA32E7E}" sibTransId="{A96711AA-522F-4A05-BF28-12C847140DF7}"/>
    <dgm:cxn modelId="{D9EF7A1C-B5CD-4DC4-B363-44F45C6F4813}" srcId="{17093130-2812-404C-89A6-F1F5A54C5760}" destId="{6B2BE0AA-D07E-4D46-A89F-29EB6F4EE9A5}" srcOrd="5" destOrd="0" parTransId="{D291817D-A1F8-4FF4-B784-B6B293D9FD6C}" sibTransId="{CD63B2DE-80E0-49DE-8E0F-850B2E735B73}"/>
    <dgm:cxn modelId="{C16D4728-53A2-418B-AED4-0D8F2F8C4874}" type="presOf" srcId="{6B2BE0AA-D07E-4D46-A89F-29EB6F4EE9A5}" destId="{8D774475-B80E-49B7-8ABC-4910D12D3541}" srcOrd="0" destOrd="0" presId="urn:microsoft.com/office/officeart/2005/8/layout/default"/>
    <dgm:cxn modelId="{667A0D33-ED83-4B3F-B0FA-44957B7BFC11}" srcId="{17093130-2812-404C-89A6-F1F5A54C5760}" destId="{E624B80B-CF3C-40FB-ABEF-BC957C197941}" srcOrd="4" destOrd="0" parTransId="{AE8A1C94-31CD-41FD-9AF5-DE4F15EF2CFA}" sibTransId="{A1061A32-3DDD-4AE6-8AE8-E1C320652449}"/>
    <dgm:cxn modelId="{1C716336-0949-4A6F-818A-344D3ED9979B}" srcId="{17093130-2812-404C-89A6-F1F5A54C5760}" destId="{C975E386-9C9F-4440-9369-BFEAE09589FA}" srcOrd="1" destOrd="0" parTransId="{2E52970D-ECD1-4958-B4DA-4097F8871BE4}" sibTransId="{542B3FE8-EB54-4800-87CD-7F25570FCE64}"/>
    <dgm:cxn modelId="{17DD443C-C3C5-433D-A7D0-755D501F4655}" srcId="{17093130-2812-404C-89A6-F1F5A54C5760}" destId="{19B00AE8-3C61-49C4-87D2-EDF364A54E3C}" srcOrd="0" destOrd="0" parTransId="{08B52E85-BEC9-48AE-A33D-2F5B1302C078}" sibTransId="{CC75C009-1206-4E68-BA4F-2DA233696650}"/>
    <dgm:cxn modelId="{9AF37142-03FE-405B-B236-E94BF20BCB0C}" type="presOf" srcId="{E624B80B-CF3C-40FB-ABEF-BC957C197941}" destId="{DE744755-DC71-4F8B-A346-76215DA1165B}" srcOrd="0" destOrd="0" presId="urn:microsoft.com/office/officeart/2005/8/layout/default"/>
    <dgm:cxn modelId="{E3DEA559-0AB8-4432-9227-9A14A417E7B2}" type="presOf" srcId="{94020CC5-7775-4CC3-8426-C15CEDCEE1EA}" destId="{D16B2F0F-CCDB-473C-956B-B34F378EB879}" srcOrd="0" destOrd="0" presId="urn:microsoft.com/office/officeart/2005/8/layout/default"/>
    <dgm:cxn modelId="{0E7E6480-AB4E-436E-90CE-BCC0D927760E}" srcId="{17093130-2812-404C-89A6-F1F5A54C5760}" destId="{A1C7E500-6B92-4BFB-B286-499D8CC09A71}" srcOrd="3" destOrd="0" parTransId="{BE616211-76B5-4979-8EA1-167B070416AF}" sibTransId="{2382127C-F22F-42D8-875D-7A7CB5924B31}"/>
    <dgm:cxn modelId="{44DE99A1-9DA3-46B0-850C-4C8BE164AEDB}" type="presOf" srcId="{A1C7E500-6B92-4BFB-B286-499D8CC09A71}" destId="{0DF09B75-B480-44EC-A3DF-B0494652F0D7}" srcOrd="0" destOrd="0" presId="urn:microsoft.com/office/officeart/2005/8/layout/default"/>
    <dgm:cxn modelId="{9A6B11A7-216E-41C4-B819-E6BFD449E8EE}" type="presOf" srcId="{17093130-2812-404C-89A6-F1F5A54C5760}" destId="{2346F2A8-497B-4FF2-BFD3-1D086C5B0E7B}" srcOrd="0" destOrd="0" presId="urn:microsoft.com/office/officeart/2005/8/layout/default"/>
    <dgm:cxn modelId="{534978C2-359E-4E26-A48A-44C4C5B5F76D}" type="presOf" srcId="{C975E386-9C9F-4440-9369-BFEAE09589FA}" destId="{A14C8FDE-46F8-4188-970D-98536F09EC6F}" srcOrd="0" destOrd="0" presId="urn:microsoft.com/office/officeart/2005/8/layout/default"/>
    <dgm:cxn modelId="{5614D0FC-09CA-4B7E-87CF-0A68E3A9E04C}" type="presOf" srcId="{19B00AE8-3C61-49C4-87D2-EDF364A54E3C}" destId="{54FFACF1-2AD4-4454-BD0D-976B38BE66AE}" srcOrd="0" destOrd="0" presId="urn:microsoft.com/office/officeart/2005/8/layout/default"/>
    <dgm:cxn modelId="{D3249972-4612-48A8-9814-6B2B32C8D52C}" type="presParOf" srcId="{2346F2A8-497B-4FF2-BFD3-1D086C5B0E7B}" destId="{54FFACF1-2AD4-4454-BD0D-976B38BE66AE}" srcOrd="0" destOrd="0" presId="urn:microsoft.com/office/officeart/2005/8/layout/default"/>
    <dgm:cxn modelId="{4192374B-39F8-4AEB-B24B-4D1A3F5E2DC9}" type="presParOf" srcId="{2346F2A8-497B-4FF2-BFD3-1D086C5B0E7B}" destId="{BF7AD228-0606-43CE-9388-0FECF5FC78EB}" srcOrd="1" destOrd="0" presId="urn:microsoft.com/office/officeart/2005/8/layout/default"/>
    <dgm:cxn modelId="{4476977D-66EF-4E95-8F87-6366B0E16632}" type="presParOf" srcId="{2346F2A8-497B-4FF2-BFD3-1D086C5B0E7B}" destId="{A14C8FDE-46F8-4188-970D-98536F09EC6F}" srcOrd="2" destOrd="0" presId="urn:microsoft.com/office/officeart/2005/8/layout/default"/>
    <dgm:cxn modelId="{0507626A-060B-44B0-9BE5-62AB879668C5}" type="presParOf" srcId="{2346F2A8-497B-4FF2-BFD3-1D086C5B0E7B}" destId="{884A49AC-1BAB-4ADD-91ED-1E64D76A5CF6}" srcOrd="3" destOrd="0" presId="urn:microsoft.com/office/officeart/2005/8/layout/default"/>
    <dgm:cxn modelId="{67EBA846-7878-4859-A7B6-9F97783EF6CC}" type="presParOf" srcId="{2346F2A8-497B-4FF2-BFD3-1D086C5B0E7B}" destId="{D16B2F0F-CCDB-473C-956B-B34F378EB879}" srcOrd="4" destOrd="0" presId="urn:microsoft.com/office/officeart/2005/8/layout/default"/>
    <dgm:cxn modelId="{597C14C9-DE60-48D9-83CD-4F6C89900BDF}" type="presParOf" srcId="{2346F2A8-497B-4FF2-BFD3-1D086C5B0E7B}" destId="{6824719B-12F1-4EFE-912F-E8E1706A6EF1}" srcOrd="5" destOrd="0" presId="urn:microsoft.com/office/officeart/2005/8/layout/default"/>
    <dgm:cxn modelId="{EBBE6A11-0383-4AD1-B3E5-EB9F5C519552}" type="presParOf" srcId="{2346F2A8-497B-4FF2-BFD3-1D086C5B0E7B}" destId="{0DF09B75-B480-44EC-A3DF-B0494652F0D7}" srcOrd="6" destOrd="0" presId="urn:microsoft.com/office/officeart/2005/8/layout/default"/>
    <dgm:cxn modelId="{61374CB2-F702-4809-9C9F-26AD00A9FF43}" type="presParOf" srcId="{2346F2A8-497B-4FF2-BFD3-1D086C5B0E7B}" destId="{CCBFC5D8-16E0-4415-9013-87674FBF32EC}" srcOrd="7" destOrd="0" presId="urn:microsoft.com/office/officeart/2005/8/layout/default"/>
    <dgm:cxn modelId="{43168664-716E-488D-BB9A-E1B4E54A39D5}" type="presParOf" srcId="{2346F2A8-497B-4FF2-BFD3-1D086C5B0E7B}" destId="{DE744755-DC71-4F8B-A346-76215DA1165B}" srcOrd="8" destOrd="0" presId="urn:microsoft.com/office/officeart/2005/8/layout/default"/>
    <dgm:cxn modelId="{35146D6C-5439-441B-A7A0-C5BC55005E3C}" type="presParOf" srcId="{2346F2A8-497B-4FF2-BFD3-1D086C5B0E7B}" destId="{2FE32689-E673-46D4-94F7-BF76A68D81BD}" srcOrd="9" destOrd="0" presId="urn:microsoft.com/office/officeart/2005/8/layout/default"/>
    <dgm:cxn modelId="{504880BC-E5D5-41FE-8E11-EC67E097E6E1}" type="presParOf" srcId="{2346F2A8-497B-4FF2-BFD3-1D086C5B0E7B}" destId="{8D774475-B80E-49B7-8ABC-4910D12D354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7093130-2812-404C-89A6-F1F5A54C5760}"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tr-TR"/>
        </a:p>
      </dgm:t>
    </dgm:pt>
    <dgm:pt modelId="{19B00AE8-3C61-49C4-87D2-EDF364A54E3C}">
      <dgm:prSet phldrT="[Metin]"/>
      <dgm:spPr/>
      <dgm:t>
        <a:bodyPr/>
        <a:lstStyle/>
        <a:p>
          <a:r>
            <a:rPr lang="tr-TR" b="0" u="none" dirty="0">
              <a:latin typeface="Times New Roman" panose="02020603050405020304" pitchFamily="18" charset="0"/>
              <a:cs typeface="Times New Roman" panose="02020603050405020304" pitchFamily="18" charset="0"/>
            </a:rPr>
            <a:t>Yazı Güzelliği X</a:t>
          </a:r>
        </a:p>
      </dgm:t>
    </dgm:pt>
    <dgm:pt modelId="{08B52E85-BEC9-48AE-A33D-2F5B1302C078}" type="parTrans" cxnId="{17DD443C-C3C5-433D-A7D0-755D501F4655}">
      <dgm:prSet/>
      <dgm:spPr/>
      <dgm:t>
        <a:bodyPr/>
        <a:lstStyle/>
        <a:p>
          <a:endParaRPr lang="tr-TR"/>
        </a:p>
      </dgm:t>
    </dgm:pt>
    <dgm:pt modelId="{CC75C009-1206-4E68-BA4F-2DA233696650}" type="sibTrans" cxnId="{17DD443C-C3C5-433D-A7D0-755D501F4655}">
      <dgm:prSet/>
      <dgm:spPr/>
      <dgm:t>
        <a:bodyPr/>
        <a:lstStyle/>
        <a:p>
          <a:endParaRPr lang="tr-TR"/>
        </a:p>
      </dgm:t>
    </dgm:pt>
    <dgm:pt modelId="{C975E386-9C9F-4440-9369-BFEAE09589FA}">
      <dgm:prSet phldrT="[Metin]"/>
      <dgm:spPr/>
      <dgm:t>
        <a:bodyPr/>
        <a:lstStyle/>
        <a:p>
          <a:r>
            <a:rPr lang="tr-TR" b="0" u="none" dirty="0">
              <a:latin typeface="Times New Roman" panose="02020603050405020304" pitchFamily="18" charset="0"/>
              <a:cs typeface="Times New Roman" panose="02020603050405020304" pitchFamily="18" charset="0"/>
            </a:rPr>
            <a:t>Yanıtlayıcı Tanınması</a:t>
          </a:r>
        </a:p>
        <a:p>
          <a:r>
            <a:rPr lang="tr-TR" b="0" u="none" dirty="0">
              <a:latin typeface="Times New Roman" panose="02020603050405020304" pitchFamily="18" charset="0"/>
              <a:cs typeface="Times New Roman" panose="02020603050405020304" pitchFamily="18" charset="0"/>
            </a:rPr>
            <a:t>ve</a:t>
          </a:r>
        </a:p>
        <a:p>
          <a:r>
            <a:rPr lang="tr-TR" b="0" u="none" dirty="0">
              <a:latin typeface="Times New Roman" panose="02020603050405020304" pitchFamily="18" charset="0"/>
              <a:cs typeface="Times New Roman" panose="02020603050405020304" pitchFamily="18" charset="0"/>
            </a:rPr>
            <a:t>Öz/Akran Değerlendirmesi</a:t>
          </a:r>
        </a:p>
      </dgm:t>
    </dgm:pt>
    <dgm:pt modelId="{2E52970D-ECD1-4958-B4DA-4097F8871BE4}" type="parTrans" cxnId="{1C716336-0949-4A6F-818A-344D3ED9979B}">
      <dgm:prSet/>
      <dgm:spPr/>
      <dgm:t>
        <a:bodyPr/>
        <a:lstStyle/>
        <a:p>
          <a:endParaRPr lang="tr-TR"/>
        </a:p>
      </dgm:t>
    </dgm:pt>
    <dgm:pt modelId="{542B3FE8-EB54-4800-87CD-7F25570FCE64}" type="sibTrans" cxnId="{1C716336-0949-4A6F-818A-344D3ED9979B}">
      <dgm:prSet/>
      <dgm:spPr/>
      <dgm:t>
        <a:bodyPr/>
        <a:lstStyle/>
        <a:p>
          <a:endParaRPr lang="tr-TR"/>
        </a:p>
      </dgm:t>
    </dgm:pt>
    <dgm:pt modelId="{94020CC5-7775-4CC3-8426-C15CEDCEE1EA}">
      <dgm:prSet phldrT="[Metin]"/>
      <dgm:spPr/>
      <dgm:t>
        <a:bodyPr/>
        <a:lstStyle/>
        <a:p>
          <a:endParaRPr lang="tr-TR" b="1" u="sng" dirty="0">
            <a:latin typeface="Times New Roman" panose="02020603050405020304" pitchFamily="18" charset="0"/>
            <a:cs typeface="Times New Roman" panose="02020603050405020304" pitchFamily="18" charset="0"/>
          </a:endParaRPr>
        </a:p>
        <a:p>
          <a:r>
            <a:rPr lang="tr-TR" b="0" u="none" dirty="0">
              <a:latin typeface="Times New Roman" panose="02020603050405020304" pitchFamily="18" charset="0"/>
              <a:cs typeface="Times New Roman" panose="02020603050405020304" pitchFamily="18" charset="0"/>
            </a:rPr>
            <a:t>Puanlama soru soru yapılmalı</a:t>
          </a:r>
        </a:p>
        <a:p>
          <a:endParaRPr lang="tr-TR" dirty="0">
            <a:latin typeface="Times New Roman" panose="02020603050405020304" pitchFamily="18" charset="0"/>
            <a:cs typeface="Times New Roman" panose="02020603050405020304" pitchFamily="18" charset="0"/>
          </a:endParaRPr>
        </a:p>
      </dgm:t>
    </dgm:pt>
    <dgm:pt modelId="{3B03201D-2741-4F34-8E34-BD205EA32E7E}" type="parTrans" cxnId="{0E1A2A03-14CB-4CF5-A403-E874A2C69551}">
      <dgm:prSet/>
      <dgm:spPr/>
      <dgm:t>
        <a:bodyPr/>
        <a:lstStyle/>
        <a:p>
          <a:endParaRPr lang="tr-TR"/>
        </a:p>
      </dgm:t>
    </dgm:pt>
    <dgm:pt modelId="{A96711AA-522F-4A05-BF28-12C847140DF7}" type="sibTrans" cxnId="{0E1A2A03-14CB-4CF5-A403-E874A2C69551}">
      <dgm:prSet/>
      <dgm:spPr/>
      <dgm:t>
        <a:bodyPr/>
        <a:lstStyle/>
        <a:p>
          <a:endParaRPr lang="tr-TR"/>
        </a:p>
      </dgm:t>
    </dgm:pt>
    <dgm:pt modelId="{E624B80B-CF3C-40FB-ABEF-BC957C197941}">
      <dgm:prSet phldrT="[Metin]" custT="1"/>
      <dgm:spPr/>
      <dgm:t>
        <a:bodyPr/>
        <a:lstStyle/>
        <a:p>
          <a:r>
            <a:rPr lang="tr-TR" sz="2000" b="0" u="none" dirty="0">
              <a:latin typeface="Times New Roman" panose="02020603050405020304" pitchFamily="18" charset="0"/>
              <a:cs typeface="Times New Roman" panose="02020603050405020304" pitchFamily="18" charset="0"/>
            </a:rPr>
            <a:t>Puanlama anahtarlarında tam puanlama, kısmi puanlama ve hiç puan verilmeyecek yapılar önden belirlenmelidir.</a:t>
          </a:r>
        </a:p>
        <a:p>
          <a:r>
            <a:rPr lang="tr-TR" sz="2000" b="0" u="none" dirty="0">
              <a:latin typeface="Times New Roman" panose="02020603050405020304" pitchFamily="18" charset="0"/>
              <a:cs typeface="Times New Roman" panose="02020603050405020304" pitchFamily="18" charset="0"/>
            </a:rPr>
            <a:t>(Dereceli Puanlama Anahtarı)</a:t>
          </a:r>
        </a:p>
      </dgm:t>
    </dgm:pt>
    <dgm:pt modelId="{AE8A1C94-31CD-41FD-9AF5-DE4F15EF2CFA}" type="parTrans" cxnId="{667A0D33-ED83-4B3F-B0FA-44957B7BFC11}">
      <dgm:prSet/>
      <dgm:spPr/>
      <dgm:t>
        <a:bodyPr/>
        <a:lstStyle/>
        <a:p>
          <a:endParaRPr lang="tr-TR"/>
        </a:p>
      </dgm:t>
    </dgm:pt>
    <dgm:pt modelId="{A1061A32-3DDD-4AE6-8AE8-E1C320652449}" type="sibTrans" cxnId="{667A0D33-ED83-4B3F-B0FA-44957B7BFC11}">
      <dgm:prSet/>
      <dgm:spPr/>
      <dgm:t>
        <a:bodyPr/>
        <a:lstStyle/>
        <a:p>
          <a:endParaRPr lang="tr-TR"/>
        </a:p>
      </dgm:t>
    </dgm:pt>
    <dgm:pt modelId="{A1C7E500-6B92-4BFB-B286-499D8CC09A71}">
      <dgm:prSet/>
      <dgm:spPr/>
      <dgm:t>
        <a:bodyPr/>
        <a:lstStyle/>
        <a:p>
          <a:r>
            <a:rPr lang="tr-TR" dirty="0">
              <a:latin typeface="Times New Roman" panose="02020603050405020304" pitchFamily="18" charset="0"/>
              <a:cs typeface="Times New Roman" panose="02020603050405020304" pitchFamily="18" charset="0"/>
            </a:rPr>
            <a:t>Birden</a:t>
          </a:r>
          <a:r>
            <a:rPr lang="tr-TR" baseline="0" dirty="0">
              <a:latin typeface="Times New Roman" panose="02020603050405020304" pitchFamily="18" charset="0"/>
              <a:cs typeface="Times New Roman" panose="02020603050405020304" pitchFamily="18" charset="0"/>
            </a:rPr>
            <a:t> fazla puanlayıcıda puanlama hatası düşebilir.</a:t>
          </a:r>
        </a:p>
      </dgm:t>
    </dgm:pt>
    <dgm:pt modelId="{BE616211-76B5-4979-8EA1-167B070416AF}" type="parTrans" cxnId="{0E7E6480-AB4E-436E-90CE-BCC0D927760E}">
      <dgm:prSet/>
      <dgm:spPr/>
      <dgm:t>
        <a:bodyPr/>
        <a:lstStyle/>
        <a:p>
          <a:endParaRPr lang="tr-TR"/>
        </a:p>
      </dgm:t>
    </dgm:pt>
    <dgm:pt modelId="{2382127C-F22F-42D8-875D-7A7CB5924B31}" type="sibTrans" cxnId="{0E7E6480-AB4E-436E-90CE-BCC0D927760E}">
      <dgm:prSet/>
      <dgm:spPr/>
      <dgm:t>
        <a:bodyPr/>
        <a:lstStyle/>
        <a:p>
          <a:endParaRPr lang="tr-TR"/>
        </a:p>
      </dgm:t>
    </dgm:pt>
    <dgm:pt modelId="{2346F2A8-497B-4FF2-BFD3-1D086C5B0E7B}" type="pres">
      <dgm:prSet presAssocID="{17093130-2812-404C-89A6-F1F5A54C5760}" presName="diagram" presStyleCnt="0">
        <dgm:presLayoutVars>
          <dgm:dir/>
          <dgm:resizeHandles val="exact"/>
        </dgm:presLayoutVars>
      </dgm:prSet>
      <dgm:spPr/>
    </dgm:pt>
    <dgm:pt modelId="{54FFACF1-2AD4-4454-BD0D-976B38BE66AE}" type="pres">
      <dgm:prSet presAssocID="{19B00AE8-3C61-49C4-87D2-EDF364A54E3C}" presName="node" presStyleLbl="node1" presStyleIdx="0" presStyleCnt="5" custLinFactX="79255" custLinFactY="18680" custLinFactNeighborX="100000" custLinFactNeighborY="100000">
        <dgm:presLayoutVars>
          <dgm:bulletEnabled val="1"/>
        </dgm:presLayoutVars>
      </dgm:prSet>
      <dgm:spPr/>
    </dgm:pt>
    <dgm:pt modelId="{BF7AD228-0606-43CE-9388-0FECF5FC78EB}" type="pres">
      <dgm:prSet presAssocID="{CC75C009-1206-4E68-BA4F-2DA233696650}" presName="sibTrans" presStyleCnt="0"/>
      <dgm:spPr/>
    </dgm:pt>
    <dgm:pt modelId="{A14C8FDE-46F8-4188-970D-98536F09EC6F}" type="pres">
      <dgm:prSet presAssocID="{C975E386-9C9F-4440-9369-BFEAE09589FA}" presName="node" presStyleLbl="node1" presStyleIdx="1" presStyleCnt="5" custLinFactY="18702" custLinFactNeighborX="-68240" custLinFactNeighborY="100000">
        <dgm:presLayoutVars>
          <dgm:bulletEnabled val="1"/>
        </dgm:presLayoutVars>
      </dgm:prSet>
      <dgm:spPr/>
    </dgm:pt>
    <dgm:pt modelId="{884A49AC-1BAB-4ADD-91ED-1E64D76A5CF6}" type="pres">
      <dgm:prSet presAssocID="{542B3FE8-EB54-4800-87CD-7F25570FCE64}" presName="sibTrans" presStyleCnt="0"/>
      <dgm:spPr/>
    </dgm:pt>
    <dgm:pt modelId="{D16B2F0F-CCDB-473C-956B-B34F378EB879}" type="pres">
      <dgm:prSet presAssocID="{94020CC5-7775-4CC3-8426-C15CEDCEE1EA}" presName="node" presStyleLbl="node1" presStyleIdx="2" presStyleCnt="5">
        <dgm:presLayoutVars>
          <dgm:bulletEnabled val="1"/>
        </dgm:presLayoutVars>
      </dgm:prSet>
      <dgm:spPr/>
    </dgm:pt>
    <dgm:pt modelId="{6824719B-12F1-4EFE-912F-E8E1706A6EF1}" type="pres">
      <dgm:prSet presAssocID="{A96711AA-522F-4A05-BF28-12C847140DF7}" presName="sibTrans" presStyleCnt="0"/>
      <dgm:spPr/>
    </dgm:pt>
    <dgm:pt modelId="{0DF09B75-B480-44EC-A3DF-B0494652F0D7}" type="pres">
      <dgm:prSet presAssocID="{A1C7E500-6B92-4BFB-B286-499D8CC09A71}" presName="node" presStyleLbl="node1" presStyleIdx="3" presStyleCnt="5" custLinFactY="-15942" custLinFactNeighborX="57319" custLinFactNeighborY="-100000">
        <dgm:presLayoutVars>
          <dgm:bulletEnabled val="1"/>
        </dgm:presLayoutVars>
      </dgm:prSet>
      <dgm:spPr/>
    </dgm:pt>
    <dgm:pt modelId="{CCBFC5D8-16E0-4415-9013-87674FBF32EC}" type="pres">
      <dgm:prSet presAssocID="{2382127C-F22F-42D8-875D-7A7CB5924B31}" presName="sibTrans" presStyleCnt="0"/>
      <dgm:spPr/>
    </dgm:pt>
    <dgm:pt modelId="{DE744755-DC71-4F8B-A346-76215DA1165B}" type="pres">
      <dgm:prSet presAssocID="{E624B80B-CF3C-40FB-ABEF-BC957C197941}" presName="node" presStyleLbl="node1" presStyleIdx="4" presStyleCnt="5" custLinFactX="-61356" custLinFactY="-16494" custLinFactNeighborX="-100000" custLinFactNeighborY="-100000">
        <dgm:presLayoutVars>
          <dgm:bulletEnabled val="1"/>
        </dgm:presLayoutVars>
      </dgm:prSet>
      <dgm:spPr/>
    </dgm:pt>
  </dgm:ptLst>
  <dgm:cxnLst>
    <dgm:cxn modelId="{0E1A2A03-14CB-4CF5-A403-E874A2C69551}" srcId="{17093130-2812-404C-89A6-F1F5A54C5760}" destId="{94020CC5-7775-4CC3-8426-C15CEDCEE1EA}" srcOrd="2" destOrd="0" parTransId="{3B03201D-2741-4F34-8E34-BD205EA32E7E}" sibTransId="{A96711AA-522F-4A05-BF28-12C847140DF7}"/>
    <dgm:cxn modelId="{667A0D33-ED83-4B3F-B0FA-44957B7BFC11}" srcId="{17093130-2812-404C-89A6-F1F5A54C5760}" destId="{E624B80B-CF3C-40FB-ABEF-BC957C197941}" srcOrd="4" destOrd="0" parTransId="{AE8A1C94-31CD-41FD-9AF5-DE4F15EF2CFA}" sibTransId="{A1061A32-3DDD-4AE6-8AE8-E1C320652449}"/>
    <dgm:cxn modelId="{1C716336-0949-4A6F-818A-344D3ED9979B}" srcId="{17093130-2812-404C-89A6-F1F5A54C5760}" destId="{C975E386-9C9F-4440-9369-BFEAE09589FA}" srcOrd="1" destOrd="0" parTransId="{2E52970D-ECD1-4958-B4DA-4097F8871BE4}" sibTransId="{542B3FE8-EB54-4800-87CD-7F25570FCE64}"/>
    <dgm:cxn modelId="{17DD443C-C3C5-433D-A7D0-755D501F4655}" srcId="{17093130-2812-404C-89A6-F1F5A54C5760}" destId="{19B00AE8-3C61-49C4-87D2-EDF364A54E3C}" srcOrd="0" destOrd="0" parTransId="{08B52E85-BEC9-48AE-A33D-2F5B1302C078}" sibTransId="{CC75C009-1206-4E68-BA4F-2DA233696650}"/>
    <dgm:cxn modelId="{9AF37142-03FE-405B-B236-E94BF20BCB0C}" type="presOf" srcId="{E624B80B-CF3C-40FB-ABEF-BC957C197941}" destId="{DE744755-DC71-4F8B-A346-76215DA1165B}" srcOrd="0" destOrd="0" presId="urn:microsoft.com/office/officeart/2005/8/layout/default"/>
    <dgm:cxn modelId="{E3DEA559-0AB8-4432-9227-9A14A417E7B2}" type="presOf" srcId="{94020CC5-7775-4CC3-8426-C15CEDCEE1EA}" destId="{D16B2F0F-CCDB-473C-956B-B34F378EB879}" srcOrd="0" destOrd="0" presId="urn:microsoft.com/office/officeart/2005/8/layout/default"/>
    <dgm:cxn modelId="{0E7E6480-AB4E-436E-90CE-BCC0D927760E}" srcId="{17093130-2812-404C-89A6-F1F5A54C5760}" destId="{A1C7E500-6B92-4BFB-B286-499D8CC09A71}" srcOrd="3" destOrd="0" parTransId="{BE616211-76B5-4979-8EA1-167B070416AF}" sibTransId="{2382127C-F22F-42D8-875D-7A7CB5924B31}"/>
    <dgm:cxn modelId="{44DE99A1-9DA3-46B0-850C-4C8BE164AEDB}" type="presOf" srcId="{A1C7E500-6B92-4BFB-B286-499D8CC09A71}" destId="{0DF09B75-B480-44EC-A3DF-B0494652F0D7}" srcOrd="0" destOrd="0" presId="urn:microsoft.com/office/officeart/2005/8/layout/default"/>
    <dgm:cxn modelId="{9A6B11A7-216E-41C4-B819-E6BFD449E8EE}" type="presOf" srcId="{17093130-2812-404C-89A6-F1F5A54C5760}" destId="{2346F2A8-497B-4FF2-BFD3-1D086C5B0E7B}" srcOrd="0" destOrd="0" presId="urn:microsoft.com/office/officeart/2005/8/layout/default"/>
    <dgm:cxn modelId="{534978C2-359E-4E26-A48A-44C4C5B5F76D}" type="presOf" srcId="{C975E386-9C9F-4440-9369-BFEAE09589FA}" destId="{A14C8FDE-46F8-4188-970D-98536F09EC6F}" srcOrd="0" destOrd="0" presId="urn:microsoft.com/office/officeart/2005/8/layout/default"/>
    <dgm:cxn modelId="{5614D0FC-09CA-4B7E-87CF-0A68E3A9E04C}" type="presOf" srcId="{19B00AE8-3C61-49C4-87D2-EDF364A54E3C}" destId="{54FFACF1-2AD4-4454-BD0D-976B38BE66AE}" srcOrd="0" destOrd="0" presId="urn:microsoft.com/office/officeart/2005/8/layout/default"/>
    <dgm:cxn modelId="{D3249972-4612-48A8-9814-6B2B32C8D52C}" type="presParOf" srcId="{2346F2A8-497B-4FF2-BFD3-1D086C5B0E7B}" destId="{54FFACF1-2AD4-4454-BD0D-976B38BE66AE}" srcOrd="0" destOrd="0" presId="urn:microsoft.com/office/officeart/2005/8/layout/default"/>
    <dgm:cxn modelId="{4192374B-39F8-4AEB-B24B-4D1A3F5E2DC9}" type="presParOf" srcId="{2346F2A8-497B-4FF2-BFD3-1D086C5B0E7B}" destId="{BF7AD228-0606-43CE-9388-0FECF5FC78EB}" srcOrd="1" destOrd="0" presId="urn:microsoft.com/office/officeart/2005/8/layout/default"/>
    <dgm:cxn modelId="{4476977D-66EF-4E95-8F87-6366B0E16632}" type="presParOf" srcId="{2346F2A8-497B-4FF2-BFD3-1D086C5B0E7B}" destId="{A14C8FDE-46F8-4188-970D-98536F09EC6F}" srcOrd="2" destOrd="0" presId="urn:microsoft.com/office/officeart/2005/8/layout/default"/>
    <dgm:cxn modelId="{0507626A-060B-44B0-9BE5-62AB879668C5}" type="presParOf" srcId="{2346F2A8-497B-4FF2-BFD3-1D086C5B0E7B}" destId="{884A49AC-1BAB-4ADD-91ED-1E64D76A5CF6}" srcOrd="3" destOrd="0" presId="urn:microsoft.com/office/officeart/2005/8/layout/default"/>
    <dgm:cxn modelId="{67EBA846-7878-4859-A7B6-9F97783EF6CC}" type="presParOf" srcId="{2346F2A8-497B-4FF2-BFD3-1D086C5B0E7B}" destId="{D16B2F0F-CCDB-473C-956B-B34F378EB879}" srcOrd="4" destOrd="0" presId="urn:microsoft.com/office/officeart/2005/8/layout/default"/>
    <dgm:cxn modelId="{597C14C9-DE60-48D9-83CD-4F6C89900BDF}" type="presParOf" srcId="{2346F2A8-497B-4FF2-BFD3-1D086C5B0E7B}" destId="{6824719B-12F1-4EFE-912F-E8E1706A6EF1}" srcOrd="5" destOrd="0" presId="urn:microsoft.com/office/officeart/2005/8/layout/default"/>
    <dgm:cxn modelId="{EBBE6A11-0383-4AD1-B3E5-EB9F5C519552}" type="presParOf" srcId="{2346F2A8-497B-4FF2-BFD3-1D086C5B0E7B}" destId="{0DF09B75-B480-44EC-A3DF-B0494652F0D7}" srcOrd="6" destOrd="0" presId="urn:microsoft.com/office/officeart/2005/8/layout/default"/>
    <dgm:cxn modelId="{61374CB2-F702-4809-9C9F-26AD00A9FF43}" type="presParOf" srcId="{2346F2A8-497B-4FF2-BFD3-1D086C5B0E7B}" destId="{CCBFC5D8-16E0-4415-9013-87674FBF32EC}" srcOrd="7" destOrd="0" presId="urn:microsoft.com/office/officeart/2005/8/layout/default"/>
    <dgm:cxn modelId="{43168664-716E-488D-BB9A-E1B4E54A39D5}" type="presParOf" srcId="{2346F2A8-497B-4FF2-BFD3-1D086C5B0E7B}" destId="{DE744755-DC71-4F8B-A346-76215DA1165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2EE681-B7C9-4242-8B84-055FE1914877}" type="doc">
      <dgm:prSet loTypeId="urn:microsoft.com/office/officeart/2005/8/layout/cycle6" loCatId="relationship" qsTypeId="urn:microsoft.com/office/officeart/2005/8/quickstyle/simple1" qsCatId="simple" csTypeId="urn:microsoft.com/office/officeart/2005/8/colors/accent5_2" csCatId="accent5" phldr="1"/>
      <dgm:spPr/>
      <dgm:t>
        <a:bodyPr/>
        <a:lstStyle/>
        <a:p>
          <a:endParaRPr lang="tr-TR"/>
        </a:p>
      </dgm:t>
    </dgm:pt>
    <dgm:pt modelId="{3C6D9469-1D6F-421F-9E28-5AC0BA474608}">
      <dgm:prSet phldrT="[Metin]" custT="1"/>
      <dgm:spPr/>
      <dgm:t>
        <a:bodyPr/>
        <a:lstStyle/>
        <a:p>
          <a:r>
            <a:rPr lang="tr-TR" sz="1400" dirty="0">
              <a:latin typeface="Times New Roman" panose="02020603050405020304" pitchFamily="18" charset="0"/>
              <a:cs typeface="Times New Roman" panose="02020603050405020304" pitchFamily="18" charset="0"/>
            </a:rPr>
            <a:t>Kelime, Rakam, Kısa Liste</a:t>
          </a:r>
        </a:p>
      </dgm:t>
    </dgm:pt>
    <dgm:pt modelId="{54EDE26B-DE41-4A6F-ABF0-D57512175AED}" type="parTrans" cxnId="{C49F04BB-31AC-4712-8495-93C1C2BB8FE0}">
      <dgm:prSet/>
      <dgm:spPr/>
      <dgm:t>
        <a:bodyPr/>
        <a:lstStyle/>
        <a:p>
          <a:endParaRPr lang="tr-TR"/>
        </a:p>
      </dgm:t>
    </dgm:pt>
    <dgm:pt modelId="{896DD3CF-F0B6-4961-B3FD-201776B8A1DB}" type="sibTrans" cxnId="{C49F04BB-31AC-4712-8495-93C1C2BB8FE0}">
      <dgm:prSet/>
      <dgm:spPr/>
      <dgm:t>
        <a:bodyPr/>
        <a:lstStyle/>
        <a:p>
          <a:endParaRPr lang="tr-TR" sz="2000">
            <a:latin typeface="Times New Roman" panose="02020603050405020304" pitchFamily="18" charset="0"/>
            <a:cs typeface="Times New Roman" panose="02020603050405020304" pitchFamily="18" charset="0"/>
          </a:endParaRPr>
        </a:p>
      </dgm:t>
    </dgm:pt>
    <dgm:pt modelId="{42ACFB6F-324C-4987-8C8C-F864EB99B797}">
      <dgm:prSet phldrT="[Metin]" custT="1"/>
      <dgm:spPr/>
      <dgm:t>
        <a:bodyPr/>
        <a:lstStyle/>
        <a:p>
          <a:r>
            <a:rPr lang="tr-TR" sz="1400" dirty="0">
              <a:latin typeface="Times New Roman" panose="02020603050405020304" pitchFamily="18" charset="0"/>
              <a:cs typeface="Times New Roman" panose="02020603050405020304" pitchFamily="18" charset="0"/>
            </a:rPr>
            <a:t>Hatırlama Temelli</a:t>
          </a:r>
        </a:p>
      </dgm:t>
    </dgm:pt>
    <dgm:pt modelId="{08A4EA9A-BA36-4867-A87D-F73562509BB4}" type="parTrans" cxnId="{5F783889-DCDB-4764-B30F-F8FC2ED31E71}">
      <dgm:prSet/>
      <dgm:spPr/>
      <dgm:t>
        <a:bodyPr/>
        <a:lstStyle/>
        <a:p>
          <a:endParaRPr lang="tr-TR"/>
        </a:p>
      </dgm:t>
    </dgm:pt>
    <dgm:pt modelId="{DBE4BE18-AA8F-4354-9A67-0C87389B605B}" type="sibTrans" cxnId="{5F783889-DCDB-4764-B30F-F8FC2ED31E71}">
      <dgm:prSet/>
      <dgm:spPr/>
      <dgm:t>
        <a:bodyPr/>
        <a:lstStyle/>
        <a:p>
          <a:endParaRPr lang="tr-TR" sz="2000">
            <a:latin typeface="Times New Roman" panose="02020603050405020304" pitchFamily="18" charset="0"/>
            <a:cs typeface="Times New Roman" panose="02020603050405020304" pitchFamily="18" charset="0"/>
          </a:endParaRPr>
        </a:p>
      </dgm:t>
    </dgm:pt>
    <dgm:pt modelId="{F36D73AF-CFD2-4F86-8EDF-5F7A1AE349E1}">
      <dgm:prSet phldrT="[Metin]" custT="1"/>
      <dgm:spPr/>
      <dgm:t>
        <a:bodyPr/>
        <a:lstStyle/>
        <a:p>
          <a:r>
            <a:rPr lang="tr-TR" sz="1400" dirty="0">
              <a:latin typeface="Times New Roman" panose="02020603050405020304" pitchFamily="18" charset="0"/>
              <a:cs typeface="Times New Roman" panose="02020603050405020304" pitchFamily="18" charset="0"/>
            </a:rPr>
            <a:t>Bilgi Düzeyi</a:t>
          </a:r>
        </a:p>
      </dgm:t>
    </dgm:pt>
    <dgm:pt modelId="{F81DEB72-1513-4AF6-90A3-3C43EC0A60E2}" type="parTrans" cxnId="{0A02BDB3-1719-4B05-87C6-2A3B8F407483}">
      <dgm:prSet/>
      <dgm:spPr/>
      <dgm:t>
        <a:bodyPr/>
        <a:lstStyle/>
        <a:p>
          <a:endParaRPr lang="tr-TR"/>
        </a:p>
      </dgm:t>
    </dgm:pt>
    <dgm:pt modelId="{AD12B031-547D-48A0-9AA1-C84241C33A89}" type="sibTrans" cxnId="{0A02BDB3-1719-4B05-87C6-2A3B8F407483}">
      <dgm:prSet/>
      <dgm:spPr/>
      <dgm:t>
        <a:bodyPr/>
        <a:lstStyle/>
        <a:p>
          <a:endParaRPr lang="tr-TR" sz="2000">
            <a:latin typeface="Times New Roman" panose="02020603050405020304" pitchFamily="18" charset="0"/>
            <a:cs typeface="Times New Roman" panose="02020603050405020304" pitchFamily="18" charset="0"/>
          </a:endParaRPr>
        </a:p>
      </dgm:t>
    </dgm:pt>
    <dgm:pt modelId="{6B40D956-59EB-402A-A65B-A1F2FA6FA6C3}">
      <dgm:prSet phldrT="[Metin]" custT="1"/>
      <dgm:spPr/>
      <dgm:t>
        <a:bodyPr/>
        <a:lstStyle/>
        <a:p>
          <a:r>
            <a:rPr lang="tr-TR" sz="1400" dirty="0">
              <a:latin typeface="Times New Roman" panose="02020603050405020304" pitchFamily="18" charset="0"/>
              <a:cs typeface="Times New Roman" panose="02020603050405020304" pitchFamily="18" charset="0"/>
            </a:rPr>
            <a:t>Kolay Puanlanabilir</a:t>
          </a:r>
        </a:p>
      </dgm:t>
    </dgm:pt>
    <dgm:pt modelId="{305D2C69-8DF5-4BB7-BD71-FB98141002A5}" type="parTrans" cxnId="{F98F7AD7-716C-4CCA-AE62-45F0601AFF4B}">
      <dgm:prSet/>
      <dgm:spPr/>
      <dgm:t>
        <a:bodyPr/>
        <a:lstStyle/>
        <a:p>
          <a:endParaRPr lang="tr-TR"/>
        </a:p>
      </dgm:t>
    </dgm:pt>
    <dgm:pt modelId="{ED6860F9-2B74-41F6-9D01-DC4832A1B7F1}" type="sibTrans" cxnId="{F98F7AD7-716C-4CCA-AE62-45F0601AFF4B}">
      <dgm:prSet/>
      <dgm:spPr/>
      <dgm:t>
        <a:bodyPr/>
        <a:lstStyle/>
        <a:p>
          <a:endParaRPr lang="tr-TR" sz="2000">
            <a:latin typeface="Times New Roman" panose="02020603050405020304" pitchFamily="18" charset="0"/>
            <a:cs typeface="Times New Roman" panose="02020603050405020304" pitchFamily="18" charset="0"/>
          </a:endParaRPr>
        </a:p>
      </dgm:t>
    </dgm:pt>
    <dgm:pt modelId="{E621C9CC-FF36-4301-828C-25D22E28FA26}">
      <dgm:prSet phldrT="[Metin]" custT="1"/>
      <dgm:spPr/>
      <dgm:t>
        <a:bodyPr/>
        <a:lstStyle/>
        <a:p>
          <a:r>
            <a:rPr lang="tr-TR" sz="1400" dirty="0">
              <a:latin typeface="Times New Roman" panose="02020603050405020304" pitchFamily="18" charset="0"/>
              <a:cs typeface="Times New Roman" panose="02020603050405020304" pitchFamily="18" charset="0"/>
            </a:rPr>
            <a:t>Kısmi Objektif</a:t>
          </a:r>
        </a:p>
      </dgm:t>
    </dgm:pt>
    <dgm:pt modelId="{6EC91039-E743-4A1E-A8B5-D2D888F7247D}" type="parTrans" cxnId="{3E8BB5C5-8F7D-4F62-91F9-BCA407C5D86D}">
      <dgm:prSet/>
      <dgm:spPr/>
      <dgm:t>
        <a:bodyPr/>
        <a:lstStyle/>
        <a:p>
          <a:endParaRPr lang="tr-TR"/>
        </a:p>
      </dgm:t>
    </dgm:pt>
    <dgm:pt modelId="{52C96861-607C-44AB-B808-44DA24766A08}" type="sibTrans" cxnId="{3E8BB5C5-8F7D-4F62-91F9-BCA407C5D86D}">
      <dgm:prSet/>
      <dgm:spPr/>
      <dgm:t>
        <a:bodyPr/>
        <a:lstStyle/>
        <a:p>
          <a:endParaRPr lang="tr-TR" sz="2000">
            <a:latin typeface="Times New Roman" panose="02020603050405020304" pitchFamily="18" charset="0"/>
            <a:cs typeface="Times New Roman" panose="02020603050405020304" pitchFamily="18" charset="0"/>
          </a:endParaRPr>
        </a:p>
      </dgm:t>
    </dgm:pt>
    <dgm:pt modelId="{376FEEE9-EA28-4E42-B914-1F9A720C4BEB}" type="pres">
      <dgm:prSet presAssocID="{DB2EE681-B7C9-4242-8B84-055FE1914877}" presName="cycle" presStyleCnt="0">
        <dgm:presLayoutVars>
          <dgm:dir/>
          <dgm:resizeHandles val="exact"/>
        </dgm:presLayoutVars>
      </dgm:prSet>
      <dgm:spPr/>
    </dgm:pt>
    <dgm:pt modelId="{C7DAB43B-99E2-4F73-8E9D-A0FBA091B861}" type="pres">
      <dgm:prSet presAssocID="{3C6D9469-1D6F-421F-9E28-5AC0BA474608}" presName="node" presStyleLbl="node1" presStyleIdx="0" presStyleCnt="5">
        <dgm:presLayoutVars>
          <dgm:bulletEnabled val="1"/>
        </dgm:presLayoutVars>
      </dgm:prSet>
      <dgm:spPr/>
    </dgm:pt>
    <dgm:pt modelId="{BCE7046E-C1D3-408B-8E9D-CA8DF49BADC0}" type="pres">
      <dgm:prSet presAssocID="{3C6D9469-1D6F-421F-9E28-5AC0BA474608}" presName="spNode" presStyleCnt="0"/>
      <dgm:spPr/>
    </dgm:pt>
    <dgm:pt modelId="{974B292C-6931-41A2-9F49-8EA847847BFE}" type="pres">
      <dgm:prSet presAssocID="{896DD3CF-F0B6-4961-B3FD-201776B8A1DB}" presName="sibTrans" presStyleLbl="sibTrans1D1" presStyleIdx="0" presStyleCnt="5"/>
      <dgm:spPr/>
    </dgm:pt>
    <dgm:pt modelId="{C5825E78-9418-491E-8641-7A50FD8487EC}" type="pres">
      <dgm:prSet presAssocID="{42ACFB6F-324C-4987-8C8C-F864EB99B797}" presName="node" presStyleLbl="node1" presStyleIdx="1" presStyleCnt="5">
        <dgm:presLayoutVars>
          <dgm:bulletEnabled val="1"/>
        </dgm:presLayoutVars>
      </dgm:prSet>
      <dgm:spPr/>
    </dgm:pt>
    <dgm:pt modelId="{DE73DEB6-81DD-4BE8-89E0-0DC0C8E3903B}" type="pres">
      <dgm:prSet presAssocID="{42ACFB6F-324C-4987-8C8C-F864EB99B797}" presName="spNode" presStyleCnt="0"/>
      <dgm:spPr/>
    </dgm:pt>
    <dgm:pt modelId="{A4F82C62-93C2-4B0E-8751-C3D63E38993A}" type="pres">
      <dgm:prSet presAssocID="{DBE4BE18-AA8F-4354-9A67-0C87389B605B}" presName="sibTrans" presStyleLbl="sibTrans1D1" presStyleIdx="1" presStyleCnt="5"/>
      <dgm:spPr/>
    </dgm:pt>
    <dgm:pt modelId="{7D3B4B84-67E8-45CC-A5FA-FDD26443C850}" type="pres">
      <dgm:prSet presAssocID="{F36D73AF-CFD2-4F86-8EDF-5F7A1AE349E1}" presName="node" presStyleLbl="node1" presStyleIdx="2" presStyleCnt="5">
        <dgm:presLayoutVars>
          <dgm:bulletEnabled val="1"/>
        </dgm:presLayoutVars>
      </dgm:prSet>
      <dgm:spPr/>
    </dgm:pt>
    <dgm:pt modelId="{E45EE04F-116B-4B25-95C2-2E96E60D10E2}" type="pres">
      <dgm:prSet presAssocID="{F36D73AF-CFD2-4F86-8EDF-5F7A1AE349E1}" presName="spNode" presStyleCnt="0"/>
      <dgm:spPr/>
    </dgm:pt>
    <dgm:pt modelId="{7D1AF397-8923-43E9-B3E7-9819E5CD9474}" type="pres">
      <dgm:prSet presAssocID="{AD12B031-547D-48A0-9AA1-C84241C33A89}" presName="sibTrans" presStyleLbl="sibTrans1D1" presStyleIdx="2" presStyleCnt="5"/>
      <dgm:spPr/>
    </dgm:pt>
    <dgm:pt modelId="{9EBA4A26-5697-40ED-B6D8-CACC7777CA23}" type="pres">
      <dgm:prSet presAssocID="{6B40D956-59EB-402A-A65B-A1F2FA6FA6C3}" presName="node" presStyleLbl="node1" presStyleIdx="3" presStyleCnt="5">
        <dgm:presLayoutVars>
          <dgm:bulletEnabled val="1"/>
        </dgm:presLayoutVars>
      </dgm:prSet>
      <dgm:spPr/>
    </dgm:pt>
    <dgm:pt modelId="{B5F87012-07A2-443E-9FEC-48FFA74FFE2A}" type="pres">
      <dgm:prSet presAssocID="{6B40D956-59EB-402A-A65B-A1F2FA6FA6C3}" presName="spNode" presStyleCnt="0"/>
      <dgm:spPr/>
    </dgm:pt>
    <dgm:pt modelId="{B826E143-1A76-4CC4-9586-273F070DA483}" type="pres">
      <dgm:prSet presAssocID="{ED6860F9-2B74-41F6-9D01-DC4832A1B7F1}" presName="sibTrans" presStyleLbl="sibTrans1D1" presStyleIdx="3" presStyleCnt="5"/>
      <dgm:spPr/>
    </dgm:pt>
    <dgm:pt modelId="{C3CE8029-07C9-4B71-8884-59449FA8B8FC}" type="pres">
      <dgm:prSet presAssocID="{E621C9CC-FF36-4301-828C-25D22E28FA26}" presName="node" presStyleLbl="node1" presStyleIdx="4" presStyleCnt="5">
        <dgm:presLayoutVars>
          <dgm:bulletEnabled val="1"/>
        </dgm:presLayoutVars>
      </dgm:prSet>
      <dgm:spPr/>
    </dgm:pt>
    <dgm:pt modelId="{DF88F549-EF39-4C47-8E31-A33149CAACF2}" type="pres">
      <dgm:prSet presAssocID="{E621C9CC-FF36-4301-828C-25D22E28FA26}" presName="spNode" presStyleCnt="0"/>
      <dgm:spPr/>
    </dgm:pt>
    <dgm:pt modelId="{A37958A1-E169-4655-903A-16B518A7D640}" type="pres">
      <dgm:prSet presAssocID="{52C96861-607C-44AB-B808-44DA24766A08}" presName="sibTrans" presStyleLbl="sibTrans1D1" presStyleIdx="4" presStyleCnt="5"/>
      <dgm:spPr/>
    </dgm:pt>
  </dgm:ptLst>
  <dgm:cxnLst>
    <dgm:cxn modelId="{0ED2D30F-2E21-48F5-B8D8-57063181AF2A}" type="presOf" srcId="{896DD3CF-F0B6-4961-B3FD-201776B8A1DB}" destId="{974B292C-6931-41A2-9F49-8EA847847BFE}" srcOrd="0" destOrd="0" presId="urn:microsoft.com/office/officeart/2005/8/layout/cycle6"/>
    <dgm:cxn modelId="{3F83F814-BC82-442C-A808-1F65383D0E13}" type="presOf" srcId="{E621C9CC-FF36-4301-828C-25D22E28FA26}" destId="{C3CE8029-07C9-4B71-8884-59449FA8B8FC}" srcOrd="0" destOrd="0" presId="urn:microsoft.com/office/officeart/2005/8/layout/cycle6"/>
    <dgm:cxn modelId="{08545716-2BCD-42B5-A962-61A150C90003}" type="presOf" srcId="{ED6860F9-2B74-41F6-9D01-DC4832A1B7F1}" destId="{B826E143-1A76-4CC4-9586-273F070DA483}" srcOrd="0" destOrd="0" presId="urn:microsoft.com/office/officeart/2005/8/layout/cycle6"/>
    <dgm:cxn modelId="{ADEEBF16-214E-4C5D-980C-6AD1BAB7152C}" type="presOf" srcId="{AD12B031-547D-48A0-9AA1-C84241C33A89}" destId="{7D1AF397-8923-43E9-B3E7-9819E5CD9474}" srcOrd="0" destOrd="0" presId="urn:microsoft.com/office/officeart/2005/8/layout/cycle6"/>
    <dgm:cxn modelId="{C09F8C34-5CC4-420E-BD4D-B4414FC7483E}" type="presOf" srcId="{DBE4BE18-AA8F-4354-9A67-0C87389B605B}" destId="{A4F82C62-93C2-4B0E-8751-C3D63E38993A}" srcOrd="0" destOrd="0" presId="urn:microsoft.com/office/officeart/2005/8/layout/cycle6"/>
    <dgm:cxn modelId="{722ED237-DC8C-447E-945F-26EC1CD0D2A6}" type="presOf" srcId="{F36D73AF-CFD2-4F86-8EDF-5F7A1AE349E1}" destId="{7D3B4B84-67E8-45CC-A5FA-FDD26443C850}" srcOrd="0" destOrd="0" presId="urn:microsoft.com/office/officeart/2005/8/layout/cycle6"/>
    <dgm:cxn modelId="{1DE42871-27A9-4087-BB3D-1CF2D6BA063D}" type="presOf" srcId="{42ACFB6F-324C-4987-8C8C-F864EB99B797}" destId="{C5825E78-9418-491E-8641-7A50FD8487EC}" srcOrd="0" destOrd="0" presId="urn:microsoft.com/office/officeart/2005/8/layout/cycle6"/>
    <dgm:cxn modelId="{5F783889-DCDB-4764-B30F-F8FC2ED31E71}" srcId="{DB2EE681-B7C9-4242-8B84-055FE1914877}" destId="{42ACFB6F-324C-4987-8C8C-F864EB99B797}" srcOrd="1" destOrd="0" parTransId="{08A4EA9A-BA36-4867-A87D-F73562509BB4}" sibTransId="{DBE4BE18-AA8F-4354-9A67-0C87389B605B}"/>
    <dgm:cxn modelId="{0A02BDB3-1719-4B05-87C6-2A3B8F407483}" srcId="{DB2EE681-B7C9-4242-8B84-055FE1914877}" destId="{F36D73AF-CFD2-4F86-8EDF-5F7A1AE349E1}" srcOrd="2" destOrd="0" parTransId="{F81DEB72-1513-4AF6-90A3-3C43EC0A60E2}" sibTransId="{AD12B031-547D-48A0-9AA1-C84241C33A89}"/>
    <dgm:cxn modelId="{8D4757B8-CCC9-43DA-B231-CA2476D57D99}" type="presOf" srcId="{52C96861-607C-44AB-B808-44DA24766A08}" destId="{A37958A1-E169-4655-903A-16B518A7D640}" srcOrd="0" destOrd="0" presId="urn:microsoft.com/office/officeart/2005/8/layout/cycle6"/>
    <dgm:cxn modelId="{C49F04BB-31AC-4712-8495-93C1C2BB8FE0}" srcId="{DB2EE681-B7C9-4242-8B84-055FE1914877}" destId="{3C6D9469-1D6F-421F-9E28-5AC0BA474608}" srcOrd="0" destOrd="0" parTransId="{54EDE26B-DE41-4A6F-ABF0-D57512175AED}" sibTransId="{896DD3CF-F0B6-4961-B3FD-201776B8A1DB}"/>
    <dgm:cxn modelId="{515097C4-649D-47A3-809E-20A6182367ED}" type="presOf" srcId="{DB2EE681-B7C9-4242-8B84-055FE1914877}" destId="{376FEEE9-EA28-4E42-B914-1F9A720C4BEB}" srcOrd="0" destOrd="0" presId="urn:microsoft.com/office/officeart/2005/8/layout/cycle6"/>
    <dgm:cxn modelId="{3E8BB5C5-8F7D-4F62-91F9-BCA407C5D86D}" srcId="{DB2EE681-B7C9-4242-8B84-055FE1914877}" destId="{E621C9CC-FF36-4301-828C-25D22E28FA26}" srcOrd="4" destOrd="0" parTransId="{6EC91039-E743-4A1E-A8B5-D2D888F7247D}" sibTransId="{52C96861-607C-44AB-B808-44DA24766A08}"/>
    <dgm:cxn modelId="{F98F7AD7-716C-4CCA-AE62-45F0601AFF4B}" srcId="{DB2EE681-B7C9-4242-8B84-055FE1914877}" destId="{6B40D956-59EB-402A-A65B-A1F2FA6FA6C3}" srcOrd="3" destOrd="0" parTransId="{305D2C69-8DF5-4BB7-BD71-FB98141002A5}" sibTransId="{ED6860F9-2B74-41F6-9D01-DC4832A1B7F1}"/>
    <dgm:cxn modelId="{35B576E9-5680-46B4-BED0-7FEC83B31EC8}" type="presOf" srcId="{3C6D9469-1D6F-421F-9E28-5AC0BA474608}" destId="{C7DAB43B-99E2-4F73-8E9D-A0FBA091B861}" srcOrd="0" destOrd="0" presId="urn:microsoft.com/office/officeart/2005/8/layout/cycle6"/>
    <dgm:cxn modelId="{DD935BF5-6D1A-43A7-A304-DC34A3C43C56}" type="presOf" srcId="{6B40D956-59EB-402A-A65B-A1F2FA6FA6C3}" destId="{9EBA4A26-5697-40ED-B6D8-CACC7777CA23}" srcOrd="0" destOrd="0" presId="urn:microsoft.com/office/officeart/2005/8/layout/cycle6"/>
    <dgm:cxn modelId="{52585606-F20A-4482-B99A-EB6D350B792A}" type="presParOf" srcId="{376FEEE9-EA28-4E42-B914-1F9A720C4BEB}" destId="{C7DAB43B-99E2-4F73-8E9D-A0FBA091B861}" srcOrd="0" destOrd="0" presId="urn:microsoft.com/office/officeart/2005/8/layout/cycle6"/>
    <dgm:cxn modelId="{DAA4919A-03EF-41C3-A53E-6C953A056835}" type="presParOf" srcId="{376FEEE9-EA28-4E42-B914-1F9A720C4BEB}" destId="{BCE7046E-C1D3-408B-8E9D-CA8DF49BADC0}" srcOrd="1" destOrd="0" presId="urn:microsoft.com/office/officeart/2005/8/layout/cycle6"/>
    <dgm:cxn modelId="{A6EE500B-8FA7-41DA-985A-08FB7F70D8E4}" type="presParOf" srcId="{376FEEE9-EA28-4E42-B914-1F9A720C4BEB}" destId="{974B292C-6931-41A2-9F49-8EA847847BFE}" srcOrd="2" destOrd="0" presId="urn:microsoft.com/office/officeart/2005/8/layout/cycle6"/>
    <dgm:cxn modelId="{6CAB8971-6137-4256-858D-7B3D4C1A3D74}" type="presParOf" srcId="{376FEEE9-EA28-4E42-B914-1F9A720C4BEB}" destId="{C5825E78-9418-491E-8641-7A50FD8487EC}" srcOrd="3" destOrd="0" presId="urn:microsoft.com/office/officeart/2005/8/layout/cycle6"/>
    <dgm:cxn modelId="{69DBF3D0-B45A-4B7B-BC33-9D3944861F84}" type="presParOf" srcId="{376FEEE9-EA28-4E42-B914-1F9A720C4BEB}" destId="{DE73DEB6-81DD-4BE8-89E0-0DC0C8E3903B}" srcOrd="4" destOrd="0" presId="urn:microsoft.com/office/officeart/2005/8/layout/cycle6"/>
    <dgm:cxn modelId="{6DE028CA-6105-4F23-9F21-A00859CD7310}" type="presParOf" srcId="{376FEEE9-EA28-4E42-B914-1F9A720C4BEB}" destId="{A4F82C62-93C2-4B0E-8751-C3D63E38993A}" srcOrd="5" destOrd="0" presId="urn:microsoft.com/office/officeart/2005/8/layout/cycle6"/>
    <dgm:cxn modelId="{172C08A8-639E-4AB1-9888-01648E3BCE8F}" type="presParOf" srcId="{376FEEE9-EA28-4E42-B914-1F9A720C4BEB}" destId="{7D3B4B84-67E8-45CC-A5FA-FDD26443C850}" srcOrd="6" destOrd="0" presId="urn:microsoft.com/office/officeart/2005/8/layout/cycle6"/>
    <dgm:cxn modelId="{B6D31D3F-F36B-4D62-9E85-25F65480613A}" type="presParOf" srcId="{376FEEE9-EA28-4E42-B914-1F9A720C4BEB}" destId="{E45EE04F-116B-4B25-95C2-2E96E60D10E2}" srcOrd="7" destOrd="0" presId="urn:microsoft.com/office/officeart/2005/8/layout/cycle6"/>
    <dgm:cxn modelId="{F2C959C7-7AC0-4344-91E4-A6BF318F469E}" type="presParOf" srcId="{376FEEE9-EA28-4E42-B914-1F9A720C4BEB}" destId="{7D1AF397-8923-43E9-B3E7-9819E5CD9474}" srcOrd="8" destOrd="0" presId="urn:microsoft.com/office/officeart/2005/8/layout/cycle6"/>
    <dgm:cxn modelId="{5B625DA4-C3B2-41C4-B223-22BE37EED33A}" type="presParOf" srcId="{376FEEE9-EA28-4E42-B914-1F9A720C4BEB}" destId="{9EBA4A26-5697-40ED-B6D8-CACC7777CA23}" srcOrd="9" destOrd="0" presId="urn:microsoft.com/office/officeart/2005/8/layout/cycle6"/>
    <dgm:cxn modelId="{67E7BBC0-1D8E-4223-861F-791B8C20DD9D}" type="presParOf" srcId="{376FEEE9-EA28-4E42-B914-1F9A720C4BEB}" destId="{B5F87012-07A2-443E-9FEC-48FFA74FFE2A}" srcOrd="10" destOrd="0" presId="urn:microsoft.com/office/officeart/2005/8/layout/cycle6"/>
    <dgm:cxn modelId="{FA3E3782-959C-4A77-835C-B4319158C788}" type="presParOf" srcId="{376FEEE9-EA28-4E42-B914-1F9A720C4BEB}" destId="{B826E143-1A76-4CC4-9586-273F070DA483}" srcOrd="11" destOrd="0" presId="urn:microsoft.com/office/officeart/2005/8/layout/cycle6"/>
    <dgm:cxn modelId="{FE97FA6E-7FB3-45D7-AE9E-5D5D754FA654}" type="presParOf" srcId="{376FEEE9-EA28-4E42-B914-1F9A720C4BEB}" destId="{C3CE8029-07C9-4B71-8884-59449FA8B8FC}" srcOrd="12" destOrd="0" presId="urn:microsoft.com/office/officeart/2005/8/layout/cycle6"/>
    <dgm:cxn modelId="{007A8F6E-1420-4830-94C3-825BC1E98544}" type="presParOf" srcId="{376FEEE9-EA28-4E42-B914-1F9A720C4BEB}" destId="{DF88F549-EF39-4C47-8E31-A33149CAACF2}" srcOrd="13" destOrd="0" presId="urn:microsoft.com/office/officeart/2005/8/layout/cycle6"/>
    <dgm:cxn modelId="{8003C4C2-29A1-4C94-8D6A-962AFAEF7B71}" type="presParOf" srcId="{376FEEE9-EA28-4E42-B914-1F9A720C4BEB}" destId="{A37958A1-E169-4655-903A-16B518A7D640}" srcOrd="14" destOrd="0" presId="urn:microsoft.com/office/officeart/2005/8/layout/cycle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B2EE681-B7C9-4242-8B84-055FE1914877}" type="doc">
      <dgm:prSet loTypeId="urn:microsoft.com/office/officeart/2005/8/layout/cycle6" loCatId="relationship" qsTypeId="urn:microsoft.com/office/officeart/2005/8/quickstyle/simple1" qsCatId="simple" csTypeId="urn:microsoft.com/office/officeart/2005/8/colors/accent5_2" csCatId="accent5" phldr="1"/>
      <dgm:spPr/>
      <dgm:t>
        <a:bodyPr/>
        <a:lstStyle/>
        <a:p>
          <a:endParaRPr lang="tr-TR"/>
        </a:p>
      </dgm:t>
    </dgm:pt>
    <dgm:pt modelId="{3C6D9469-1D6F-421F-9E28-5AC0BA474608}">
      <dgm:prSet phldrT="[Metin]"/>
      <dgm:spPr/>
      <dgm:t>
        <a:bodyPr/>
        <a:lstStyle/>
        <a:p>
          <a:r>
            <a:rPr lang="tr-TR" dirty="0">
              <a:latin typeface="Times New Roman" panose="02020603050405020304" pitchFamily="18" charset="0"/>
              <a:cs typeface="Times New Roman" panose="02020603050405020304" pitchFamily="18" charset="0"/>
            </a:rPr>
            <a:t>Kullanışlı (Zaman, Puanlama vb.)</a:t>
          </a:r>
        </a:p>
      </dgm:t>
    </dgm:pt>
    <dgm:pt modelId="{54EDE26B-DE41-4A6F-ABF0-D57512175AED}" type="parTrans" cxnId="{C49F04BB-31AC-4712-8495-93C1C2BB8FE0}">
      <dgm:prSet/>
      <dgm:spPr/>
      <dgm:t>
        <a:bodyPr/>
        <a:lstStyle/>
        <a:p>
          <a:endParaRPr lang="tr-TR"/>
        </a:p>
      </dgm:t>
    </dgm:pt>
    <dgm:pt modelId="{896DD3CF-F0B6-4961-B3FD-201776B8A1DB}" type="sibTrans" cxnId="{C49F04BB-31AC-4712-8495-93C1C2BB8FE0}">
      <dgm:prSet/>
      <dgm:spPr/>
      <dgm:t>
        <a:bodyPr/>
        <a:lstStyle/>
        <a:p>
          <a:endParaRPr lang="tr-TR">
            <a:latin typeface="Times New Roman" panose="02020603050405020304" pitchFamily="18" charset="0"/>
            <a:cs typeface="Times New Roman" panose="02020603050405020304" pitchFamily="18" charset="0"/>
          </a:endParaRPr>
        </a:p>
      </dgm:t>
    </dgm:pt>
    <dgm:pt modelId="{42ACFB6F-324C-4987-8C8C-F864EB99B797}">
      <dgm:prSet phldrT="[Metin]"/>
      <dgm:spPr/>
      <dgm:t>
        <a:bodyPr/>
        <a:lstStyle/>
        <a:p>
          <a:r>
            <a:rPr lang="tr-TR" dirty="0">
              <a:latin typeface="Times New Roman" panose="02020603050405020304" pitchFamily="18" charset="0"/>
              <a:cs typeface="Times New Roman" panose="02020603050405020304" pitchFamily="18" charset="0"/>
            </a:rPr>
            <a:t>Yazı Güzelliği X</a:t>
          </a:r>
        </a:p>
      </dgm:t>
    </dgm:pt>
    <dgm:pt modelId="{08A4EA9A-BA36-4867-A87D-F73562509BB4}" type="parTrans" cxnId="{5F783889-DCDB-4764-B30F-F8FC2ED31E71}">
      <dgm:prSet/>
      <dgm:spPr/>
      <dgm:t>
        <a:bodyPr/>
        <a:lstStyle/>
        <a:p>
          <a:endParaRPr lang="tr-TR"/>
        </a:p>
      </dgm:t>
    </dgm:pt>
    <dgm:pt modelId="{DBE4BE18-AA8F-4354-9A67-0C87389B605B}" type="sibTrans" cxnId="{5F783889-DCDB-4764-B30F-F8FC2ED31E71}">
      <dgm:prSet/>
      <dgm:spPr/>
      <dgm:t>
        <a:bodyPr/>
        <a:lstStyle/>
        <a:p>
          <a:endParaRPr lang="tr-TR">
            <a:latin typeface="Times New Roman" panose="02020603050405020304" pitchFamily="18" charset="0"/>
            <a:cs typeface="Times New Roman" panose="02020603050405020304" pitchFamily="18" charset="0"/>
          </a:endParaRPr>
        </a:p>
      </dgm:t>
    </dgm:pt>
    <dgm:pt modelId="{F36D73AF-CFD2-4F86-8EDF-5F7A1AE349E1}">
      <dgm:prSet phldrT="[Metin]"/>
      <dgm:spPr/>
      <dgm:t>
        <a:bodyPr/>
        <a:lstStyle/>
        <a:p>
          <a:r>
            <a:rPr lang="tr-TR" dirty="0">
              <a:latin typeface="Times New Roman" panose="02020603050405020304" pitchFamily="18" charset="0"/>
              <a:cs typeface="Times New Roman" panose="02020603050405020304" pitchFamily="18" charset="0"/>
            </a:rPr>
            <a:t>Tamamen Nesnel X</a:t>
          </a:r>
        </a:p>
      </dgm:t>
    </dgm:pt>
    <dgm:pt modelId="{F81DEB72-1513-4AF6-90A3-3C43EC0A60E2}" type="parTrans" cxnId="{0A02BDB3-1719-4B05-87C6-2A3B8F407483}">
      <dgm:prSet/>
      <dgm:spPr/>
      <dgm:t>
        <a:bodyPr/>
        <a:lstStyle/>
        <a:p>
          <a:endParaRPr lang="tr-TR"/>
        </a:p>
      </dgm:t>
    </dgm:pt>
    <dgm:pt modelId="{AD12B031-547D-48A0-9AA1-C84241C33A89}" type="sibTrans" cxnId="{0A02BDB3-1719-4B05-87C6-2A3B8F407483}">
      <dgm:prSet/>
      <dgm:spPr/>
      <dgm:t>
        <a:bodyPr/>
        <a:lstStyle/>
        <a:p>
          <a:endParaRPr lang="tr-TR">
            <a:latin typeface="Times New Roman" panose="02020603050405020304" pitchFamily="18" charset="0"/>
            <a:cs typeface="Times New Roman" panose="02020603050405020304" pitchFamily="18" charset="0"/>
          </a:endParaRPr>
        </a:p>
      </dgm:t>
    </dgm:pt>
    <dgm:pt modelId="{6B40D956-59EB-402A-A65B-A1F2FA6FA6C3}">
      <dgm:prSet phldrT="[Metin]"/>
      <dgm:spPr/>
      <dgm:t>
        <a:bodyPr/>
        <a:lstStyle/>
        <a:p>
          <a:r>
            <a:rPr lang="tr-TR" dirty="0">
              <a:latin typeface="Times New Roman" panose="02020603050405020304" pitchFamily="18" charset="0"/>
              <a:cs typeface="Times New Roman" panose="02020603050405020304" pitchFamily="18" charset="0"/>
            </a:rPr>
            <a:t>Şişirme Yanıt X</a:t>
          </a:r>
        </a:p>
      </dgm:t>
    </dgm:pt>
    <dgm:pt modelId="{305D2C69-8DF5-4BB7-BD71-FB98141002A5}" type="parTrans" cxnId="{F98F7AD7-716C-4CCA-AE62-45F0601AFF4B}">
      <dgm:prSet/>
      <dgm:spPr/>
      <dgm:t>
        <a:bodyPr/>
        <a:lstStyle/>
        <a:p>
          <a:endParaRPr lang="tr-TR"/>
        </a:p>
      </dgm:t>
    </dgm:pt>
    <dgm:pt modelId="{ED6860F9-2B74-41F6-9D01-DC4832A1B7F1}" type="sibTrans" cxnId="{F98F7AD7-716C-4CCA-AE62-45F0601AFF4B}">
      <dgm:prSet/>
      <dgm:spPr/>
      <dgm:t>
        <a:bodyPr/>
        <a:lstStyle/>
        <a:p>
          <a:endParaRPr lang="tr-TR">
            <a:latin typeface="Times New Roman" panose="02020603050405020304" pitchFamily="18" charset="0"/>
            <a:cs typeface="Times New Roman" panose="02020603050405020304" pitchFamily="18" charset="0"/>
          </a:endParaRPr>
        </a:p>
      </dgm:t>
    </dgm:pt>
    <dgm:pt modelId="{E621C9CC-FF36-4301-828C-25D22E28FA26}">
      <dgm:prSet phldrT="[Metin]"/>
      <dgm:spPr/>
      <dgm:t>
        <a:bodyPr/>
        <a:lstStyle/>
        <a:p>
          <a:r>
            <a:rPr lang="tr-TR" dirty="0">
              <a:latin typeface="Times New Roman" panose="02020603050405020304" pitchFamily="18" charset="0"/>
              <a:cs typeface="Times New Roman" panose="02020603050405020304" pitchFamily="18" charset="0"/>
            </a:rPr>
            <a:t>Kaynak</a:t>
          </a:r>
          <a:r>
            <a:rPr lang="tr-TR" baseline="0" dirty="0">
              <a:latin typeface="Times New Roman" panose="02020603050405020304" pitchFamily="18" charset="0"/>
              <a:cs typeface="Times New Roman" panose="02020603050405020304" pitchFamily="18" charset="0"/>
            </a:rPr>
            <a:t> Kullanımı (?)</a:t>
          </a:r>
          <a:endParaRPr lang="tr-TR" dirty="0">
            <a:latin typeface="Times New Roman" panose="02020603050405020304" pitchFamily="18" charset="0"/>
            <a:cs typeface="Times New Roman" panose="02020603050405020304" pitchFamily="18" charset="0"/>
          </a:endParaRPr>
        </a:p>
      </dgm:t>
    </dgm:pt>
    <dgm:pt modelId="{6EC91039-E743-4A1E-A8B5-D2D888F7247D}" type="parTrans" cxnId="{3E8BB5C5-8F7D-4F62-91F9-BCA407C5D86D}">
      <dgm:prSet/>
      <dgm:spPr/>
      <dgm:t>
        <a:bodyPr/>
        <a:lstStyle/>
        <a:p>
          <a:endParaRPr lang="tr-TR"/>
        </a:p>
      </dgm:t>
    </dgm:pt>
    <dgm:pt modelId="{52C96861-607C-44AB-B808-44DA24766A08}" type="sibTrans" cxnId="{3E8BB5C5-8F7D-4F62-91F9-BCA407C5D86D}">
      <dgm:prSet/>
      <dgm:spPr/>
      <dgm:t>
        <a:bodyPr/>
        <a:lstStyle/>
        <a:p>
          <a:endParaRPr lang="tr-TR">
            <a:latin typeface="Times New Roman" panose="02020603050405020304" pitchFamily="18" charset="0"/>
            <a:cs typeface="Times New Roman" panose="02020603050405020304" pitchFamily="18" charset="0"/>
          </a:endParaRPr>
        </a:p>
      </dgm:t>
    </dgm:pt>
    <dgm:pt modelId="{376FEEE9-EA28-4E42-B914-1F9A720C4BEB}" type="pres">
      <dgm:prSet presAssocID="{DB2EE681-B7C9-4242-8B84-055FE1914877}" presName="cycle" presStyleCnt="0">
        <dgm:presLayoutVars>
          <dgm:dir/>
          <dgm:resizeHandles val="exact"/>
        </dgm:presLayoutVars>
      </dgm:prSet>
      <dgm:spPr/>
    </dgm:pt>
    <dgm:pt modelId="{C7DAB43B-99E2-4F73-8E9D-A0FBA091B861}" type="pres">
      <dgm:prSet presAssocID="{3C6D9469-1D6F-421F-9E28-5AC0BA474608}" presName="node" presStyleLbl="node1" presStyleIdx="0" presStyleCnt="5">
        <dgm:presLayoutVars>
          <dgm:bulletEnabled val="1"/>
        </dgm:presLayoutVars>
      </dgm:prSet>
      <dgm:spPr/>
    </dgm:pt>
    <dgm:pt modelId="{BCE7046E-C1D3-408B-8E9D-CA8DF49BADC0}" type="pres">
      <dgm:prSet presAssocID="{3C6D9469-1D6F-421F-9E28-5AC0BA474608}" presName="spNode" presStyleCnt="0"/>
      <dgm:spPr/>
    </dgm:pt>
    <dgm:pt modelId="{974B292C-6931-41A2-9F49-8EA847847BFE}" type="pres">
      <dgm:prSet presAssocID="{896DD3CF-F0B6-4961-B3FD-201776B8A1DB}" presName="sibTrans" presStyleLbl="sibTrans1D1" presStyleIdx="0" presStyleCnt="5"/>
      <dgm:spPr/>
    </dgm:pt>
    <dgm:pt modelId="{C5825E78-9418-491E-8641-7A50FD8487EC}" type="pres">
      <dgm:prSet presAssocID="{42ACFB6F-324C-4987-8C8C-F864EB99B797}" presName="node" presStyleLbl="node1" presStyleIdx="1" presStyleCnt="5">
        <dgm:presLayoutVars>
          <dgm:bulletEnabled val="1"/>
        </dgm:presLayoutVars>
      </dgm:prSet>
      <dgm:spPr/>
    </dgm:pt>
    <dgm:pt modelId="{DE73DEB6-81DD-4BE8-89E0-0DC0C8E3903B}" type="pres">
      <dgm:prSet presAssocID="{42ACFB6F-324C-4987-8C8C-F864EB99B797}" presName="spNode" presStyleCnt="0"/>
      <dgm:spPr/>
    </dgm:pt>
    <dgm:pt modelId="{A4F82C62-93C2-4B0E-8751-C3D63E38993A}" type="pres">
      <dgm:prSet presAssocID="{DBE4BE18-AA8F-4354-9A67-0C87389B605B}" presName="sibTrans" presStyleLbl="sibTrans1D1" presStyleIdx="1" presStyleCnt="5"/>
      <dgm:spPr/>
    </dgm:pt>
    <dgm:pt modelId="{7D3B4B84-67E8-45CC-A5FA-FDD26443C850}" type="pres">
      <dgm:prSet presAssocID="{F36D73AF-CFD2-4F86-8EDF-5F7A1AE349E1}" presName="node" presStyleLbl="node1" presStyleIdx="2" presStyleCnt="5">
        <dgm:presLayoutVars>
          <dgm:bulletEnabled val="1"/>
        </dgm:presLayoutVars>
      </dgm:prSet>
      <dgm:spPr/>
    </dgm:pt>
    <dgm:pt modelId="{E45EE04F-116B-4B25-95C2-2E96E60D10E2}" type="pres">
      <dgm:prSet presAssocID="{F36D73AF-CFD2-4F86-8EDF-5F7A1AE349E1}" presName="spNode" presStyleCnt="0"/>
      <dgm:spPr/>
    </dgm:pt>
    <dgm:pt modelId="{7D1AF397-8923-43E9-B3E7-9819E5CD9474}" type="pres">
      <dgm:prSet presAssocID="{AD12B031-547D-48A0-9AA1-C84241C33A89}" presName="sibTrans" presStyleLbl="sibTrans1D1" presStyleIdx="2" presStyleCnt="5"/>
      <dgm:spPr/>
    </dgm:pt>
    <dgm:pt modelId="{9EBA4A26-5697-40ED-B6D8-CACC7777CA23}" type="pres">
      <dgm:prSet presAssocID="{6B40D956-59EB-402A-A65B-A1F2FA6FA6C3}" presName="node" presStyleLbl="node1" presStyleIdx="3" presStyleCnt="5">
        <dgm:presLayoutVars>
          <dgm:bulletEnabled val="1"/>
        </dgm:presLayoutVars>
      </dgm:prSet>
      <dgm:spPr/>
    </dgm:pt>
    <dgm:pt modelId="{B5F87012-07A2-443E-9FEC-48FFA74FFE2A}" type="pres">
      <dgm:prSet presAssocID="{6B40D956-59EB-402A-A65B-A1F2FA6FA6C3}" presName="spNode" presStyleCnt="0"/>
      <dgm:spPr/>
    </dgm:pt>
    <dgm:pt modelId="{B826E143-1A76-4CC4-9586-273F070DA483}" type="pres">
      <dgm:prSet presAssocID="{ED6860F9-2B74-41F6-9D01-DC4832A1B7F1}" presName="sibTrans" presStyleLbl="sibTrans1D1" presStyleIdx="3" presStyleCnt="5"/>
      <dgm:spPr/>
    </dgm:pt>
    <dgm:pt modelId="{C3CE8029-07C9-4B71-8884-59449FA8B8FC}" type="pres">
      <dgm:prSet presAssocID="{E621C9CC-FF36-4301-828C-25D22E28FA26}" presName="node" presStyleLbl="node1" presStyleIdx="4" presStyleCnt="5">
        <dgm:presLayoutVars>
          <dgm:bulletEnabled val="1"/>
        </dgm:presLayoutVars>
      </dgm:prSet>
      <dgm:spPr/>
    </dgm:pt>
    <dgm:pt modelId="{DF88F549-EF39-4C47-8E31-A33149CAACF2}" type="pres">
      <dgm:prSet presAssocID="{E621C9CC-FF36-4301-828C-25D22E28FA26}" presName="spNode" presStyleCnt="0"/>
      <dgm:spPr/>
    </dgm:pt>
    <dgm:pt modelId="{A37958A1-E169-4655-903A-16B518A7D640}" type="pres">
      <dgm:prSet presAssocID="{52C96861-607C-44AB-B808-44DA24766A08}" presName="sibTrans" presStyleLbl="sibTrans1D1" presStyleIdx="4" presStyleCnt="5"/>
      <dgm:spPr/>
    </dgm:pt>
  </dgm:ptLst>
  <dgm:cxnLst>
    <dgm:cxn modelId="{0ED2D30F-2E21-48F5-B8D8-57063181AF2A}" type="presOf" srcId="{896DD3CF-F0B6-4961-B3FD-201776B8A1DB}" destId="{974B292C-6931-41A2-9F49-8EA847847BFE}" srcOrd="0" destOrd="0" presId="urn:microsoft.com/office/officeart/2005/8/layout/cycle6"/>
    <dgm:cxn modelId="{3F83F814-BC82-442C-A808-1F65383D0E13}" type="presOf" srcId="{E621C9CC-FF36-4301-828C-25D22E28FA26}" destId="{C3CE8029-07C9-4B71-8884-59449FA8B8FC}" srcOrd="0" destOrd="0" presId="urn:microsoft.com/office/officeart/2005/8/layout/cycle6"/>
    <dgm:cxn modelId="{08545716-2BCD-42B5-A962-61A150C90003}" type="presOf" srcId="{ED6860F9-2B74-41F6-9D01-DC4832A1B7F1}" destId="{B826E143-1A76-4CC4-9586-273F070DA483}" srcOrd="0" destOrd="0" presId="urn:microsoft.com/office/officeart/2005/8/layout/cycle6"/>
    <dgm:cxn modelId="{ADEEBF16-214E-4C5D-980C-6AD1BAB7152C}" type="presOf" srcId="{AD12B031-547D-48A0-9AA1-C84241C33A89}" destId="{7D1AF397-8923-43E9-B3E7-9819E5CD9474}" srcOrd="0" destOrd="0" presId="urn:microsoft.com/office/officeart/2005/8/layout/cycle6"/>
    <dgm:cxn modelId="{C09F8C34-5CC4-420E-BD4D-B4414FC7483E}" type="presOf" srcId="{DBE4BE18-AA8F-4354-9A67-0C87389B605B}" destId="{A4F82C62-93C2-4B0E-8751-C3D63E38993A}" srcOrd="0" destOrd="0" presId="urn:microsoft.com/office/officeart/2005/8/layout/cycle6"/>
    <dgm:cxn modelId="{722ED237-DC8C-447E-945F-26EC1CD0D2A6}" type="presOf" srcId="{F36D73AF-CFD2-4F86-8EDF-5F7A1AE349E1}" destId="{7D3B4B84-67E8-45CC-A5FA-FDD26443C850}" srcOrd="0" destOrd="0" presId="urn:microsoft.com/office/officeart/2005/8/layout/cycle6"/>
    <dgm:cxn modelId="{1DE42871-27A9-4087-BB3D-1CF2D6BA063D}" type="presOf" srcId="{42ACFB6F-324C-4987-8C8C-F864EB99B797}" destId="{C5825E78-9418-491E-8641-7A50FD8487EC}" srcOrd="0" destOrd="0" presId="urn:microsoft.com/office/officeart/2005/8/layout/cycle6"/>
    <dgm:cxn modelId="{5F783889-DCDB-4764-B30F-F8FC2ED31E71}" srcId="{DB2EE681-B7C9-4242-8B84-055FE1914877}" destId="{42ACFB6F-324C-4987-8C8C-F864EB99B797}" srcOrd="1" destOrd="0" parTransId="{08A4EA9A-BA36-4867-A87D-F73562509BB4}" sibTransId="{DBE4BE18-AA8F-4354-9A67-0C87389B605B}"/>
    <dgm:cxn modelId="{0A02BDB3-1719-4B05-87C6-2A3B8F407483}" srcId="{DB2EE681-B7C9-4242-8B84-055FE1914877}" destId="{F36D73AF-CFD2-4F86-8EDF-5F7A1AE349E1}" srcOrd="2" destOrd="0" parTransId="{F81DEB72-1513-4AF6-90A3-3C43EC0A60E2}" sibTransId="{AD12B031-547D-48A0-9AA1-C84241C33A89}"/>
    <dgm:cxn modelId="{8D4757B8-CCC9-43DA-B231-CA2476D57D99}" type="presOf" srcId="{52C96861-607C-44AB-B808-44DA24766A08}" destId="{A37958A1-E169-4655-903A-16B518A7D640}" srcOrd="0" destOrd="0" presId="urn:microsoft.com/office/officeart/2005/8/layout/cycle6"/>
    <dgm:cxn modelId="{C49F04BB-31AC-4712-8495-93C1C2BB8FE0}" srcId="{DB2EE681-B7C9-4242-8B84-055FE1914877}" destId="{3C6D9469-1D6F-421F-9E28-5AC0BA474608}" srcOrd="0" destOrd="0" parTransId="{54EDE26B-DE41-4A6F-ABF0-D57512175AED}" sibTransId="{896DD3CF-F0B6-4961-B3FD-201776B8A1DB}"/>
    <dgm:cxn modelId="{515097C4-649D-47A3-809E-20A6182367ED}" type="presOf" srcId="{DB2EE681-B7C9-4242-8B84-055FE1914877}" destId="{376FEEE9-EA28-4E42-B914-1F9A720C4BEB}" srcOrd="0" destOrd="0" presId="urn:microsoft.com/office/officeart/2005/8/layout/cycle6"/>
    <dgm:cxn modelId="{3E8BB5C5-8F7D-4F62-91F9-BCA407C5D86D}" srcId="{DB2EE681-B7C9-4242-8B84-055FE1914877}" destId="{E621C9CC-FF36-4301-828C-25D22E28FA26}" srcOrd="4" destOrd="0" parTransId="{6EC91039-E743-4A1E-A8B5-D2D888F7247D}" sibTransId="{52C96861-607C-44AB-B808-44DA24766A08}"/>
    <dgm:cxn modelId="{F98F7AD7-716C-4CCA-AE62-45F0601AFF4B}" srcId="{DB2EE681-B7C9-4242-8B84-055FE1914877}" destId="{6B40D956-59EB-402A-A65B-A1F2FA6FA6C3}" srcOrd="3" destOrd="0" parTransId="{305D2C69-8DF5-4BB7-BD71-FB98141002A5}" sibTransId="{ED6860F9-2B74-41F6-9D01-DC4832A1B7F1}"/>
    <dgm:cxn modelId="{35B576E9-5680-46B4-BED0-7FEC83B31EC8}" type="presOf" srcId="{3C6D9469-1D6F-421F-9E28-5AC0BA474608}" destId="{C7DAB43B-99E2-4F73-8E9D-A0FBA091B861}" srcOrd="0" destOrd="0" presId="urn:microsoft.com/office/officeart/2005/8/layout/cycle6"/>
    <dgm:cxn modelId="{DD935BF5-6D1A-43A7-A304-DC34A3C43C56}" type="presOf" srcId="{6B40D956-59EB-402A-A65B-A1F2FA6FA6C3}" destId="{9EBA4A26-5697-40ED-B6D8-CACC7777CA23}" srcOrd="0" destOrd="0" presId="urn:microsoft.com/office/officeart/2005/8/layout/cycle6"/>
    <dgm:cxn modelId="{52585606-F20A-4482-B99A-EB6D350B792A}" type="presParOf" srcId="{376FEEE9-EA28-4E42-B914-1F9A720C4BEB}" destId="{C7DAB43B-99E2-4F73-8E9D-A0FBA091B861}" srcOrd="0" destOrd="0" presId="urn:microsoft.com/office/officeart/2005/8/layout/cycle6"/>
    <dgm:cxn modelId="{DAA4919A-03EF-41C3-A53E-6C953A056835}" type="presParOf" srcId="{376FEEE9-EA28-4E42-B914-1F9A720C4BEB}" destId="{BCE7046E-C1D3-408B-8E9D-CA8DF49BADC0}" srcOrd="1" destOrd="0" presId="urn:microsoft.com/office/officeart/2005/8/layout/cycle6"/>
    <dgm:cxn modelId="{A6EE500B-8FA7-41DA-985A-08FB7F70D8E4}" type="presParOf" srcId="{376FEEE9-EA28-4E42-B914-1F9A720C4BEB}" destId="{974B292C-6931-41A2-9F49-8EA847847BFE}" srcOrd="2" destOrd="0" presId="urn:microsoft.com/office/officeart/2005/8/layout/cycle6"/>
    <dgm:cxn modelId="{6CAB8971-6137-4256-858D-7B3D4C1A3D74}" type="presParOf" srcId="{376FEEE9-EA28-4E42-B914-1F9A720C4BEB}" destId="{C5825E78-9418-491E-8641-7A50FD8487EC}" srcOrd="3" destOrd="0" presId="urn:microsoft.com/office/officeart/2005/8/layout/cycle6"/>
    <dgm:cxn modelId="{69DBF3D0-B45A-4B7B-BC33-9D3944861F84}" type="presParOf" srcId="{376FEEE9-EA28-4E42-B914-1F9A720C4BEB}" destId="{DE73DEB6-81DD-4BE8-89E0-0DC0C8E3903B}" srcOrd="4" destOrd="0" presId="urn:microsoft.com/office/officeart/2005/8/layout/cycle6"/>
    <dgm:cxn modelId="{6DE028CA-6105-4F23-9F21-A00859CD7310}" type="presParOf" srcId="{376FEEE9-EA28-4E42-B914-1F9A720C4BEB}" destId="{A4F82C62-93C2-4B0E-8751-C3D63E38993A}" srcOrd="5" destOrd="0" presId="urn:microsoft.com/office/officeart/2005/8/layout/cycle6"/>
    <dgm:cxn modelId="{172C08A8-639E-4AB1-9888-01648E3BCE8F}" type="presParOf" srcId="{376FEEE9-EA28-4E42-B914-1F9A720C4BEB}" destId="{7D3B4B84-67E8-45CC-A5FA-FDD26443C850}" srcOrd="6" destOrd="0" presId="urn:microsoft.com/office/officeart/2005/8/layout/cycle6"/>
    <dgm:cxn modelId="{B6D31D3F-F36B-4D62-9E85-25F65480613A}" type="presParOf" srcId="{376FEEE9-EA28-4E42-B914-1F9A720C4BEB}" destId="{E45EE04F-116B-4B25-95C2-2E96E60D10E2}" srcOrd="7" destOrd="0" presId="urn:microsoft.com/office/officeart/2005/8/layout/cycle6"/>
    <dgm:cxn modelId="{F2C959C7-7AC0-4344-91E4-A6BF318F469E}" type="presParOf" srcId="{376FEEE9-EA28-4E42-B914-1F9A720C4BEB}" destId="{7D1AF397-8923-43E9-B3E7-9819E5CD9474}" srcOrd="8" destOrd="0" presId="urn:microsoft.com/office/officeart/2005/8/layout/cycle6"/>
    <dgm:cxn modelId="{5B625DA4-C3B2-41C4-B223-22BE37EED33A}" type="presParOf" srcId="{376FEEE9-EA28-4E42-B914-1F9A720C4BEB}" destId="{9EBA4A26-5697-40ED-B6D8-CACC7777CA23}" srcOrd="9" destOrd="0" presId="urn:microsoft.com/office/officeart/2005/8/layout/cycle6"/>
    <dgm:cxn modelId="{67E7BBC0-1D8E-4223-861F-791B8C20DD9D}" type="presParOf" srcId="{376FEEE9-EA28-4E42-B914-1F9A720C4BEB}" destId="{B5F87012-07A2-443E-9FEC-48FFA74FFE2A}" srcOrd="10" destOrd="0" presId="urn:microsoft.com/office/officeart/2005/8/layout/cycle6"/>
    <dgm:cxn modelId="{FA3E3782-959C-4A77-835C-B4319158C788}" type="presParOf" srcId="{376FEEE9-EA28-4E42-B914-1F9A720C4BEB}" destId="{B826E143-1A76-4CC4-9586-273F070DA483}" srcOrd="11" destOrd="0" presId="urn:microsoft.com/office/officeart/2005/8/layout/cycle6"/>
    <dgm:cxn modelId="{FE97FA6E-7FB3-45D7-AE9E-5D5D754FA654}" type="presParOf" srcId="{376FEEE9-EA28-4E42-B914-1F9A720C4BEB}" destId="{C3CE8029-07C9-4B71-8884-59449FA8B8FC}" srcOrd="12" destOrd="0" presId="urn:microsoft.com/office/officeart/2005/8/layout/cycle6"/>
    <dgm:cxn modelId="{007A8F6E-1420-4830-94C3-825BC1E98544}" type="presParOf" srcId="{376FEEE9-EA28-4E42-B914-1F9A720C4BEB}" destId="{DF88F549-EF39-4C47-8E31-A33149CAACF2}" srcOrd="13" destOrd="0" presId="urn:microsoft.com/office/officeart/2005/8/layout/cycle6"/>
    <dgm:cxn modelId="{8003C4C2-29A1-4C94-8D6A-962AFAEF7B71}" type="presParOf" srcId="{376FEEE9-EA28-4E42-B914-1F9A720C4BEB}" destId="{A37958A1-E169-4655-903A-16B518A7D640}" srcOrd="14" destOrd="0" presId="urn:microsoft.com/office/officeart/2005/8/layout/cycle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7093130-2812-404C-89A6-F1F5A54C5760}"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tr-TR"/>
        </a:p>
      </dgm:t>
    </dgm:pt>
    <dgm:pt modelId="{19B00AE8-3C61-49C4-87D2-EDF364A54E3C}">
      <dgm:prSet phldrT="[Metin]"/>
      <dgm:spPr/>
      <dgm:t>
        <a:bodyPr/>
        <a:lstStyle/>
        <a:p>
          <a:r>
            <a:rPr lang="tr-TR" b="1" u="sng" dirty="0">
              <a:latin typeface="Times New Roman" panose="02020603050405020304" pitchFamily="18" charset="0"/>
              <a:cs typeface="Times New Roman" panose="02020603050405020304" pitchFamily="18" charset="0"/>
            </a:rPr>
            <a:t>Ölçme Amacına Uygunluk ve Önem</a:t>
          </a:r>
        </a:p>
        <a:p>
          <a:r>
            <a:rPr lang="tr-TR" dirty="0">
              <a:latin typeface="Times New Roman" panose="02020603050405020304" pitchFamily="18" charset="0"/>
              <a:cs typeface="Times New Roman" panose="02020603050405020304" pitchFamily="18" charset="0"/>
            </a:rPr>
            <a:t>-Bilgi ve beceri</a:t>
          </a:r>
        </a:p>
        <a:p>
          <a:r>
            <a:rPr lang="tr-TR" dirty="0">
              <a:latin typeface="Times New Roman" panose="02020603050405020304" pitchFamily="18" charset="0"/>
              <a:cs typeface="Times New Roman" panose="02020603050405020304" pitchFamily="18" charset="0"/>
            </a:rPr>
            <a:t>-Müfredat</a:t>
          </a:r>
        </a:p>
      </dgm:t>
    </dgm:pt>
    <dgm:pt modelId="{08B52E85-BEC9-48AE-A33D-2F5B1302C078}" type="parTrans" cxnId="{17DD443C-C3C5-433D-A7D0-755D501F4655}">
      <dgm:prSet/>
      <dgm:spPr/>
      <dgm:t>
        <a:bodyPr/>
        <a:lstStyle/>
        <a:p>
          <a:endParaRPr lang="tr-TR"/>
        </a:p>
      </dgm:t>
    </dgm:pt>
    <dgm:pt modelId="{CC75C009-1206-4E68-BA4F-2DA233696650}" type="sibTrans" cxnId="{17DD443C-C3C5-433D-A7D0-755D501F4655}">
      <dgm:prSet/>
      <dgm:spPr/>
      <dgm:t>
        <a:bodyPr/>
        <a:lstStyle/>
        <a:p>
          <a:endParaRPr lang="tr-TR"/>
        </a:p>
      </dgm:t>
    </dgm:pt>
    <dgm:pt modelId="{C975E386-9C9F-4440-9369-BFEAE09589FA}">
      <dgm:prSet phldrT="[Metin]"/>
      <dgm:spPr/>
      <dgm:t>
        <a:bodyPr/>
        <a:lstStyle/>
        <a:p>
          <a:r>
            <a:rPr lang="tr-TR" b="1" u="sng" dirty="0">
              <a:latin typeface="Times New Roman" panose="02020603050405020304" pitchFamily="18" charset="0"/>
              <a:cs typeface="Times New Roman" panose="02020603050405020304" pitchFamily="18" charset="0"/>
            </a:rPr>
            <a:t>Açık ve Anlaşılır İfade</a:t>
          </a:r>
        </a:p>
        <a:p>
          <a:r>
            <a:rPr lang="tr-TR" dirty="0">
              <a:latin typeface="Times New Roman" panose="02020603050405020304" pitchFamily="18" charset="0"/>
              <a:cs typeface="Times New Roman" panose="02020603050405020304" pitchFamily="18" charset="0"/>
            </a:rPr>
            <a:t>-Çift Anlamlı Yapı</a:t>
          </a:r>
        </a:p>
        <a:p>
          <a:r>
            <a:rPr lang="tr-TR" dirty="0">
              <a:latin typeface="Times New Roman" panose="02020603050405020304" pitchFamily="18" charset="0"/>
              <a:cs typeface="Times New Roman" panose="02020603050405020304" pitchFamily="18" charset="0"/>
            </a:rPr>
            <a:t>-Uzunluk</a:t>
          </a:r>
        </a:p>
        <a:p>
          <a:r>
            <a:rPr lang="tr-TR" dirty="0">
              <a:latin typeface="Times New Roman" panose="02020603050405020304" pitchFamily="18" charset="0"/>
              <a:cs typeface="Times New Roman" panose="02020603050405020304" pitchFamily="18" charset="0"/>
            </a:rPr>
            <a:t>-Ek Kullanım X</a:t>
          </a:r>
        </a:p>
      </dgm:t>
    </dgm:pt>
    <dgm:pt modelId="{2E52970D-ECD1-4958-B4DA-4097F8871BE4}" type="parTrans" cxnId="{1C716336-0949-4A6F-818A-344D3ED9979B}">
      <dgm:prSet/>
      <dgm:spPr/>
      <dgm:t>
        <a:bodyPr/>
        <a:lstStyle/>
        <a:p>
          <a:endParaRPr lang="tr-TR"/>
        </a:p>
      </dgm:t>
    </dgm:pt>
    <dgm:pt modelId="{542B3FE8-EB54-4800-87CD-7F25570FCE64}" type="sibTrans" cxnId="{1C716336-0949-4A6F-818A-344D3ED9979B}">
      <dgm:prSet/>
      <dgm:spPr/>
      <dgm:t>
        <a:bodyPr/>
        <a:lstStyle/>
        <a:p>
          <a:endParaRPr lang="tr-TR"/>
        </a:p>
      </dgm:t>
    </dgm:pt>
    <dgm:pt modelId="{94020CC5-7775-4CC3-8426-C15CEDCEE1EA}">
      <dgm:prSet phldrT="[Metin]"/>
      <dgm:spPr/>
      <dgm:t>
        <a:bodyPr/>
        <a:lstStyle/>
        <a:p>
          <a:r>
            <a:rPr lang="tr-TR" b="1" u="sng" dirty="0">
              <a:latin typeface="Times New Roman" panose="02020603050405020304" pitchFamily="18" charset="0"/>
              <a:cs typeface="Times New Roman" panose="02020603050405020304" pitchFamily="18" charset="0"/>
            </a:rPr>
            <a:t>Anlam Bütünlüğü</a:t>
          </a:r>
        </a:p>
        <a:p>
          <a:r>
            <a:rPr lang="tr-TR" dirty="0">
              <a:latin typeface="Times New Roman" panose="02020603050405020304" pitchFamily="18" charset="0"/>
              <a:cs typeface="Times New Roman" panose="02020603050405020304" pitchFamily="18" charset="0"/>
            </a:rPr>
            <a:t>-Anlam tahmini </a:t>
          </a:r>
          <a:r>
            <a:rPr lang="tr-TR" dirty="0" err="1">
              <a:latin typeface="Times New Roman" panose="02020603050405020304" pitchFamily="18" charset="0"/>
              <a:cs typeface="Times New Roman" panose="02020603050405020304" pitchFamily="18" charset="0"/>
            </a:rPr>
            <a:t>kolaylanabilir</a:t>
          </a:r>
          <a:endParaRPr lang="tr-TR" dirty="0">
            <a:latin typeface="Times New Roman" panose="02020603050405020304" pitchFamily="18" charset="0"/>
            <a:cs typeface="Times New Roman" panose="02020603050405020304" pitchFamily="18" charset="0"/>
          </a:endParaRPr>
        </a:p>
      </dgm:t>
    </dgm:pt>
    <dgm:pt modelId="{3B03201D-2741-4F34-8E34-BD205EA32E7E}" type="parTrans" cxnId="{0E1A2A03-14CB-4CF5-A403-E874A2C69551}">
      <dgm:prSet/>
      <dgm:spPr/>
      <dgm:t>
        <a:bodyPr/>
        <a:lstStyle/>
        <a:p>
          <a:endParaRPr lang="tr-TR"/>
        </a:p>
      </dgm:t>
    </dgm:pt>
    <dgm:pt modelId="{A96711AA-522F-4A05-BF28-12C847140DF7}" type="sibTrans" cxnId="{0E1A2A03-14CB-4CF5-A403-E874A2C69551}">
      <dgm:prSet/>
      <dgm:spPr/>
      <dgm:t>
        <a:bodyPr/>
        <a:lstStyle/>
        <a:p>
          <a:endParaRPr lang="tr-TR"/>
        </a:p>
      </dgm:t>
    </dgm:pt>
    <dgm:pt modelId="{E624B80B-CF3C-40FB-ABEF-BC957C197941}">
      <dgm:prSet phldrT="[Metin]"/>
      <dgm:spPr/>
      <dgm:t>
        <a:bodyPr/>
        <a:lstStyle/>
        <a:p>
          <a:r>
            <a:rPr lang="tr-TR" b="1" u="sng" dirty="0">
              <a:latin typeface="Times New Roman" panose="02020603050405020304" pitchFamily="18" charset="0"/>
              <a:cs typeface="Times New Roman" panose="02020603050405020304" pitchFamily="18" charset="0"/>
            </a:rPr>
            <a:t>Boşluk Kullanımı</a:t>
          </a:r>
        </a:p>
        <a:p>
          <a:r>
            <a:rPr lang="tr-TR" dirty="0">
              <a:latin typeface="Times New Roman" panose="02020603050405020304" pitchFamily="18" charset="0"/>
              <a:cs typeface="Times New Roman" panose="02020603050405020304" pitchFamily="18" charset="0"/>
            </a:rPr>
            <a:t>-Kısa cümle = 1-2</a:t>
          </a:r>
        </a:p>
        <a:p>
          <a:r>
            <a:rPr lang="tr-TR" dirty="0">
              <a:latin typeface="Times New Roman" panose="02020603050405020304" pitchFamily="18" charset="0"/>
              <a:cs typeface="Times New Roman" panose="02020603050405020304" pitchFamily="18" charset="0"/>
            </a:rPr>
            <a:t>-Uzun cümle= 3-4</a:t>
          </a:r>
        </a:p>
        <a:p>
          <a:r>
            <a:rPr lang="tr-TR" dirty="0">
              <a:latin typeface="Times New Roman" panose="02020603050405020304" pitchFamily="18" charset="0"/>
              <a:cs typeface="Times New Roman" panose="02020603050405020304" pitchFamily="18" charset="0"/>
            </a:rPr>
            <a:t>-Yanıltıcılık</a:t>
          </a:r>
        </a:p>
      </dgm:t>
    </dgm:pt>
    <dgm:pt modelId="{AE8A1C94-31CD-41FD-9AF5-DE4F15EF2CFA}" type="parTrans" cxnId="{667A0D33-ED83-4B3F-B0FA-44957B7BFC11}">
      <dgm:prSet/>
      <dgm:spPr/>
      <dgm:t>
        <a:bodyPr/>
        <a:lstStyle/>
        <a:p>
          <a:endParaRPr lang="tr-TR"/>
        </a:p>
      </dgm:t>
    </dgm:pt>
    <dgm:pt modelId="{A1061A32-3DDD-4AE6-8AE8-E1C320652449}" type="sibTrans" cxnId="{667A0D33-ED83-4B3F-B0FA-44957B7BFC11}">
      <dgm:prSet/>
      <dgm:spPr/>
      <dgm:t>
        <a:bodyPr/>
        <a:lstStyle/>
        <a:p>
          <a:endParaRPr lang="tr-TR"/>
        </a:p>
      </dgm:t>
    </dgm:pt>
    <dgm:pt modelId="{6B2BE0AA-D07E-4D46-A89F-29EB6F4EE9A5}">
      <dgm:prSet phldrT="[Metin]"/>
      <dgm:spPr/>
      <dgm:t>
        <a:bodyPr/>
        <a:lstStyle/>
        <a:p>
          <a:r>
            <a:rPr lang="tr-TR" b="1" u="sng" dirty="0">
              <a:latin typeface="Times New Roman" panose="02020603050405020304" pitchFamily="18" charset="0"/>
              <a:cs typeface="Times New Roman" panose="02020603050405020304" pitchFamily="18" charset="0"/>
            </a:rPr>
            <a:t>Alternatif Cevap</a:t>
          </a:r>
        </a:p>
        <a:p>
          <a:r>
            <a:rPr lang="tr-TR" dirty="0">
              <a:latin typeface="Times New Roman" panose="02020603050405020304" pitchFamily="18" charset="0"/>
              <a:cs typeface="Times New Roman" panose="02020603050405020304" pitchFamily="18" charset="0"/>
            </a:rPr>
            <a:t>-Tek doğru beklenir</a:t>
          </a:r>
        </a:p>
        <a:p>
          <a:r>
            <a:rPr lang="tr-TR" dirty="0">
              <a:latin typeface="Times New Roman" panose="02020603050405020304" pitchFamily="18" charset="0"/>
              <a:cs typeface="Times New Roman" panose="02020603050405020304" pitchFamily="18" charset="0"/>
            </a:rPr>
            <a:t>-Birden çok </a:t>
          </a:r>
          <a:r>
            <a:rPr lang="tr-TR">
              <a:latin typeface="Times New Roman" panose="02020603050405020304" pitchFamily="18" charset="0"/>
              <a:cs typeface="Times New Roman" panose="02020603050405020304" pitchFamily="18" charset="0"/>
            </a:rPr>
            <a:t>doğru alternatifler </a:t>
          </a:r>
          <a:r>
            <a:rPr lang="tr-TR" dirty="0">
              <a:latin typeface="Times New Roman" panose="02020603050405020304" pitchFamily="18" charset="0"/>
              <a:cs typeface="Times New Roman" panose="02020603050405020304" pitchFamily="18" charset="0"/>
            </a:rPr>
            <a:t>belirlenmeli</a:t>
          </a:r>
        </a:p>
      </dgm:t>
    </dgm:pt>
    <dgm:pt modelId="{D291817D-A1F8-4FF4-B784-B6B293D9FD6C}" type="parTrans" cxnId="{D9EF7A1C-B5CD-4DC4-B363-44F45C6F4813}">
      <dgm:prSet/>
      <dgm:spPr/>
      <dgm:t>
        <a:bodyPr/>
        <a:lstStyle/>
        <a:p>
          <a:endParaRPr lang="tr-TR"/>
        </a:p>
      </dgm:t>
    </dgm:pt>
    <dgm:pt modelId="{CD63B2DE-80E0-49DE-8E0F-850B2E735B73}" type="sibTrans" cxnId="{D9EF7A1C-B5CD-4DC4-B363-44F45C6F4813}">
      <dgm:prSet/>
      <dgm:spPr/>
      <dgm:t>
        <a:bodyPr/>
        <a:lstStyle/>
        <a:p>
          <a:endParaRPr lang="tr-TR"/>
        </a:p>
      </dgm:t>
    </dgm:pt>
    <dgm:pt modelId="{A1C7E500-6B92-4BFB-B286-499D8CC09A71}">
      <dgm:prSet/>
      <dgm:spPr/>
      <dgm:t>
        <a:bodyPr/>
        <a:lstStyle/>
        <a:p>
          <a:r>
            <a:rPr lang="tr-TR" b="1" u="sng" dirty="0">
              <a:latin typeface="Times New Roman" panose="02020603050405020304" pitchFamily="18" charset="0"/>
              <a:cs typeface="Times New Roman" panose="02020603050405020304" pitchFamily="18" charset="0"/>
            </a:rPr>
            <a:t>Dil Bilgisi</a:t>
          </a:r>
        </a:p>
        <a:p>
          <a:r>
            <a:rPr lang="tr-TR" dirty="0">
              <a:latin typeface="Times New Roman" panose="02020603050405020304" pitchFamily="18" charset="0"/>
              <a:cs typeface="Times New Roman" panose="02020603050405020304" pitchFamily="18" charset="0"/>
            </a:rPr>
            <a:t>-Yazım ve noktalama</a:t>
          </a:r>
        </a:p>
        <a:p>
          <a:r>
            <a:rPr lang="tr-TR" dirty="0">
              <a:latin typeface="Times New Roman" panose="02020603050405020304" pitchFamily="18" charset="0"/>
              <a:cs typeface="Times New Roman" panose="02020603050405020304" pitchFamily="18" charset="0"/>
            </a:rPr>
            <a:t>-Boşluk dil bilgisine uygun</a:t>
          </a:r>
        </a:p>
        <a:p>
          <a:r>
            <a:rPr lang="tr-TR" dirty="0">
              <a:latin typeface="Times New Roman" panose="02020603050405020304" pitchFamily="18" charset="0"/>
              <a:cs typeface="Times New Roman" panose="02020603050405020304" pitchFamily="18" charset="0"/>
            </a:rPr>
            <a:t>(özne, yüklem, sıfat vb.)</a:t>
          </a:r>
        </a:p>
      </dgm:t>
    </dgm:pt>
    <dgm:pt modelId="{BE616211-76B5-4979-8EA1-167B070416AF}" type="parTrans" cxnId="{0E7E6480-AB4E-436E-90CE-BCC0D927760E}">
      <dgm:prSet/>
      <dgm:spPr/>
      <dgm:t>
        <a:bodyPr/>
        <a:lstStyle/>
        <a:p>
          <a:endParaRPr lang="tr-TR"/>
        </a:p>
      </dgm:t>
    </dgm:pt>
    <dgm:pt modelId="{2382127C-F22F-42D8-875D-7A7CB5924B31}" type="sibTrans" cxnId="{0E7E6480-AB4E-436E-90CE-BCC0D927760E}">
      <dgm:prSet/>
      <dgm:spPr/>
      <dgm:t>
        <a:bodyPr/>
        <a:lstStyle/>
        <a:p>
          <a:endParaRPr lang="tr-TR"/>
        </a:p>
      </dgm:t>
    </dgm:pt>
    <dgm:pt modelId="{2346F2A8-497B-4FF2-BFD3-1D086C5B0E7B}" type="pres">
      <dgm:prSet presAssocID="{17093130-2812-404C-89A6-F1F5A54C5760}" presName="diagram" presStyleCnt="0">
        <dgm:presLayoutVars>
          <dgm:dir/>
          <dgm:resizeHandles val="exact"/>
        </dgm:presLayoutVars>
      </dgm:prSet>
      <dgm:spPr/>
    </dgm:pt>
    <dgm:pt modelId="{54FFACF1-2AD4-4454-BD0D-976B38BE66AE}" type="pres">
      <dgm:prSet presAssocID="{19B00AE8-3C61-49C4-87D2-EDF364A54E3C}" presName="node" presStyleLbl="node1" presStyleIdx="0" presStyleCnt="6">
        <dgm:presLayoutVars>
          <dgm:bulletEnabled val="1"/>
        </dgm:presLayoutVars>
      </dgm:prSet>
      <dgm:spPr/>
    </dgm:pt>
    <dgm:pt modelId="{BF7AD228-0606-43CE-9388-0FECF5FC78EB}" type="pres">
      <dgm:prSet presAssocID="{CC75C009-1206-4E68-BA4F-2DA233696650}" presName="sibTrans" presStyleCnt="0"/>
      <dgm:spPr/>
    </dgm:pt>
    <dgm:pt modelId="{A14C8FDE-46F8-4188-970D-98536F09EC6F}" type="pres">
      <dgm:prSet presAssocID="{C975E386-9C9F-4440-9369-BFEAE09589FA}" presName="node" presStyleLbl="node1" presStyleIdx="1" presStyleCnt="6">
        <dgm:presLayoutVars>
          <dgm:bulletEnabled val="1"/>
        </dgm:presLayoutVars>
      </dgm:prSet>
      <dgm:spPr/>
    </dgm:pt>
    <dgm:pt modelId="{884A49AC-1BAB-4ADD-91ED-1E64D76A5CF6}" type="pres">
      <dgm:prSet presAssocID="{542B3FE8-EB54-4800-87CD-7F25570FCE64}" presName="sibTrans" presStyleCnt="0"/>
      <dgm:spPr/>
    </dgm:pt>
    <dgm:pt modelId="{D16B2F0F-CCDB-473C-956B-B34F378EB879}" type="pres">
      <dgm:prSet presAssocID="{94020CC5-7775-4CC3-8426-C15CEDCEE1EA}" presName="node" presStyleLbl="node1" presStyleIdx="2" presStyleCnt="6">
        <dgm:presLayoutVars>
          <dgm:bulletEnabled val="1"/>
        </dgm:presLayoutVars>
      </dgm:prSet>
      <dgm:spPr/>
    </dgm:pt>
    <dgm:pt modelId="{6824719B-12F1-4EFE-912F-E8E1706A6EF1}" type="pres">
      <dgm:prSet presAssocID="{A96711AA-522F-4A05-BF28-12C847140DF7}" presName="sibTrans" presStyleCnt="0"/>
      <dgm:spPr/>
    </dgm:pt>
    <dgm:pt modelId="{0DF09B75-B480-44EC-A3DF-B0494652F0D7}" type="pres">
      <dgm:prSet presAssocID="{A1C7E500-6B92-4BFB-B286-499D8CC09A71}" presName="node" presStyleLbl="node1" presStyleIdx="3" presStyleCnt="6">
        <dgm:presLayoutVars>
          <dgm:bulletEnabled val="1"/>
        </dgm:presLayoutVars>
      </dgm:prSet>
      <dgm:spPr/>
    </dgm:pt>
    <dgm:pt modelId="{CCBFC5D8-16E0-4415-9013-87674FBF32EC}" type="pres">
      <dgm:prSet presAssocID="{2382127C-F22F-42D8-875D-7A7CB5924B31}" presName="sibTrans" presStyleCnt="0"/>
      <dgm:spPr/>
    </dgm:pt>
    <dgm:pt modelId="{DE744755-DC71-4F8B-A346-76215DA1165B}" type="pres">
      <dgm:prSet presAssocID="{E624B80B-CF3C-40FB-ABEF-BC957C197941}" presName="node" presStyleLbl="node1" presStyleIdx="4" presStyleCnt="6">
        <dgm:presLayoutVars>
          <dgm:bulletEnabled val="1"/>
        </dgm:presLayoutVars>
      </dgm:prSet>
      <dgm:spPr/>
    </dgm:pt>
    <dgm:pt modelId="{2FE32689-E673-46D4-94F7-BF76A68D81BD}" type="pres">
      <dgm:prSet presAssocID="{A1061A32-3DDD-4AE6-8AE8-E1C320652449}" presName="sibTrans" presStyleCnt="0"/>
      <dgm:spPr/>
    </dgm:pt>
    <dgm:pt modelId="{8D774475-B80E-49B7-8ABC-4910D12D3541}" type="pres">
      <dgm:prSet presAssocID="{6B2BE0AA-D07E-4D46-A89F-29EB6F4EE9A5}" presName="node" presStyleLbl="node1" presStyleIdx="5" presStyleCnt="6">
        <dgm:presLayoutVars>
          <dgm:bulletEnabled val="1"/>
        </dgm:presLayoutVars>
      </dgm:prSet>
      <dgm:spPr/>
    </dgm:pt>
  </dgm:ptLst>
  <dgm:cxnLst>
    <dgm:cxn modelId="{0E1A2A03-14CB-4CF5-A403-E874A2C69551}" srcId="{17093130-2812-404C-89A6-F1F5A54C5760}" destId="{94020CC5-7775-4CC3-8426-C15CEDCEE1EA}" srcOrd="2" destOrd="0" parTransId="{3B03201D-2741-4F34-8E34-BD205EA32E7E}" sibTransId="{A96711AA-522F-4A05-BF28-12C847140DF7}"/>
    <dgm:cxn modelId="{D9EF7A1C-B5CD-4DC4-B363-44F45C6F4813}" srcId="{17093130-2812-404C-89A6-F1F5A54C5760}" destId="{6B2BE0AA-D07E-4D46-A89F-29EB6F4EE9A5}" srcOrd="5" destOrd="0" parTransId="{D291817D-A1F8-4FF4-B784-B6B293D9FD6C}" sibTransId="{CD63B2DE-80E0-49DE-8E0F-850B2E735B73}"/>
    <dgm:cxn modelId="{C16D4728-53A2-418B-AED4-0D8F2F8C4874}" type="presOf" srcId="{6B2BE0AA-D07E-4D46-A89F-29EB6F4EE9A5}" destId="{8D774475-B80E-49B7-8ABC-4910D12D3541}" srcOrd="0" destOrd="0" presId="urn:microsoft.com/office/officeart/2005/8/layout/default"/>
    <dgm:cxn modelId="{667A0D33-ED83-4B3F-B0FA-44957B7BFC11}" srcId="{17093130-2812-404C-89A6-F1F5A54C5760}" destId="{E624B80B-CF3C-40FB-ABEF-BC957C197941}" srcOrd="4" destOrd="0" parTransId="{AE8A1C94-31CD-41FD-9AF5-DE4F15EF2CFA}" sibTransId="{A1061A32-3DDD-4AE6-8AE8-E1C320652449}"/>
    <dgm:cxn modelId="{1C716336-0949-4A6F-818A-344D3ED9979B}" srcId="{17093130-2812-404C-89A6-F1F5A54C5760}" destId="{C975E386-9C9F-4440-9369-BFEAE09589FA}" srcOrd="1" destOrd="0" parTransId="{2E52970D-ECD1-4958-B4DA-4097F8871BE4}" sibTransId="{542B3FE8-EB54-4800-87CD-7F25570FCE64}"/>
    <dgm:cxn modelId="{17DD443C-C3C5-433D-A7D0-755D501F4655}" srcId="{17093130-2812-404C-89A6-F1F5A54C5760}" destId="{19B00AE8-3C61-49C4-87D2-EDF364A54E3C}" srcOrd="0" destOrd="0" parTransId="{08B52E85-BEC9-48AE-A33D-2F5B1302C078}" sibTransId="{CC75C009-1206-4E68-BA4F-2DA233696650}"/>
    <dgm:cxn modelId="{9AF37142-03FE-405B-B236-E94BF20BCB0C}" type="presOf" srcId="{E624B80B-CF3C-40FB-ABEF-BC957C197941}" destId="{DE744755-DC71-4F8B-A346-76215DA1165B}" srcOrd="0" destOrd="0" presId="urn:microsoft.com/office/officeart/2005/8/layout/default"/>
    <dgm:cxn modelId="{E3DEA559-0AB8-4432-9227-9A14A417E7B2}" type="presOf" srcId="{94020CC5-7775-4CC3-8426-C15CEDCEE1EA}" destId="{D16B2F0F-CCDB-473C-956B-B34F378EB879}" srcOrd="0" destOrd="0" presId="urn:microsoft.com/office/officeart/2005/8/layout/default"/>
    <dgm:cxn modelId="{0E7E6480-AB4E-436E-90CE-BCC0D927760E}" srcId="{17093130-2812-404C-89A6-F1F5A54C5760}" destId="{A1C7E500-6B92-4BFB-B286-499D8CC09A71}" srcOrd="3" destOrd="0" parTransId="{BE616211-76B5-4979-8EA1-167B070416AF}" sibTransId="{2382127C-F22F-42D8-875D-7A7CB5924B31}"/>
    <dgm:cxn modelId="{44DE99A1-9DA3-46B0-850C-4C8BE164AEDB}" type="presOf" srcId="{A1C7E500-6B92-4BFB-B286-499D8CC09A71}" destId="{0DF09B75-B480-44EC-A3DF-B0494652F0D7}" srcOrd="0" destOrd="0" presId="urn:microsoft.com/office/officeart/2005/8/layout/default"/>
    <dgm:cxn modelId="{9A6B11A7-216E-41C4-B819-E6BFD449E8EE}" type="presOf" srcId="{17093130-2812-404C-89A6-F1F5A54C5760}" destId="{2346F2A8-497B-4FF2-BFD3-1D086C5B0E7B}" srcOrd="0" destOrd="0" presId="urn:microsoft.com/office/officeart/2005/8/layout/default"/>
    <dgm:cxn modelId="{534978C2-359E-4E26-A48A-44C4C5B5F76D}" type="presOf" srcId="{C975E386-9C9F-4440-9369-BFEAE09589FA}" destId="{A14C8FDE-46F8-4188-970D-98536F09EC6F}" srcOrd="0" destOrd="0" presId="urn:microsoft.com/office/officeart/2005/8/layout/default"/>
    <dgm:cxn modelId="{5614D0FC-09CA-4B7E-87CF-0A68E3A9E04C}" type="presOf" srcId="{19B00AE8-3C61-49C4-87D2-EDF364A54E3C}" destId="{54FFACF1-2AD4-4454-BD0D-976B38BE66AE}" srcOrd="0" destOrd="0" presId="urn:microsoft.com/office/officeart/2005/8/layout/default"/>
    <dgm:cxn modelId="{D3249972-4612-48A8-9814-6B2B32C8D52C}" type="presParOf" srcId="{2346F2A8-497B-4FF2-BFD3-1D086C5B0E7B}" destId="{54FFACF1-2AD4-4454-BD0D-976B38BE66AE}" srcOrd="0" destOrd="0" presId="urn:microsoft.com/office/officeart/2005/8/layout/default"/>
    <dgm:cxn modelId="{4192374B-39F8-4AEB-B24B-4D1A3F5E2DC9}" type="presParOf" srcId="{2346F2A8-497B-4FF2-BFD3-1D086C5B0E7B}" destId="{BF7AD228-0606-43CE-9388-0FECF5FC78EB}" srcOrd="1" destOrd="0" presId="urn:microsoft.com/office/officeart/2005/8/layout/default"/>
    <dgm:cxn modelId="{4476977D-66EF-4E95-8F87-6366B0E16632}" type="presParOf" srcId="{2346F2A8-497B-4FF2-BFD3-1D086C5B0E7B}" destId="{A14C8FDE-46F8-4188-970D-98536F09EC6F}" srcOrd="2" destOrd="0" presId="urn:microsoft.com/office/officeart/2005/8/layout/default"/>
    <dgm:cxn modelId="{0507626A-060B-44B0-9BE5-62AB879668C5}" type="presParOf" srcId="{2346F2A8-497B-4FF2-BFD3-1D086C5B0E7B}" destId="{884A49AC-1BAB-4ADD-91ED-1E64D76A5CF6}" srcOrd="3" destOrd="0" presId="urn:microsoft.com/office/officeart/2005/8/layout/default"/>
    <dgm:cxn modelId="{67EBA846-7878-4859-A7B6-9F97783EF6CC}" type="presParOf" srcId="{2346F2A8-497B-4FF2-BFD3-1D086C5B0E7B}" destId="{D16B2F0F-CCDB-473C-956B-B34F378EB879}" srcOrd="4" destOrd="0" presId="urn:microsoft.com/office/officeart/2005/8/layout/default"/>
    <dgm:cxn modelId="{597C14C9-DE60-48D9-83CD-4F6C89900BDF}" type="presParOf" srcId="{2346F2A8-497B-4FF2-BFD3-1D086C5B0E7B}" destId="{6824719B-12F1-4EFE-912F-E8E1706A6EF1}" srcOrd="5" destOrd="0" presId="urn:microsoft.com/office/officeart/2005/8/layout/default"/>
    <dgm:cxn modelId="{EBBE6A11-0383-4AD1-B3E5-EB9F5C519552}" type="presParOf" srcId="{2346F2A8-497B-4FF2-BFD3-1D086C5B0E7B}" destId="{0DF09B75-B480-44EC-A3DF-B0494652F0D7}" srcOrd="6" destOrd="0" presId="urn:microsoft.com/office/officeart/2005/8/layout/default"/>
    <dgm:cxn modelId="{61374CB2-F702-4809-9C9F-26AD00A9FF43}" type="presParOf" srcId="{2346F2A8-497B-4FF2-BFD3-1D086C5B0E7B}" destId="{CCBFC5D8-16E0-4415-9013-87674FBF32EC}" srcOrd="7" destOrd="0" presId="urn:microsoft.com/office/officeart/2005/8/layout/default"/>
    <dgm:cxn modelId="{43168664-716E-488D-BB9A-E1B4E54A39D5}" type="presParOf" srcId="{2346F2A8-497B-4FF2-BFD3-1D086C5B0E7B}" destId="{DE744755-DC71-4F8B-A346-76215DA1165B}" srcOrd="8" destOrd="0" presId="urn:microsoft.com/office/officeart/2005/8/layout/default"/>
    <dgm:cxn modelId="{35146D6C-5439-441B-A7A0-C5BC55005E3C}" type="presParOf" srcId="{2346F2A8-497B-4FF2-BFD3-1D086C5B0E7B}" destId="{2FE32689-E673-46D4-94F7-BF76A68D81BD}" srcOrd="9" destOrd="0" presId="urn:microsoft.com/office/officeart/2005/8/layout/default"/>
    <dgm:cxn modelId="{504880BC-E5D5-41FE-8E11-EC67E097E6E1}" type="presParOf" srcId="{2346F2A8-497B-4FF2-BFD3-1D086C5B0E7B}" destId="{8D774475-B80E-49B7-8ABC-4910D12D354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7093130-2812-404C-89A6-F1F5A54C5760}"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tr-TR"/>
        </a:p>
      </dgm:t>
    </dgm:pt>
    <dgm:pt modelId="{19B00AE8-3C61-49C4-87D2-EDF364A54E3C}">
      <dgm:prSet phldrT="[Metin]"/>
      <dgm:spPr/>
      <dgm:t>
        <a:bodyPr/>
        <a:lstStyle/>
        <a:p>
          <a:r>
            <a:rPr lang="tr-TR" b="1" u="sng" dirty="0">
              <a:latin typeface="Times New Roman" panose="02020603050405020304" pitchFamily="18" charset="0"/>
              <a:cs typeface="Times New Roman" panose="02020603050405020304" pitchFamily="18" charset="0"/>
            </a:rPr>
            <a:t>Doğrulanabilir Bilgi</a:t>
          </a:r>
        </a:p>
        <a:p>
          <a:r>
            <a:rPr lang="tr-TR" b="0" u="none" dirty="0">
              <a:latin typeface="Times New Roman" panose="02020603050405020304" pitchFamily="18" charset="0"/>
              <a:cs typeface="Times New Roman" panose="02020603050405020304" pitchFamily="18" charset="0"/>
            </a:rPr>
            <a:t>-Bilimsel açıdan kabul</a:t>
          </a:r>
        </a:p>
        <a:p>
          <a:r>
            <a:rPr lang="tr-TR" b="0" u="none" dirty="0">
              <a:latin typeface="Times New Roman" panose="02020603050405020304" pitchFamily="18" charset="0"/>
              <a:cs typeface="Times New Roman" panose="02020603050405020304" pitchFamily="18" charset="0"/>
            </a:rPr>
            <a:t>-Kaynağa uygunluk</a:t>
          </a:r>
        </a:p>
      </dgm:t>
    </dgm:pt>
    <dgm:pt modelId="{08B52E85-BEC9-48AE-A33D-2F5B1302C078}" type="parTrans" cxnId="{17DD443C-C3C5-433D-A7D0-755D501F4655}">
      <dgm:prSet/>
      <dgm:spPr/>
      <dgm:t>
        <a:bodyPr/>
        <a:lstStyle/>
        <a:p>
          <a:endParaRPr lang="tr-TR"/>
        </a:p>
      </dgm:t>
    </dgm:pt>
    <dgm:pt modelId="{CC75C009-1206-4E68-BA4F-2DA233696650}" type="sibTrans" cxnId="{17DD443C-C3C5-433D-A7D0-755D501F4655}">
      <dgm:prSet/>
      <dgm:spPr/>
      <dgm:t>
        <a:bodyPr/>
        <a:lstStyle/>
        <a:p>
          <a:endParaRPr lang="tr-TR"/>
        </a:p>
      </dgm:t>
    </dgm:pt>
    <dgm:pt modelId="{C975E386-9C9F-4440-9369-BFEAE09589FA}">
      <dgm:prSet phldrT="[Metin]" custT="1"/>
      <dgm:spPr/>
      <dgm:t>
        <a:bodyPr/>
        <a:lstStyle/>
        <a:p>
          <a:r>
            <a:rPr lang="tr-TR" sz="2600" b="1" u="sng" dirty="0">
              <a:latin typeface="Times New Roman" panose="02020603050405020304" pitchFamily="18" charset="0"/>
              <a:cs typeface="Times New Roman" panose="02020603050405020304" pitchFamily="18" charset="0"/>
            </a:rPr>
            <a:t>Doğrudan Kaynak ve İpucu</a:t>
          </a:r>
        </a:p>
        <a:p>
          <a:r>
            <a:rPr lang="tr-TR" sz="2600" b="0" u="none" dirty="0">
              <a:latin typeface="Times New Roman" panose="02020603050405020304" pitchFamily="18" charset="0"/>
              <a:cs typeface="Times New Roman" panose="02020603050405020304" pitchFamily="18" charset="0"/>
            </a:rPr>
            <a:t>-</a:t>
          </a:r>
          <a:r>
            <a:rPr lang="tr-TR" sz="2400" b="0" u="none" dirty="0">
              <a:latin typeface="Times New Roman" panose="02020603050405020304" pitchFamily="18" charset="0"/>
              <a:cs typeface="Times New Roman" panose="02020603050405020304" pitchFamily="18" charset="0"/>
            </a:rPr>
            <a:t>Doğrudan/Değiştirilmiş</a:t>
          </a:r>
        </a:p>
        <a:p>
          <a:r>
            <a:rPr lang="tr-TR" sz="2600" b="0" u="none" dirty="0">
              <a:latin typeface="Times New Roman" panose="02020603050405020304" pitchFamily="18" charset="0"/>
              <a:cs typeface="Times New Roman" panose="02020603050405020304" pitchFamily="18" charset="0"/>
            </a:rPr>
            <a:t>-Özgün ve düşündürücü</a:t>
          </a:r>
        </a:p>
      </dgm:t>
    </dgm:pt>
    <dgm:pt modelId="{2E52970D-ECD1-4958-B4DA-4097F8871BE4}" type="parTrans" cxnId="{1C716336-0949-4A6F-818A-344D3ED9979B}">
      <dgm:prSet/>
      <dgm:spPr/>
      <dgm:t>
        <a:bodyPr/>
        <a:lstStyle/>
        <a:p>
          <a:endParaRPr lang="tr-TR"/>
        </a:p>
      </dgm:t>
    </dgm:pt>
    <dgm:pt modelId="{542B3FE8-EB54-4800-87CD-7F25570FCE64}" type="sibTrans" cxnId="{1C716336-0949-4A6F-818A-344D3ED9979B}">
      <dgm:prSet/>
      <dgm:spPr/>
      <dgm:t>
        <a:bodyPr/>
        <a:lstStyle/>
        <a:p>
          <a:endParaRPr lang="tr-TR"/>
        </a:p>
      </dgm:t>
    </dgm:pt>
    <dgm:pt modelId="{94020CC5-7775-4CC3-8426-C15CEDCEE1EA}">
      <dgm:prSet phldrT="[Metin]"/>
      <dgm:spPr/>
      <dgm:t>
        <a:bodyPr/>
        <a:lstStyle/>
        <a:p>
          <a:r>
            <a:rPr lang="tr-TR" b="1" u="sng" dirty="0">
              <a:latin typeface="Times New Roman" panose="02020603050405020304" pitchFamily="18" charset="0"/>
              <a:cs typeface="Times New Roman" panose="02020603050405020304" pitchFamily="18" charset="0"/>
            </a:rPr>
            <a:t>Boşluk Türü Kararı</a:t>
          </a:r>
        </a:p>
        <a:p>
          <a:r>
            <a:rPr lang="tr-TR" dirty="0">
              <a:latin typeface="Times New Roman" panose="02020603050405020304" pitchFamily="18" charset="0"/>
              <a:cs typeface="Times New Roman" panose="02020603050405020304" pitchFamily="18" charset="0"/>
            </a:rPr>
            <a:t>-Kelime tabanlı</a:t>
          </a:r>
        </a:p>
        <a:p>
          <a:r>
            <a:rPr lang="tr-TR" dirty="0">
              <a:latin typeface="Times New Roman" panose="02020603050405020304" pitchFamily="18" charset="0"/>
              <a:cs typeface="Times New Roman" panose="02020603050405020304" pitchFamily="18" charset="0"/>
            </a:rPr>
            <a:t>-Dil bilgisi tabanlı</a:t>
          </a:r>
        </a:p>
        <a:p>
          <a:r>
            <a:rPr lang="tr-TR" dirty="0">
              <a:latin typeface="Times New Roman" panose="02020603050405020304" pitchFamily="18" charset="0"/>
              <a:cs typeface="Times New Roman" panose="02020603050405020304" pitchFamily="18" charset="0"/>
            </a:rPr>
            <a:t>-Matematiksel </a:t>
          </a:r>
        </a:p>
        <a:p>
          <a:r>
            <a:rPr lang="tr-TR" dirty="0">
              <a:latin typeface="Times New Roman" panose="02020603050405020304" pitchFamily="18" charset="0"/>
              <a:cs typeface="Times New Roman" panose="02020603050405020304" pitchFamily="18" charset="0"/>
            </a:rPr>
            <a:t>-Bağlam</a:t>
          </a:r>
        </a:p>
      </dgm:t>
    </dgm:pt>
    <dgm:pt modelId="{3B03201D-2741-4F34-8E34-BD205EA32E7E}" type="parTrans" cxnId="{0E1A2A03-14CB-4CF5-A403-E874A2C69551}">
      <dgm:prSet/>
      <dgm:spPr/>
      <dgm:t>
        <a:bodyPr/>
        <a:lstStyle/>
        <a:p>
          <a:endParaRPr lang="tr-TR"/>
        </a:p>
      </dgm:t>
    </dgm:pt>
    <dgm:pt modelId="{A96711AA-522F-4A05-BF28-12C847140DF7}" type="sibTrans" cxnId="{0E1A2A03-14CB-4CF5-A403-E874A2C69551}">
      <dgm:prSet/>
      <dgm:spPr/>
      <dgm:t>
        <a:bodyPr/>
        <a:lstStyle/>
        <a:p>
          <a:endParaRPr lang="tr-TR"/>
        </a:p>
      </dgm:t>
    </dgm:pt>
    <dgm:pt modelId="{E624B80B-CF3C-40FB-ABEF-BC957C197941}">
      <dgm:prSet phldrT="[Metin]"/>
      <dgm:spPr/>
      <dgm:t>
        <a:bodyPr/>
        <a:lstStyle/>
        <a:p>
          <a:r>
            <a:rPr lang="tr-TR" b="1" u="sng" dirty="0">
              <a:latin typeface="Times New Roman" panose="02020603050405020304" pitchFamily="18" charset="0"/>
              <a:cs typeface="Times New Roman" panose="02020603050405020304" pitchFamily="18" charset="0"/>
            </a:rPr>
            <a:t>Boşluk Yeri</a:t>
          </a:r>
        </a:p>
        <a:p>
          <a:r>
            <a:rPr lang="tr-TR" dirty="0">
              <a:latin typeface="Times New Roman" panose="02020603050405020304" pitchFamily="18" charset="0"/>
              <a:cs typeface="Times New Roman" panose="02020603050405020304" pitchFamily="18" charset="0"/>
            </a:rPr>
            <a:t>-Cümle başı X</a:t>
          </a:r>
        </a:p>
        <a:p>
          <a:r>
            <a:rPr lang="tr-TR" dirty="0">
              <a:latin typeface="Times New Roman" panose="02020603050405020304" pitchFamily="18" charset="0"/>
              <a:cs typeface="Times New Roman" panose="02020603050405020304" pitchFamily="18" charset="0"/>
            </a:rPr>
            <a:t>-Bağlam önce</a:t>
          </a:r>
        </a:p>
        <a:p>
          <a:r>
            <a:rPr lang="tr-TR" dirty="0">
              <a:latin typeface="Times New Roman" panose="02020603050405020304" pitchFamily="18" charset="0"/>
              <a:cs typeface="Times New Roman" panose="02020603050405020304" pitchFamily="18" charset="0"/>
            </a:rPr>
            <a:t>-Orta ve sonda</a:t>
          </a:r>
        </a:p>
        <a:p>
          <a:r>
            <a:rPr lang="tr-TR" dirty="0">
              <a:latin typeface="Times New Roman" panose="02020603050405020304" pitchFamily="18" charset="0"/>
              <a:cs typeface="Times New Roman" panose="02020603050405020304" pitchFamily="18" charset="0"/>
            </a:rPr>
            <a:t>-Sıklık</a:t>
          </a:r>
        </a:p>
      </dgm:t>
    </dgm:pt>
    <dgm:pt modelId="{AE8A1C94-31CD-41FD-9AF5-DE4F15EF2CFA}" type="parTrans" cxnId="{667A0D33-ED83-4B3F-B0FA-44957B7BFC11}">
      <dgm:prSet/>
      <dgm:spPr/>
      <dgm:t>
        <a:bodyPr/>
        <a:lstStyle/>
        <a:p>
          <a:endParaRPr lang="tr-TR"/>
        </a:p>
      </dgm:t>
    </dgm:pt>
    <dgm:pt modelId="{A1061A32-3DDD-4AE6-8AE8-E1C320652449}" type="sibTrans" cxnId="{667A0D33-ED83-4B3F-B0FA-44957B7BFC11}">
      <dgm:prSet/>
      <dgm:spPr/>
      <dgm:t>
        <a:bodyPr/>
        <a:lstStyle/>
        <a:p>
          <a:endParaRPr lang="tr-TR"/>
        </a:p>
      </dgm:t>
    </dgm:pt>
    <dgm:pt modelId="{6B2BE0AA-D07E-4D46-A89F-29EB6F4EE9A5}">
      <dgm:prSet phldrT="[Metin]"/>
      <dgm:spPr/>
      <dgm:t>
        <a:bodyPr/>
        <a:lstStyle/>
        <a:p>
          <a:r>
            <a:rPr lang="tr-TR" b="1" u="sng" dirty="0">
              <a:latin typeface="Times New Roman" panose="02020603050405020304" pitchFamily="18" charset="0"/>
              <a:cs typeface="Times New Roman" panose="02020603050405020304" pitchFamily="18" charset="0"/>
            </a:rPr>
            <a:t>Cevap Yansıtılması</a:t>
          </a:r>
        </a:p>
        <a:p>
          <a:r>
            <a:rPr lang="tr-TR" dirty="0">
              <a:latin typeface="Times New Roman" panose="02020603050405020304" pitchFamily="18" charset="0"/>
              <a:cs typeface="Times New Roman" panose="02020603050405020304" pitchFamily="18" charset="0"/>
            </a:rPr>
            <a:t>-Yanıtların sunulması</a:t>
          </a:r>
        </a:p>
      </dgm:t>
    </dgm:pt>
    <dgm:pt modelId="{D291817D-A1F8-4FF4-B784-B6B293D9FD6C}" type="parTrans" cxnId="{D9EF7A1C-B5CD-4DC4-B363-44F45C6F4813}">
      <dgm:prSet/>
      <dgm:spPr/>
      <dgm:t>
        <a:bodyPr/>
        <a:lstStyle/>
        <a:p>
          <a:endParaRPr lang="tr-TR"/>
        </a:p>
      </dgm:t>
    </dgm:pt>
    <dgm:pt modelId="{CD63B2DE-80E0-49DE-8E0F-850B2E735B73}" type="sibTrans" cxnId="{D9EF7A1C-B5CD-4DC4-B363-44F45C6F4813}">
      <dgm:prSet/>
      <dgm:spPr/>
      <dgm:t>
        <a:bodyPr/>
        <a:lstStyle/>
        <a:p>
          <a:endParaRPr lang="tr-TR"/>
        </a:p>
      </dgm:t>
    </dgm:pt>
    <dgm:pt modelId="{476ECDFD-45F3-4AFF-AF60-2B887EFE22EC}">
      <dgm:prSet/>
      <dgm:spPr/>
      <dgm:t>
        <a:bodyPr/>
        <a:lstStyle/>
        <a:p>
          <a:r>
            <a:rPr lang="tr-TR" b="1" u="sng" dirty="0">
              <a:latin typeface="Times New Roman" panose="02020603050405020304" pitchFamily="18" charset="0"/>
              <a:cs typeface="Times New Roman" panose="02020603050405020304" pitchFamily="18" charset="0"/>
            </a:rPr>
            <a:t>Özgür Yanıt ve Yanıt Bağımsızlığı</a:t>
          </a:r>
        </a:p>
        <a:p>
          <a:r>
            <a:rPr lang="tr-TR" b="0" u="none" dirty="0">
              <a:latin typeface="Times New Roman" panose="02020603050405020304" pitchFamily="18" charset="0"/>
              <a:cs typeface="Times New Roman" panose="02020603050405020304" pitchFamily="18" charset="0"/>
            </a:rPr>
            <a:t>-Kısmen</a:t>
          </a:r>
        </a:p>
        <a:p>
          <a:r>
            <a:rPr lang="tr-TR" b="0" u="none" dirty="0">
              <a:latin typeface="Times New Roman" panose="02020603050405020304" pitchFamily="18" charset="0"/>
              <a:cs typeface="Times New Roman" panose="02020603050405020304" pitchFamily="18" charset="0"/>
            </a:rPr>
            <a:t>-Yanıtların birbirinden bağımsız</a:t>
          </a:r>
        </a:p>
      </dgm:t>
    </dgm:pt>
    <dgm:pt modelId="{4C47CB48-614F-48B3-A53E-38081868F9A4}" type="parTrans" cxnId="{FB8AEC7E-4AC1-43CA-8E74-950D55991C7A}">
      <dgm:prSet/>
      <dgm:spPr/>
      <dgm:t>
        <a:bodyPr/>
        <a:lstStyle/>
        <a:p>
          <a:endParaRPr lang="tr-TR"/>
        </a:p>
      </dgm:t>
    </dgm:pt>
    <dgm:pt modelId="{6E5876A1-4D52-469B-A046-7C77D46F1152}" type="sibTrans" cxnId="{FB8AEC7E-4AC1-43CA-8E74-950D55991C7A}">
      <dgm:prSet/>
      <dgm:spPr/>
      <dgm:t>
        <a:bodyPr/>
        <a:lstStyle/>
        <a:p>
          <a:endParaRPr lang="tr-TR"/>
        </a:p>
      </dgm:t>
    </dgm:pt>
    <dgm:pt modelId="{2346F2A8-497B-4FF2-BFD3-1D086C5B0E7B}" type="pres">
      <dgm:prSet presAssocID="{17093130-2812-404C-89A6-F1F5A54C5760}" presName="diagram" presStyleCnt="0">
        <dgm:presLayoutVars>
          <dgm:dir/>
          <dgm:resizeHandles val="exact"/>
        </dgm:presLayoutVars>
      </dgm:prSet>
      <dgm:spPr/>
    </dgm:pt>
    <dgm:pt modelId="{54FFACF1-2AD4-4454-BD0D-976B38BE66AE}" type="pres">
      <dgm:prSet presAssocID="{19B00AE8-3C61-49C4-87D2-EDF364A54E3C}" presName="node" presStyleLbl="node1" presStyleIdx="0" presStyleCnt="6">
        <dgm:presLayoutVars>
          <dgm:bulletEnabled val="1"/>
        </dgm:presLayoutVars>
      </dgm:prSet>
      <dgm:spPr/>
    </dgm:pt>
    <dgm:pt modelId="{BF7AD228-0606-43CE-9388-0FECF5FC78EB}" type="pres">
      <dgm:prSet presAssocID="{CC75C009-1206-4E68-BA4F-2DA233696650}" presName="sibTrans" presStyleCnt="0"/>
      <dgm:spPr/>
    </dgm:pt>
    <dgm:pt modelId="{A14C8FDE-46F8-4188-970D-98536F09EC6F}" type="pres">
      <dgm:prSet presAssocID="{C975E386-9C9F-4440-9369-BFEAE09589FA}" presName="node" presStyleLbl="node1" presStyleIdx="1" presStyleCnt="6">
        <dgm:presLayoutVars>
          <dgm:bulletEnabled val="1"/>
        </dgm:presLayoutVars>
      </dgm:prSet>
      <dgm:spPr/>
    </dgm:pt>
    <dgm:pt modelId="{884A49AC-1BAB-4ADD-91ED-1E64D76A5CF6}" type="pres">
      <dgm:prSet presAssocID="{542B3FE8-EB54-4800-87CD-7F25570FCE64}" presName="sibTrans" presStyleCnt="0"/>
      <dgm:spPr/>
    </dgm:pt>
    <dgm:pt modelId="{D16B2F0F-CCDB-473C-956B-B34F378EB879}" type="pres">
      <dgm:prSet presAssocID="{94020CC5-7775-4CC3-8426-C15CEDCEE1EA}" presName="node" presStyleLbl="node1" presStyleIdx="2" presStyleCnt="6">
        <dgm:presLayoutVars>
          <dgm:bulletEnabled val="1"/>
        </dgm:presLayoutVars>
      </dgm:prSet>
      <dgm:spPr/>
    </dgm:pt>
    <dgm:pt modelId="{6824719B-12F1-4EFE-912F-E8E1706A6EF1}" type="pres">
      <dgm:prSet presAssocID="{A96711AA-522F-4A05-BF28-12C847140DF7}" presName="sibTrans" presStyleCnt="0"/>
      <dgm:spPr/>
    </dgm:pt>
    <dgm:pt modelId="{DE744755-DC71-4F8B-A346-76215DA1165B}" type="pres">
      <dgm:prSet presAssocID="{E624B80B-CF3C-40FB-ABEF-BC957C197941}" presName="node" presStyleLbl="node1" presStyleIdx="3" presStyleCnt="6">
        <dgm:presLayoutVars>
          <dgm:bulletEnabled val="1"/>
        </dgm:presLayoutVars>
      </dgm:prSet>
      <dgm:spPr/>
    </dgm:pt>
    <dgm:pt modelId="{2FE32689-E673-46D4-94F7-BF76A68D81BD}" type="pres">
      <dgm:prSet presAssocID="{A1061A32-3DDD-4AE6-8AE8-E1C320652449}" presName="sibTrans" presStyleCnt="0"/>
      <dgm:spPr/>
    </dgm:pt>
    <dgm:pt modelId="{8D774475-B80E-49B7-8ABC-4910D12D3541}" type="pres">
      <dgm:prSet presAssocID="{6B2BE0AA-D07E-4D46-A89F-29EB6F4EE9A5}" presName="node" presStyleLbl="node1" presStyleIdx="4" presStyleCnt="6">
        <dgm:presLayoutVars>
          <dgm:bulletEnabled val="1"/>
        </dgm:presLayoutVars>
      </dgm:prSet>
      <dgm:spPr/>
    </dgm:pt>
    <dgm:pt modelId="{F8E0E630-F2DF-43E5-BA7E-11D1AF9D7E15}" type="pres">
      <dgm:prSet presAssocID="{CD63B2DE-80E0-49DE-8E0F-850B2E735B73}" presName="sibTrans" presStyleCnt="0"/>
      <dgm:spPr/>
    </dgm:pt>
    <dgm:pt modelId="{3C99DF80-CA7D-40ED-B008-899A4924ED78}" type="pres">
      <dgm:prSet presAssocID="{476ECDFD-45F3-4AFF-AF60-2B887EFE22EC}" presName="node" presStyleLbl="node1" presStyleIdx="5" presStyleCnt="6">
        <dgm:presLayoutVars>
          <dgm:bulletEnabled val="1"/>
        </dgm:presLayoutVars>
      </dgm:prSet>
      <dgm:spPr/>
    </dgm:pt>
  </dgm:ptLst>
  <dgm:cxnLst>
    <dgm:cxn modelId="{0E1A2A03-14CB-4CF5-A403-E874A2C69551}" srcId="{17093130-2812-404C-89A6-F1F5A54C5760}" destId="{94020CC5-7775-4CC3-8426-C15CEDCEE1EA}" srcOrd="2" destOrd="0" parTransId="{3B03201D-2741-4F34-8E34-BD205EA32E7E}" sibTransId="{A96711AA-522F-4A05-BF28-12C847140DF7}"/>
    <dgm:cxn modelId="{D9EF7A1C-B5CD-4DC4-B363-44F45C6F4813}" srcId="{17093130-2812-404C-89A6-F1F5A54C5760}" destId="{6B2BE0AA-D07E-4D46-A89F-29EB6F4EE9A5}" srcOrd="4" destOrd="0" parTransId="{D291817D-A1F8-4FF4-B784-B6B293D9FD6C}" sibTransId="{CD63B2DE-80E0-49DE-8E0F-850B2E735B73}"/>
    <dgm:cxn modelId="{C16D4728-53A2-418B-AED4-0D8F2F8C4874}" type="presOf" srcId="{6B2BE0AA-D07E-4D46-A89F-29EB6F4EE9A5}" destId="{8D774475-B80E-49B7-8ABC-4910D12D3541}" srcOrd="0" destOrd="0" presId="urn:microsoft.com/office/officeart/2005/8/layout/default"/>
    <dgm:cxn modelId="{8167FD2C-2667-45FF-BAA9-34D7D8A3C216}" type="presOf" srcId="{476ECDFD-45F3-4AFF-AF60-2B887EFE22EC}" destId="{3C99DF80-CA7D-40ED-B008-899A4924ED78}" srcOrd="0" destOrd="0" presId="urn:microsoft.com/office/officeart/2005/8/layout/default"/>
    <dgm:cxn modelId="{667A0D33-ED83-4B3F-B0FA-44957B7BFC11}" srcId="{17093130-2812-404C-89A6-F1F5A54C5760}" destId="{E624B80B-CF3C-40FB-ABEF-BC957C197941}" srcOrd="3" destOrd="0" parTransId="{AE8A1C94-31CD-41FD-9AF5-DE4F15EF2CFA}" sibTransId="{A1061A32-3DDD-4AE6-8AE8-E1C320652449}"/>
    <dgm:cxn modelId="{1C716336-0949-4A6F-818A-344D3ED9979B}" srcId="{17093130-2812-404C-89A6-F1F5A54C5760}" destId="{C975E386-9C9F-4440-9369-BFEAE09589FA}" srcOrd="1" destOrd="0" parTransId="{2E52970D-ECD1-4958-B4DA-4097F8871BE4}" sibTransId="{542B3FE8-EB54-4800-87CD-7F25570FCE64}"/>
    <dgm:cxn modelId="{17DD443C-C3C5-433D-A7D0-755D501F4655}" srcId="{17093130-2812-404C-89A6-F1F5A54C5760}" destId="{19B00AE8-3C61-49C4-87D2-EDF364A54E3C}" srcOrd="0" destOrd="0" parTransId="{08B52E85-BEC9-48AE-A33D-2F5B1302C078}" sibTransId="{CC75C009-1206-4E68-BA4F-2DA233696650}"/>
    <dgm:cxn modelId="{9AF37142-03FE-405B-B236-E94BF20BCB0C}" type="presOf" srcId="{E624B80B-CF3C-40FB-ABEF-BC957C197941}" destId="{DE744755-DC71-4F8B-A346-76215DA1165B}" srcOrd="0" destOrd="0" presId="urn:microsoft.com/office/officeart/2005/8/layout/default"/>
    <dgm:cxn modelId="{E3DEA559-0AB8-4432-9227-9A14A417E7B2}" type="presOf" srcId="{94020CC5-7775-4CC3-8426-C15CEDCEE1EA}" destId="{D16B2F0F-CCDB-473C-956B-B34F378EB879}" srcOrd="0" destOrd="0" presId="urn:microsoft.com/office/officeart/2005/8/layout/default"/>
    <dgm:cxn modelId="{FB8AEC7E-4AC1-43CA-8E74-950D55991C7A}" srcId="{17093130-2812-404C-89A6-F1F5A54C5760}" destId="{476ECDFD-45F3-4AFF-AF60-2B887EFE22EC}" srcOrd="5" destOrd="0" parTransId="{4C47CB48-614F-48B3-A53E-38081868F9A4}" sibTransId="{6E5876A1-4D52-469B-A046-7C77D46F1152}"/>
    <dgm:cxn modelId="{9A6B11A7-216E-41C4-B819-E6BFD449E8EE}" type="presOf" srcId="{17093130-2812-404C-89A6-F1F5A54C5760}" destId="{2346F2A8-497B-4FF2-BFD3-1D086C5B0E7B}" srcOrd="0" destOrd="0" presId="urn:microsoft.com/office/officeart/2005/8/layout/default"/>
    <dgm:cxn modelId="{534978C2-359E-4E26-A48A-44C4C5B5F76D}" type="presOf" srcId="{C975E386-9C9F-4440-9369-BFEAE09589FA}" destId="{A14C8FDE-46F8-4188-970D-98536F09EC6F}" srcOrd="0" destOrd="0" presId="urn:microsoft.com/office/officeart/2005/8/layout/default"/>
    <dgm:cxn modelId="{5614D0FC-09CA-4B7E-87CF-0A68E3A9E04C}" type="presOf" srcId="{19B00AE8-3C61-49C4-87D2-EDF364A54E3C}" destId="{54FFACF1-2AD4-4454-BD0D-976B38BE66AE}" srcOrd="0" destOrd="0" presId="urn:microsoft.com/office/officeart/2005/8/layout/default"/>
    <dgm:cxn modelId="{D3249972-4612-48A8-9814-6B2B32C8D52C}" type="presParOf" srcId="{2346F2A8-497B-4FF2-BFD3-1D086C5B0E7B}" destId="{54FFACF1-2AD4-4454-BD0D-976B38BE66AE}" srcOrd="0" destOrd="0" presId="urn:microsoft.com/office/officeart/2005/8/layout/default"/>
    <dgm:cxn modelId="{4192374B-39F8-4AEB-B24B-4D1A3F5E2DC9}" type="presParOf" srcId="{2346F2A8-497B-4FF2-BFD3-1D086C5B0E7B}" destId="{BF7AD228-0606-43CE-9388-0FECF5FC78EB}" srcOrd="1" destOrd="0" presId="urn:microsoft.com/office/officeart/2005/8/layout/default"/>
    <dgm:cxn modelId="{4476977D-66EF-4E95-8F87-6366B0E16632}" type="presParOf" srcId="{2346F2A8-497B-4FF2-BFD3-1D086C5B0E7B}" destId="{A14C8FDE-46F8-4188-970D-98536F09EC6F}" srcOrd="2" destOrd="0" presId="urn:microsoft.com/office/officeart/2005/8/layout/default"/>
    <dgm:cxn modelId="{0507626A-060B-44B0-9BE5-62AB879668C5}" type="presParOf" srcId="{2346F2A8-497B-4FF2-BFD3-1D086C5B0E7B}" destId="{884A49AC-1BAB-4ADD-91ED-1E64D76A5CF6}" srcOrd="3" destOrd="0" presId="urn:microsoft.com/office/officeart/2005/8/layout/default"/>
    <dgm:cxn modelId="{67EBA846-7878-4859-A7B6-9F97783EF6CC}" type="presParOf" srcId="{2346F2A8-497B-4FF2-BFD3-1D086C5B0E7B}" destId="{D16B2F0F-CCDB-473C-956B-B34F378EB879}" srcOrd="4" destOrd="0" presId="urn:microsoft.com/office/officeart/2005/8/layout/default"/>
    <dgm:cxn modelId="{597C14C9-DE60-48D9-83CD-4F6C89900BDF}" type="presParOf" srcId="{2346F2A8-497B-4FF2-BFD3-1D086C5B0E7B}" destId="{6824719B-12F1-4EFE-912F-E8E1706A6EF1}" srcOrd="5" destOrd="0" presId="urn:microsoft.com/office/officeart/2005/8/layout/default"/>
    <dgm:cxn modelId="{43168664-716E-488D-BB9A-E1B4E54A39D5}" type="presParOf" srcId="{2346F2A8-497B-4FF2-BFD3-1D086C5B0E7B}" destId="{DE744755-DC71-4F8B-A346-76215DA1165B}" srcOrd="6" destOrd="0" presId="urn:microsoft.com/office/officeart/2005/8/layout/default"/>
    <dgm:cxn modelId="{35146D6C-5439-441B-A7A0-C5BC55005E3C}" type="presParOf" srcId="{2346F2A8-497B-4FF2-BFD3-1D086C5B0E7B}" destId="{2FE32689-E673-46D4-94F7-BF76A68D81BD}" srcOrd="7" destOrd="0" presId="urn:microsoft.com/office/officeart/2005/8/layout/default"/>
    <dgm:cxn modelId="{504880BC-E5D5-41FE-8E11-EC67E097E6E1}" type="presParOf" srcId="{2346F2A8-497B-4FF2-BFD3-1D086C5B0E7B}" destId="{8D774475-B80E-49B7-8ABC-4910D12D3541}" srcOrd="8" destOrd="0" presId="urn:microsoft.com/office/officeart/2005/8/layout/default"/>
    <dgm:cxn modelId="{ABE4C034-00FB-4E12-87AD-9876BB2D7A38}" type="presParOf" srcId="{2346F2A8-497B-4FF2-BFD3-1D086C5B0E7B}" destId="{F8E0E630-F2DF-43E5-BA7E-11D1AF9D7E15}" srcOrd="9" destOrd="0" presId="urn:microsoft.com/office/officeart/2005/8/layout/default"/>
    <dgm:cxn modelId="{F3139ACA-533D-4B47-BC8B-FC5DED83C8E3}" type="presParOf" srcId="{2346F2A8-497B-4FF2-BFD3-1D086C5B0E7B}" destId="{3C99DF80-CA7D-40ED-B008-899A4924ED7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17093130-2812-404C-89A6-F1F5A54C5760}"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tr-TR"/>
        </a:p>
      </dgm:t>
    </dgm:pt>
    <dgm:pt modelId="{19B00AE8-3C61-49C4-87D2-EDF364A54E3C}">
      <dgm:prSet phldrT="[Metin]"/>
      <dgm:spPr/>
      <dgm:t>
        <a:bodyPr/>
        <a:lstStyle/>
        <a:p>
          <a:r>
            <a:rPr lang="tr-TR" b="1" u="sng" dirty="0">
              <a:latin typeface="Times New Roman" panose="02020603050405020304" pitchFamily="18" charset="0"/>
              <a:cs typeface="Times New Roman" panose="02020603050405020304" pitchFamily="18" charset="0"/>
            </a:rPr>
            <a:t>Ön Test</a:t>
          </a:r>
        </a:p>
        <a:p>
          <a:r>
            <a:rPr lang="tr-TR" b="0" u="none" dirty="0">
              <a:latin typeface="Times New Roman" panose="02020603050405020304" pitchFamily="18" charset="0"/>
              <a:cs typeface="Times New Roman" panose="02020603050405020304" pitchFamily="18" charset="0"/>
            </a:rPr>
            <a:t>-Deneme çalışması</a:t>
          </a:r>
        </a:p>
        <a:p>
          <a:r>
            <a:rPr lang="tr-TR" b="0" u="none" dirty="0">
              <a:latin typeface="Times New Roman" panose="02020603050405020304" pitchFamily="18" charset="0"/>
              <a:cs typeface="Times New Roman" panose="02020603050405020304" pitchFamily="18" charset="0"/>
            </a:rPr>
            <a:t>-Sınıf mevcudunun %10’u</a:t>
          </a:r>
        </a:p>
      </dgm:t>
    </dgm:pt>
    <dgm:pt modelId="{08B52E85-BEC9-48AE-A33D-2F5B1302C078}" type="parTrans" cxnId="{17DD443C-C3C5-433D-A7D0-755D501F4655}">
      <dgm:prSet/>
      <dgm:spPr/>
      <dgm:t>
        <a:bodyPr/>
        <a:lstStyle/>
        <a:p>
          <a:endParaRPr lang="tr-TR"/>
        </a:p>
      </dgm:t>
    </dgm:pt>
    <dgm:pt modelId="{CC75C009-1206-4E68-BA4F-2DA233696650}" type="sibTrans" cxnId="{17DD443C-C3C5-433D-A7D0-755D501F4655}">
      <dgm:prSet/>
      <dgm:spPr/>
      <dgm:t>
        <a:bodyPr/>
        <a:lstStyle/>
        <a:p>
          <a:endParaRPr lang="tr-TR"/>
        </a:p>
      </dgm:t>
    </dgm:pt>
    <dgm:pt modelId="{C975E386-9C9F-4440-9369-BFEAE09589FA}">
      <dgm:prSet phldrT="[Metin]" custT="1"/>
      <dgm:spPr/>
      <dgm:t>
        <a:bodyPr/>
        <a:lstStyle/>
        <a:p>
          <a:r>
            <a:rPr lang="tr-TR" sz="2600" b="1" u="sng" dirty="0">
              <a:latin typeface="Times New Roman" panose="02020603050405020304" pitchFamily="18" charset="0"/>
              <a:cs typeface="Times New Roman" panose="02020603050405020304" pitchFamily="18" charset="0"/>
            </a:rPr>
            <a:t>Geri Bildirim</a:t>
          </a:r>
        </a:p>
        <a:p>
          <a:r>
            <a:rPr lang="tr-TR" sz="2600" b="0" u="none" dirty="0">
              <a:latin typeface="Times New Roman" panose="02020603050405020304" pitchFamily="18" charset="0"/>
              <a:cs typeface="Times New Roman" panose="02020603050405020304" pitchFamily="18" charset="0"/>
            </a:rPr>
            <a:t>-Öğrenci –Meslektaş</a:t>
          </a:r>
        </a:p>
        <a:p>
          <a:r>
            <a:rPr lang="tr-TR" sz="2600" b="0" u="none" dirty="0">
              <a:latin typeface="Times New Roman" panose="02020603050405020304" pitchFamily="18" charset="0"/>
              <a:cs typeface="Times New Roman" panose="02020603050405020304" pitchFamily="18" charset="0"/>
            </a:rPr>
            <a:t>-Anlaşılırlık, bilimsellik, zaman, yönerge, sınava uygunluk vb.</a:t>
          </a:r>
        </a:p>
      </dgm:t>
    </dgm:pt>
    <dgm:pt modelId="{2E52970D-ECD1-4958-B4DA-4097F8871BE4}" type="parTrans" cxnId="{1C716336-0949-4A6F-818A-344D3ED9979B}">
      <dgm:prSet/>
      <dgm:spPr/>
      <dgm:t>
        <a:bodyPr/>
        <a:lstStyle/>
        <a:p>
          <a:endParaRPr lang="tr-TR"/>
        </a:p>
      </dgm:t>
    </dgm:pt>
    <dgm:pt modelId="{542B3FE8-EB54-4800-87CD-7F25570FCE64}" type="sibTrans" cxnId="{1C716336-0949-4A6F-818A-344D3ED9979B}">
      <dgm:prSet/>
      <dgm:spPr/>
      <dgm:t>
        <a:bodyPr/>
        <a:lstStyle/>
        <a:p>
          <a:endParaRPr lang="tr-TR"/>
        </a:p>
      </dgm:t>
    </dgm:pt>
    <dgm:pt modelId="{94020CC5-7775-4CC3-8426-C15CEDCEE1EA}">
      <dgm:prSet phldrT="[Metin]"/>
      <dgm:spPr/>
      <dgm:t>
        <a:bodyPr/>
        <a:lstStyle/>
        <a:p>
          <a:r>
            <a:rPr lang="tr-TR" b="1" u="sng" dirty="0">
              <a:latin typeface="Times New Roman" panose="02020603050405020304" pitchFamily="18" charset="0"/>
              <a:cs typeface="Times New Roman" panose="02020603050405020304" pitchFamily="18" charset="0"/>
            </a:rPr>
            <a:t>Görsel ve Grafik Temelli</a:t>
          </a:r>
        </a:p>
        <a:p>
          <a:r>
            <a:rPr lang="tr-TR" b="0" u="none" dirty="0">
              <a:latin typeface="Times New Roman" panose="02020603050405020304" pitchFamily="18" charset="0"/>
              <a:cs typeface="Times New Roman" panose="02020603050405020304" pitchFamily="18" charset="0"/>
            </a:rPr>
            <a:t>-Derse uygunluk</a:t>
          </a:r>
        </a:p>
        <a:p>
          <a:r>
            <a:rPr lang="tr-TR" b="0" u="none" dirty="0">
              <a:latin typeface="Times New Roman" panose="02020603050405020304" pitchFamily="18" charset="0"/>
              <a:cs typeface="Times New Roman" panose="02020603050405020304" pitchFamily="18" charset="0"/>
            </a:rPr>
            <a:t>-Konu temelli</a:t>
          </a:r>
        </a:p>
        <a:p>
          <a:r>
            <a:rPr lang="tr-TR" b="0" u="none" dirty="0">
              <a:latin typeface="Times New Roman" panose="02020603050405020304" pitchFamily="18" charset="0"/>
              <a:cs typeface="Times New Roman" panose="02020603050405020304" pitchFamily="18" charset="0"/>
            </a:rPr>
            <a:t>-Renkler ve yazılar anlaşılır</a:t>
          </a:r>
        </a:p>
        <a:p>
          <a:endParaRPr lang="tr-TR" b="0" u="none" dirty="0">
            <a:latin typeface="Times New Roman" panose="02020603050405020304" pitchFamily="18" charset="0"/>
            <a:cs typeface="Times New Roman" panose="02020603050405020304" pitchFamily="18" charset="0"/>
          </a:endParaRPr>
        </a:p>
      </dgm:t>
    </dgm:pt>
    <dgm:pt modelId="{3B03201D-2741-4F34-8E34-BD205EA32E7E}" type="parTrans" cxnId="{0E1A2A03-14CB-4CF5-A403-E874A2C69551}">
      <dgm:prSet/>
      <dgm:spPr/>
      <dgm:t>
        <a:bodyPr/>
        <a:lstStyle/>
        <a:p>
          <a:endParaRPr lang="tr-TR"/>
        </a:p>
      </dgm:t>
    </dgm:pt>
    <dgm:pt modelId="{A96711AA-522F-4A05-BF28-12C847140DF7}" type="sibTrans" cxnId="{0E1A2A03-14CB-4CF5-A403-E874A2C69551}">
      <dgm:prSet/>
      <dgm:spPr/>
      <dgm:t>
        <a:bodyPr/>
        <a:lstStyle/>
        <a:p>
          <a:endParaRPr lang="tr-TR"/>
        </a:p>
      </dgm:t>
    </dgm:pt>
    <dgm:pt modelId="{E624B80B-CF3C-40FB-ABEF-BC957C197941}">
      <dgm:prSet phldrT="[Metin]"/>
      <dgm:spPr/>
      <dgm:t>
        <a:bodyPr/>
        <a:lstStyle/>
        <a:p>
          <a:r>
            <a:rPr lang="tr-TR" b="1" u="sng" dirty="0">
              <a:latin typeface="Times New Roman" panose="02020603050405020304" pitchFamily="18" charset="0"/>
              <a:cs typeface="Times New Roman" panose="02020603050405020304" pitchFamily="18" charset="0"/>
            </a:rPr>
            <a:t>Yanlış Analizi</a:t>
          </a:r>
        </a:p>
        <a:p>
          <a:r>
            <a:rPr lang="tr-TR" b="0" u="none" dirty="0">
              <a:latin typeface="Times New Roman" panose="02020603050405020304" pitchFamily="18" charset="0"/>
              <a:cs typeface="Times New Roman" panose="02020603050405020304" pitchFamily="18" charset="0"/>
            </a:rPr>
            <a:t>-Ön test ve sınav süreci</a:t>
          </a:r>
        </a:p>
        <a:p>
          <a:r>
            <a:rPr lang="tr-TR" b="0" u="none" dirty="0">
              <a:latin typeface="Times New Roman" panose="02020603050405020304" pitchFamily="18" charset="0"/>
              <a:cs typeface="Times New Roman" panose="02020603050405020304" pitchFamily="18" charset="0"/>
            </a:rPr>
            <a:t>-Açık anlaşılırlık, bilimsel doğruluk vb. ilkeler</a:t>
          </a:r>
        </a:p>
      </dgm:t>
    </dgm:pt>
    <dgm:pt modelId="{AE8A1C94-31CD-41FD-9AF5-DE4F15EF2CFA}" type="parTrans" cxnId="{667A0D33-ED83-4B3F-B0FA-44957B7BFC11}">
      <dgm:prSet/>
      <dgm:spPr/>
      <dgm:t>
        <a:bodyPr/>
        <a:lstStyle/>
        <a:p>
          <a:endParaRPr lang="tr-TR"/>
        </a:p>
      </dgm:t>
    </dgm:pt>
    <dgm:pt modelId="{A1061A32-3DDD-4AE6-8AE8-E1C320652449}" type="sibTrans" cxnId="{667A0D33-ED83-4B3F-B0FA-44957B7BFC11}">
      <dgm:prSet/>
      <dgm:spPr/>
      <dgm:t>
        <a:bodyPr/>
        <a:lstStyle/>
        <a:p>
          <a:endParaRPr lang="tr-TR"/>
        </a:p>
      </dgm:t>
    </dgm:pt>
    <dgm:pt modelId="{6B2BE0AA-D07E-4D46-A89F-29EB6F4EE9A5}">
      <dgm:prSet phldrT="[Metin]"/>
      <dgm:spPr/>
      <dgm:t>
        <a:bodyPr/>
        <a:lstStyle/>
        <a:p>
          <a:r>
            <a:rPr lang="tr-TR" b="1" u="sng" dirty="0">
              <a:latin typeface="Times New Roman" panose="02020603050405020304" pitchFamily="18" charset="0"/>
              <a:cs typeface="Times New Roman" panose="02020603050405020304" pitchFamily="18" charset="0"/>
            </a:rPr>
            <a:t>Cevap Anahtarı</a:t>
          </a:r>
        </a:p>
        <a:p>
          <a:r>
            <a:rPr lang="tr-TR" dirty="0">
              <a:latin typeface="Times New Roman" panose="02020603050405020304" pitchFamily="18" charset="0"/>
              <a:cs typeface="Times New Roman" panose="02020603050405020304" pitchFamily="18" charset="0"/>
            </a:rPr>
            <a:t>-Net ve kesin bilgi</a:t>
          </a:r>
        </a:p>
        <a:p>
          <a:r>
            <a:rPr lang="tr-TR" dirty="0">
              <a:latin typeface="Times New Roman" panose="02020603050405020304" pitchFamily="18" charset="0"/>
              <a:cs typeface="Times New Roman" panose="02020603050405020304" pitchFamily="18" charset="0"/>
            </a:rPr>
            <a:t>-Uzman onaylı</a:t>
          </a:r>
        </a:p>
      </dgm:t>
    </dgm:pt>
    <dgm:pt modelId="{D291817D-A1F8-4FF4-B784-B6B293D9FD6C}" type="parTrans" cxnId="{D9EF7A1C-B5CD-4DC4-B363-44F45C6F4813}">
      <dgm:prSet/>
      <dgm:spPr/>
      <dgm:t>
        <a:bodyPr/>
        <a:lstStyle/>
        <a:p>
          <a:endParaRPr lang="tr-TR"/>
        </a:p>
      </dgm:t>
    </dgm:pt>
    <dgm:pt modelId="{CD63B2DE-80E0-49DE-8E0F-850B2E735B73}" type="sibTrans" cxnId="{D9EF7A1C-B5CD-4DC4-B363-44F45C6F4813}">
      <dgm:prSet/>
      <dgm:spPr/>
      <dgm:t>
        <a:bodyPr/>
        <a:lstStyle/>
        <a:p>
          <a:endParaRPr lang="tr-TR"/>
        </a:p>
      </dgm:t>
    </dgm:pt>
    <dgm:pt modelId="{2346F2A8-497B-4FF2-BFD3-1D086C5B0E7B}" type="pres">
      <dgm:prSet presAssocID="{17093130-2812-404C-89A6-F1F5A54C5760}" presName="diagram" presStyleCnt="0">
        <dgm:presLayoutVars>
          <dgm:dir/>
          <dgm:resizeHandles val="exact"/>
        </dgm:presLayoutVars>
      </dgm:prSet>
      <dgm:spPr/>
    </dgm:pt>
    <dgm:pt modelId="{54FFACF1-2AD4-4454-BD0D-976B38BE66AE}" type="pres">
      <dgm:prSet presAssocID="{19B00AE8-3C61-49C4-87D2-EDF364A54E3C}" presName="node" presStyleLbl="node1" presStyleIdx="0" presStyleCnt="5">
        <dgm:presLayoutVars>
          <dgm:bulletEnabled val="1"/>
        </dgm:presLayoutVars>
      </dgm:prSet>
      <dgm:spPr/>
    </dgm:pt>
    <dgm:pt modelId="{BF7AD228-0606-43CE-9388-0FECF5FC78EB}" type="pres">
      <dgm:prSet presAssocID="{CC75C009-1206-4E68-BA4F-2DA233696650}" presName="sibTrans" presStyleCnt="0"/>
      <dgm:spPr/>
    </dgm:pt>
    <dgm:pt modelId="{A14C8FDE-46F8-4188-970D-98536F09EC6F}" type="pres">
      <dgm:prSet presAssocID="{C975E386-9C9F-4440-9369-BFEAE09589FA}" presName="node" presStyleLbl="node1" presStyleIdx="1" presStyleCnt="5">
        <dgm:presLayoutVars>
          <dgm:bulletEnabled val="1"/>
        </dgm:presLayoutVars>
      </dgm:prSet>
      <dgm:spPr/>
    </dgm:pt>
    <dgm:pt modelId="{884A49AC-1BAB-4ADD-91ED-1E64D76A5CF6}" type="pres">
      <dgm:prSet presAssocID="{542B3FE8-EB54-4800-87CD-7F25570FCE64}" presName="sibTrans" presStyleCnt="0"/>
      <dgm:spPr/>
    </dgm:pt>
    <dgm:pt modelId="{D16B2F0F-CCDB-473C-956B-B34F378EB879}" type="pres">
      <dgm:prSet presAssocID="{94020CC5-7775-4CC3-8426-C15CEDCEE1EA}" presName="node" presStyleLbl="node1" presStyleIdx="2" presStyleCnt="5">
        <dgm:presLayoutVars>
          <dgm:bulletEnabled val="1"/>
        </dgm:presLayoutVars>
      </dgm:prSet>
      <dgm:spPr/>
    </dgm:pt>
    <dgm:pt modelId="{6824719B-12F1-4EFE-912F-E8E1706A6EF1}" type="pres">
      <dgm:prSet presAssocID="{A96711AA-522F-4A05-BF28-12C847140DF7}" presName="sibTrans" presStyleCnt="0"/>
      <dgm:spPr/>
    </dgm:pt>
    <dgm:pt modelId="{DE744755-DC71-4F8B-A346-76215DA1165B}" type="pres">
      <dgm:prSet presAssocID="{E624B80B-CF3C-40FB-ABEF-BC957C197941}" presName="node" presStyleLbl="node1" presStyleIdx="3" presStyleCnt="5">
        <dgm:presLayoutVars>
          <dgm:bulletEnabled val="1"/>
        </dgm:presLayoutVars>
      </dgm:prSet>
      <dgm:spPr/>
    </dgm:pt>
    <dgm:pt modelId="{2FE32689-E673-46D4-94F7-BF76A68D81BD}" type="pres">
      <dgm:prSet presAssocID="{A1061A32-3DDD-4AE6-8AE8-E1C320652449}" presName="sibTrans" presStyleCnt="0"/>
      <dgm:spPr/>
    </dgm:pt>
    <dgm:pt modelId="{8D774475-B80E-49B7-8ABC-4910D12D3541}" type="pres">
      <dgm:prSet presAssocID="{6B2BE0AA-D07E-4D46-A89F-29EB6F4EE9A5}" presName="node" presStyleLbl="node1" presStyleIdx="4" presStyleCnt="5">
        <dgm:presLayoutVars>
          <dgm:bulletEnabled val="1"/>
        </dgm:presLayoutVars>
      </dgm:prSet>
      <dgm:spPr/>
    </dgm:pt>
  </dgm:ptLst>
  <dgm:cxnLst>
    <dgm:cxn modelId="{0E1A2A03-14CB-4CF5-A403-E874A2C69551}" srcId="{17093130-2812-404C-89A6-F1F5A54C5760}" destId="{94020CC5-7775-4CC3-8426-C15CEDCEE1EA}" srcOrd="2" destOrd="0" parTransId="{3B03201D-2741-4F34-8E34-BD205EA32E7E}" sibTransId="{A96711AA-522F-4A05-BF28-12C847140DF7}"/>
    <dgm:cxn modelId="{D9EF7A1C-B5CD-4DC4-B363-44F45C6F4813}" srcId="{17093130-2812-404C-89A6-F1F5A54C5760}" destId="{6B2BE0AA-D07E-4D46-A89F-29EB6F4EE9A5}" srcOrd="4" destOrd="0" parTransId="{D291817D-A1F8-4FF4-B784-B6B293D9FD6C}" sibTransId="{CD63B2DE-80E0-49DE-8E0F-850B2E735B73}"/>
    <dgm:cxn modelId="{C16D4728-53A2-418B-AED4-0D8F2F8C4874}" type="presOf" srcId="{6B2BE0AA-D07E-4D46-A89F-29EB6F4EE9A5}" destId="{8D774475-B80E-49B7-8ABC-4910D12D3541}" srcOrd="0" destOrd="0" presId="urn:microsoft.com/office/officeart/2005/8/layout/default"/>
    <dgm:cxn modelId="{667A0D33-ED83-4B3F-B0FA-44957B7BFC11}" srcId="{17093130-2812-404C-89A6-F1F5A54C5760}" destId="{E624B80B-CF3C-40FB-ABEF-BC957C197941}" srcOrd="3" destOrd="0" parTransId="{AE8A1C94-31CD-41FD-9AF5-DE4F15EF2CFA}" sibTransId="{A1061A32-3DDD-4AE6-8AE8-E1C320652449}"/>
    <dgm:cxn modelId="{1C716336-0949-4A6F-818A-344D3ED9979B}" srcId="{17093130-2812-404C-89A6-F1F5A54C5760}" destId="{C975E386-9C9F-4440-9369-BFEAE09589FA}" srcOrd="1" destOrd="0" parTransId="{2E52970D-ECD1-4958-B4DA-4097F8871BE4}" sibTransId="{542B3FE8-EB54-4800-87CD-7F25570FCE64}"/>
    <dgm:cxn modelId="{17DD443C-C3C5-433D-A7D0-755D501F4655}" srcId="{17093130-2812-404C-89A6-F1F5A54C5760}" destId="{19B00AE8-3C61-49C4-87D2-EDF364A54E3C}" srcOrd="0" destOrd="0" parTransId="{08B52E85-BEC9-48AE-A33D-2F5B1302C078}" sibTransId="{CC75C009-1206-4E68-BA4F-2DA233696650}"/>
    <dgm:cxn modelId="{9AF37142-03FE-405B-B236-E94BF20BCB0C}" type="presOf" srcId="{E624B80B-CF3C-40FB-ABEF-BC957C197941}" destId="{DE744755-DC71-4F8B-A346-76215DA1165B}" srcOrd="0" destOrd="0" presId="urn:microsoft.com/office/officeart/2005/8/layout/default"/>
    <dgm:cxn modelId="{E3DEA559-0AB8-4432-9227-9A14A417E7B2}" type="presOf" srcId="{94020CC5-7775-4CC3-8426-C15CEDCEE1EA}" destId="{D16B2F0F-CCDB-473C-956B-B34F378EB879}" srcOrd="0" destOrd="0" presId="urn:microsoft.com/office/officeart/2005/8/layout/default"/>
    <dgm:cxn modelId="{9A6B11A7-216E-41C4-B819-E6BFD449E8EE}" type="presOf" srcId="{17093130-2812-404C-89A6-F1F5A54C5760}" destId="{2346F2A8-497B-4FF2-BFD3-1D086C5B0E7B}" srcOrd="0" destOrd="0" presId="urn:microsoft.com/office/officeart/2005/8/layout/default"/>
    <dgm:cxn modelId="{534978C2-359E-4E26-A48A-44C4C5B5F76D}" type="presOf" srcId="{C975E386-9C9F-4440-9369-BFEAE09589FA}" destId="{A14C8FDE-46F8-4188-970D-98536F09EC6F}" srcOrd="0" destOrd="0" presId="urn:microsoft.com/office/officeart/2005/8/layout/default"/>
    <dgm:cxn modelId="{5614D0FC-09CA-4B7E-87CF-0A68E3A9E04C}" type="presOf" srcId="{19B00AE8-3C61-49C4-87D2-EDF364A54E3C}" destId="{54FFACF1-2AD4-4454-BD0D-976B38BE66AE}" srcOrd="0" destOrd="0" presId="urn:microsoft.com/office/officeart/2005/8/layout/default"/>
    <dgm:cxn modelId="{D3249972-4612-48A8-9814-6B2B32C8D52C}" type="presParOf" srcId="{2346F2A8-497B-4FF2-BFD3-1D086C5B0E7B}" destId="{54FFACF1-2AD4-4454-BD0D-976B38BE66AE}" srcOrd="0" destOrd="0" presId="urn:microsoft.com/office/officeart/2005/8/layout/default"/>
    <dgm:cxn modelId="{4192374B-39F8-4AEB-B24B-4D1A3F5E2DC9}" type="presParOf" srcId="{2346F2A8-497B-4FF2-BFD3-1D086C5B0E7B}" destId="{BF7AD228-0606-43CE-9388-0FECF5FC78EB}" srcOrd="1" destOrd="0" presId="urn:microsoft.com/office/officeart/2005/8/layout/default"/>
    <dgm:cxn modelId="{4476977D-66EF-4E95-8F87-6366B0E16632}" type="presParOf" srcId="{2346F2A8-497B-4FF2-BFD3-1D086C5B0E7B}" destId="{A14C8FDE-46F8-4188-970D-98536F09EC6F}" srcOrd="2" destOrd="0" presId="urn:microsoft.com/office/officeart/2005/8/layout/default"/>
    <dgm:cxn modelId="{0507626A-060B-44B0-9BE5-62AB879668C5}" type="presParOf" srcId="{2346F2A8-497B-4FF2-BFD3-1D086C5B0E7B}" destId="{884A49AC-1BAB-4ADD-91ED-1E64D76A5CF6}" srcOrd="3" destOrd="0" presId="urn:microsoft.com/office/officeart/2005/8/layout/default"/>
    <dgm:cxn modelId="{67EBA846-7878-4859-A7B6-9F97783EF6CC}" type="presParOf" srcId="{2346F2A8-497B-4FF2-BFD3-1D086C5B0E7B}" destId="{D16B2F0F-CCDB-473C-956B-B34F378EB879}" srcOrd="4" destOrd="0" presId="urn:microsoft.com/office/officeart/2005/8/layout/default"/>
    <dgm:cxn modelId="{597C14C9-DE60-48D9-83CD-4F6C89900BDF}" type="presParOf" srcId="{2346F2A8-497B-4FF2-BFD3-1D086C5B0E7B}" destId="{6824719B-12F1-4EFE-912F-E8E1706A6EF1}" srcOrd="5" destOrd="0" presId="urn:microsoft.com/office/officeart/2005/8/layout/default"/>
    <dgm:cxn modelId="{43168664-716E-488D-BB9A-E1B4E54A39D5}" type="presParOf" srcId="{2346F2A8-497B-4FF2-BFD3-1D086C5B0E7B}" destId="{DE744755-DC71-4F8B-A346-76215DA1165B}" srcOrd="6" destOrd="0" presId="urn:microsoft.com/office/officeart/2005/8/layout/default"/>
    <dgm:cxn modelId="{35146D6C-5439-441B-A7A0-C5BC55005E3C}" type="presParOf" srcId="{2346F2A8-497B-4FF2-BFD3-1D086C5B0E7B}" destId="{2FE32689-E673-46D4-94F7-BF76A68D81BD}" srcOrd="7" destOrd="0" presId="urn:microsoft.com/office/officeart/2005/8/layout/default"/>
    <dgm:cxn modelId="{504880BC-E5D5-41FE-8E11-EC67E097E6E1}" type="presParOf" srcId="{2346F2A8-497B-4FF2-BFD3-1D086C5B0E7B}" destId="{8D774475-B80E-49B7-8ABC-4910D12D354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AB43B-99E2-4F73-8E9D-A0FBA091B861}">
      <dsp:nvSpPr>
        <dsp:cNvPr id="0" name=""/>
        <dsp:cNvSpPr/>
      </dsp:nvSpPr>
      <dsp:spPr>
        <a:xfrm>
          <a:off x="4298232" y="1405"/>
          <a:ext cx="1398176" cy="90881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Düşün-Hatırla-Organize Et</a:t>
          </a:r>
        </a:p>
      </dsp:txBody>
      <dsp:txXfrm>
        <a:off x="4342597" y="45770"/>
        <a:ext cx="1309446" cy="820084"/>
      </dsp:txXfrm>
    </dsp:sp>
    <dsp:sp modelId="{974B292C-6931-41A2-9F49-8EA847847BFE}">
      <dsp:nvSpPr>
        <dsp:cNvPr id="0" name=""/>
        <dsp:cNvSpPr/>
      </dsp:nvSpPr>
      <dsp:spPr>
        <a:xfrm>
          <a:off x="3182391" y="455812"/>
          <a:ext cx="3629857" cy="3629857"/>
        </a:xfrm>
        <a:custGeom>
          <a:avLst/>
          <a:gdLst/>
          <a:ahLst/>
          <a:cxnLst/>
          <a:rect l="0" t="0" r="0" b="0"/>
          <a:pathLst>
            <a:path>
              <a:moveTo>
                <a:pt x="2523611" y="144080"/>
              </a:moveTo>
              <a:arcTo wR="1814928" hR="1814928" stAng="17579041" swAng="196042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5825E78-9418-491E-8641-7A50FD8487EC}">
      <dsp:nvSpPr>
        <dsp:cNvPr id="0" name=""/>
        <dsp:cNvSpPr/>
      </dsp:nvSpPr>
      <dsp:spPr>
        <a:xfrm>
          <a:off x="6024332" y="1255490"/>
          <a:ext cx="1398176" cy="90881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Kolay Hazırlama/Zor Puanlama</a:t>
          </a:r>
        </a:p>
      </dsp:txBody>
      <dsp:txXfrm>
        <a:off x="6068697" y="1299855"/>
        <a:ext cx="1309446" cy="820084"/>
      </dsp:txXfrm>
    </dsp:sp>
    <dsp:sp modelId="{A4F82C62-93C2-4B0E-8751-C3D63E38993A}">
      <dsp:nvSpPr>
        <dsp:cNvPr id="0" name=""/>
        <dsp:cNvSpPr/>
      </dsp:nvSpPr>
      <dsp:spPr>
        <a:xfrm>
          <a:off x="3182391" y="455812"/>
          <a:ext cx="3629857" cy="3629857"/>
        </a:xfrm>
        <a:custGeom>
          <a:avLst/>
          <a:gdLst/>
          <a:ahLst/>
          <a:cxnLst/>
          <a:rect l="0" t="0" r="0" b="0"/>
          <a:pathLst>
            <a:path>
              <a:moveTo>
                <a:pt x="3627377" y="1720089"/>
              </a:moveTo>
              <a:arcTo wR="1814928" hR="1814928" stAng="21420278" swAng="2195450"/>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B4B84-67E8-45CC-A5FA-FDD26443C850}">
      <dsp:nvSpPr>
        <dsp:cNvPr id="0" name=""/>
        <dsp:cNvSpPr/>
      </dsp:nvSpPr>
      <dsp:spPr>
        <a:xfrm>
          <a:off x="5365020" y="3284642"/>
          <a:ext cx="1398176" cy="90881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Üst Beceri</a:t>
          </a:r>
        </a:p>
      </dsp:txBody>
      <dsp:txXfrm>
        <a:off x="5409385" y="3329007"/>
        <a:ext cx="1309446" cy="820084"/>
      </dsp:txXfrm>
    </dsp:sp>
    <dsp:sp modelId="{7D1AF397-8923-43E9-B3E7-9819E5CD9474}">
      <dsp:nvSpPr>
        <dsp:cNvPr id="0" name=""/>
        <dsp:cNvSpPr/>
      </dsp:nvSpPr>
      <dsp:spPr>
        <a:xfrm>
          <a:off x="3182391" y="455812"/>
          <a:ext cx="3629857" cy="3629857"/>
        </a:xfrm>
        <a:custGeom>
          <a:avLst/>
          <a:gdLst/>
          <a:ahLst/>
          <a:cxnLst/>
          <a:rect l="0" t="0" r="0" b="0"/>
          <a:pathLst>
            <a:path>
              <a:moveTo>
                <a:pt x="2175424" y="3593694"/>
              </a:moveTo>
              <a:arcTo wR="1814928" hR="1814928" stAng="4712595" swAng="1374809"/>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F853227-4F39-4A17-A7C2-4680F6FD46B7}">
      <dsp:nvSpPr>
        <dsp:cNvPr id="0" name=""/>
        <dsp:cNvSpPr/>
      </dsp:nvSpPr>
      <dsp:spPr>
        <a:xfrm>
          <a:off x="3231444" y="3284642"/>
          <a:ext cx="1398176" cy="90881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Şans Başarısı X</a:t>
          </a:r>
        </a:p>
      </dsp:txBody>
      <dsp:txXfrm>
        <a:off x="3275809" y="3329007"/>
        <a:ext cx="1309446" cy="820084"/>
      </dsp:txXfrm>
    </dsp:sp>
    <dsp:sp modelId="{B768EEB4-60DB-4134-BB45-83E108104A02}">
      <dsp:nvSpPr>
        <dsp:cNvPr id="0" name=""/>
        <dsp:cNvSpPr/>
      </dsp:nvSpPr>
      <dsp:spPr>
        <a:xfrm>
          <a:off x="3182391" y="455812"/>
          <a:ext cx="3629857" cy="3629857"/>
        </a:xfrm>
        <a:custGeom>
          <a:avLst/>
          <a:gdLst/>
          <a:ahLst/>
          <a:cxnLst/>
          <a:rect l="0" t="0" r="0" b="0"/>
          <a:pathLst>
            <a:path>
              <a:moveTo>
                <a:pt x="303156" y="2819175"/>
              </a:moveTo>
              <a:arcTo wR="1814928" hR="1814928" stAng="8784272" swAng="2195450"/>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F96630F-B774-48FD-894E-986855ACC198}">
      <dsp:nvSpPr>
        <dsp:cNvPr id="0" name=""/>
        <dsp:cNvSpPr/>
      </dsp:nvSpPr>
      <dsp:spPr>
        <a:xfrm>
          <a:off x="2572132" y="1255490"/>
          <a:ext cx="1398176" cy="90881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Kopya olasılığı düşük</a:t>
          </a:r>
        </a:p>
      </dsp:txBody>
      <dsp:txXfrm>
        <a:off x="2616497" y="1299855"/>
        <a:ext cx="1309446" cy="820084"/>
      </dsp:txXfrm>
    </dsp:sp>
    <dsp:sp modelId="{56A516AC-39A0-4B16-A947-516B4191CC09}">
      <dsp:nvSpPr>
        <dsp:cNvPr id="0" name=""/>
        <dsp:cNvSpPr/>
      </dsp:nvSpPr>
      <dsp:spPr>
        <a:xfrm>
          <a:off x="3182391" y="455812"/>
          <a:ext cx="3629857" cy="3629857"/>
        </a:xfrm>
        <a:custGeom>
          <a:avLst/>
          <a:gdLst/>
          <a:ahLst/>
          <a:cxnLst/>
          <a:rect l="0" t="0" r="0" b="0"/>
          <a:pathLst>
            <a:path>
              <a:moveTo>
                <a:pt x="316372" y="791065"/>
              </a:moveTo>
              <a:arcTo wR="1814928" hR="1814928" stAng="12860531" swAng="196042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AB43B-99E2-4F73-8E9D-A0FBA091B861}">
      <dsp:nvSpPr>
        <dsp:cNvPr id="0" name=""/>
        <dsp:cNvSpPr/>
      </dsp:nvSpPr>
      <dsp:spPr>
        <a:xfrm>
          <a:off x="4544094" y="126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Klasik</a:t>
          </a:r>
          <a:r>
            <a:rPr lang="tr-TR" sz="1700" kern="1200" baseline="0" dirty="0">
              <a:latin typeface="Times New Roman" panose="02020603050405020304" pitchFamily="18" charset="0"/>
              <a:cs typeface="Times New Roman" panose="02020603050405020304" pitchFamily="18" charset="0"/>
            </a:rPr>
            <a:t> Yazılı</a:t>
          </a:r>
          <a:endParaRPr lang="tr-TR" sz="1700" kern="1200" dirty="0">
            <a:latin typeface="Times New Roman" panose="02020603050405020304" pitchFamily="18" charset="0"/>
            <a:cs typeface="Times New Roman" panose="02020603050405020304" pitchFamily="18" charset="0"/>
          </a:endParaRPr>
        </a:p>
      </dsp:txBody>
      <dsp:txXfrm>
        <a:off x="4589386" y="46558"/>
        <a:ext cx="1336826" cy="837232"/>
      </dsp:txXfrm>
    </dsp:sp>
    <dsp:sp modelId="{974B292C-6931-41A2-9F49-8EA847847BFE}">
      <dsp:nvSpPr>
        <dsp:cNvPr id="0" name=""/>
        <dsp:cNvSpPr/>
      </dsp:nvSpPr>
      <dsp:spPr>
        <a:xfrm>
          <a:off x="3400996" y="465174"/>
          <a:ext cx="3713607" cy="3713607"/>
        </a:xfrm>
        <a:custGeom>
          <a:avLst/>
          <a:gdLst/>
          <a:ahLst/>
          <a:cxnLst/>
          <a:rect l="0" t="0" r="0" b="0"/>
          <a:pathLst>
            <a:path>
              <a:moveTo>
                <a:pt x="2580354" y="146775"/>
              </a:moveTo>
              <a:arcTo wR="1856803" hR="1856803" stAng="17576057" swAng="196555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5825E78-9418-491E-8641-7A50FD8487EC}">
      <dsp:nvSpPr>
        <dsp:cNvPr id="0" name=""/>
        <dsp:cNvSpPr/>
      </dsp:nvSpPr>
      <dsp:spPr>
        <a:xfrm>
          <a:off x="6310020" y="128428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Tercihli Sınav</a:t>
          </a:r>
        </a:p>
      </dsp:txBody>
      <dsp:txXfrm>
        <a:off x="6355312" y="1329578"/>
        <a:ext cx="1336826" cy="837232"/>
      </dsp:txXfrm>
    </dsp:sp>
    <dsp:sp modelId="{A4F82C62-93C2-4B0E-8751-C3D63E38993A}">
      <dsp:nvSpPr>
        <dsp:cNvPr id="0" name=""/>
        <dsp:cNvSpPr/>
      </dsp:nvSpPr>
      <dsp:spPr>
        <a:xfrm>
          <a:off x="3400996" y="465174"/>
          <a:ext cx="3713607" cy="3713607"/>
        </a:xfrm>
        <a:custGeom>
          <a:avLst/>
          <a:gdLst/>
          <a:ahLst/>
          <a:cxnLst/>
          <a:rect l="0" t="0" r="0" b="0"/>
          <a:pathLst>
            <a:path>
              <a:moveTo>
                <a:pt x="3711020" y="1758813"/>
              </a:moveTo>
              <a:arcTo wR="1856803" hR="1856803" stAng="21418493" swAng="219939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B4B84-67E8-45CC-A5FA-FDD26443C850}">
      <dsp:nvSpPr>
        <dsp:cNvPr id="0" name=""/>
        <dsp:cNvSpPr/>
      </dsp:nvSpPr>
      <dsp:spPr>
        <a:xfrm>
          <a:off x="5635496" y="336025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Sorusuz Sınav</a:t>
          </a:r>
        </a:p>
      </dsp:txBody>
      <dsp:txXfrm>
        <a:off x="5680788" y="3405548"/>
        <a:ext cx="1336826" cy="837232"/>
      </dsp:txXfrm>
    </dsp:sp>
    <dsp:sp modelId="{7D1AF397-8923-43E9-B3E7-9819E5CD9474}">
      <dsp:nvSpPr>
        <dsp:cNvPr id="0" name=""/>
        <dsp:cNvSpPr/>
      </dsp:nvSpPr>
      <dsp:spPr>
        <a:xfrm>
          <a:off x="3400996" y="465174"/>
          <a:ext cx="3713607" cy="3713607"/>
        </a:xfrm>
        <a:custGeom>
          <a:avLst/>
          <a:gdLst/>
          <a:ahLst/>
          <a:cxnLst/>
          <a:rect l="0" t="0" r="0" b="0"/>
          <a:pathLst>
            <a:path>
              <a:moveTo>
                <a:pt x="2227101" y="3676309"/>
              </a:moveTo>
              <a:arcTo wR="1856803" hR="1856803" stAng="4709791" swAng="1380417"/>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EBA4A26-5697-40ED-B6D8-CACC7777CA23}">
      <dsp:nvSpPr>
        <dsp:cNvPr id="0" name=""/>
        <dsp:cNvSpPr/>
      </dsp:nvSpPr>
      <dsp:spPr>
        <a:xfrm>
          <a:off x="3452692" y="336025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Ad Çekme Temelli Sınav</a:t>
          </a:r>
        </a:p>
      </dsp:txBody>
      <dsp:txXfrm>
        <a:off x="3497984" y="3405548"/>
        <a:ext cx="1336826" cy="837232"/>
      </dsp:txXfrm>
    </dsp:sp>
    <dsp:sp modelId="{B826E143-1A76-4CC4-9586-273F070DA483}">
      <dsp:nvSpPr>
        <dsp:cNvPr id="0" name=""/>
        <dsp:cNvSpPr/>
      </dsp:nvSpPr>
      <dsp:spPr>
        <a:xfrm>
          <a:off x="3400996" y="465174"/>
          <a:ext cx="3713607" cy="3713607"/>
        </a:xfrm>
        <a:custGeom>
          <a:avLst/>
          <a:gdLst/>
          <a:ahLst/>
          <a:cxnLst/>
          <a:rect l="0" t="0" r="0" b="0"/>
          <a:pathLst>
            <a:path>
              <a:moveTo>
                <a:pt x="310796" y="2885191"/>
              </a:moveTo>
              <a:arcTo wR="1856803" hR="1856803" stAng="8782115" swAng="219939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3CE8029-07C9-4B71-8884-59449FA8B8FC}">
      <dsp:nvSpPr>
        <dsp:cNvPr id="0" name=""/>
        <dsp:cNvSpPr/>
      </dsp:nvSpPr>
      <dsp:spPr>
        <a:xfrm>
          <a:off x="2778169" y="128428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latin typeface="Times New Roman" panose="02020603050405020304" pitchFamily="18" charset="0"/>
              <a:cs typeface="Times New Roman" panose="02020603050405020304" pitchFamily="18" charset="0"/>
            </a:rPr>
            <a:t>Açık Kitap Sınavları</a:t>
          </a:r>
        </a:p>
      </dsp:txBody>
      <dsp:txXfrm>
        <a:off x="2823461" y="1329578"/>
        <a:ext cx="1336826" cy="837232"/>
      </dsp:txXfrm>
    </dsp:sp>
    <dsp:sp modelId="{A37958A1-E169-4655-903A-16B518A7D640}">
      <dsp:nvSpPr>
        <dsp:cNvPr id="0" name=""/>
        <dsp:cNvSpPr/>
      </dsp:nvSpPr>
      <dsp:spPr>
        <a:xfrm>
          <a:off x="3400996" y="465174"/>
          <a:ext cx="3713607" cy="3713607"/>
        </a:xfrm>
        <a:custGeom>
          <a:avLst/>
          <a:gdLst/>
          <a:ahLst/>
          <a:cxnLst/>
          <a:rect l="0" t="0" r="0" b="0"/>
          <a:pathLst>
            <a:path>
              <a:moveTo>
                <a:pt x="323018" y="810274"/>
              </a:moveTo>
              <a:arcTo wR="1856803" hR="1856803" stAng="12858385" swAng="196555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A9D59-B216-4AA8-BFDC-A5762D7CC81D}">
      <dsp:nvSpPr>
        <dsp:cNvPr id="0" name=""/>
        <dsp:cNvSpPr/>
      </dsp:nvSpPr>
      <dsp:spPr>
        <a:xfrm>
          <a:off x="4621" y="1569532"/>
          <a:ext cx="2020453" cy="121227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dirty="0"/>
            <a:t>Amaç</a:t>
          </a:r>
        </a:p>
      </dsp:txBody>
      <dsp:txXfrm>
        <a:off x="40127" y="1605038"/>
        <a:ext cx="1949441" cy="1141260"/>
      </dsp:txXfrm>
    </dsp:sp>
    <dsp:sp modelId="{605B07AC-DF16-4A0B-B963-779C539F1C70}">
      <dsp:nvSpPr>
        <dsp:cNvPr id="0" name=""/>
        <dsp:cNvSpPr/>
      </dsp:nvSpPr>
      <dsp:spPr>
        <a:xfrm>
          <a:off x="2227119" y="1925132"/>
          <a:ext cx="428336" cy="50107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tr-TR" sz="2100" kern="1200"/>
        </a:p>
      </dsp:txBody>
      <dsp:txXfrm>
        <a:off x="2227119" y="2025346"/>
        <a:ext cx="299835" cy="300644"/>
      </dsp:txXfrm>
    </dsp:sp>
    <dsp:sp modelId="{2257821B-B764-451C-B682-0A3CE67E60A0}">
      <dsp:nvSpPr>
        <dsp:cNvPr id="0" name=""/>
        <dsp:cNvSpPr/>
      </dsp:nvSpPr>
      <dsp:spPr>
        <a:xfrm>
          <a:off x="2833255" y="1569532"/>
          <a:ext cx="2020453" cy="121227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dirty="0"/>
            <a:t>Hedef Davranış</a:t>
          </a:r>
        </a:p>
      </dsp:txBody>
      <dsp:txXfrm>
        <a:off x="2868761" y="1605038"/>
        <a:ext cx="1949441" cy="1141260"/>
      </dsp:txXfrm>
    </dsp:sp>
    <dsp:sp modelId="{7FCAF2FD-5461-4469-A70B-E6AFCFBA739A}">
      <dsp:nvSpPr>
        <dsp:cNvPr id="0" name=""/>
        <dsp:cNvSpPr/>
      </dsp:nvSpPr>
      <dsp:spPr>
        <a:xfrm>
          <a:off x="5055754" y="1925132"/>
          <a:ext cx="428336" cy="50107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tr-TR" sz="2100" kern="1200"/>
        </a:p>
      </dsp:txBody>
      <dsp:txXfrm>
        <a:off x="5055754" y="2025346"/>
        <a:ext cx="299835" cy="300644"/>
      </dsp:txXfrm>
    </dsp:sp>
    <dsp:sp modelId="{4CBF5989-08C6-4B3F-B392-738FA70E877A}">
      <dsp:nvSpPr>
        <dsp:cNvPr id="0" name=""/>
        <dsp:cNvSpPr/>
      </dsp:nvSpPr>
      <dsp:spPr>
        <a:xfrm>
          <a:off x="5661890" y="1569532"/>
          <a:ext cx="2020453" cy="121227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dirty="0"/>
            <a:t>Yazılı Sınava Uygunluk</a:t>
          </a:r>
        </a:p>
      </dsp:txBody>
      <dsp:txXfrm>
        <a:off x="5697396" y="1605038"/>
        <a:ext cx="1949441" cy="1141260"/>
      </dsp:txXfrm>
    </dsp:sp>
    <dsp:sp modelId="{7D9DB6C6-8DDA-4BD0-98EF-20C2536F0D8C}">
      <dsp:nvSpPr>
        <dsp:cNvPr id="0" name=""/>
        <dsp:cNvSpPr/>
      </dsp:nvSpPr>
      <dsp:spPr>
        <a:xfrm>
          <a:off x="7884389" y="1925132"/>
          <a:ext cx="428336" cy="50107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tr-TR" sz="2100" kern="1200"/>
        </a:p>
      </dsp:txBody>
      <dsp:txXfrm>
        <a:off x="7884389" y="2025346"/>
        <a:ext cx="299835" cy="300644"/>
      </dsp:txXfrm>
    </dsp:sp>
    <dsp:sp modelId="{F9F483BC-9D62-415B-9BF6-C8CEB1E69EBC}">
      <dsp:nvSpPr>
        <dsp:cNvPr id="0" name=""/>
        <dsp:cNvSpPr/>
      </dsp:nvSpPr>
      <dsp:spPr>
        <a:xfrm>
          <a:off x="8490525" y="1569532"/>
          <a:ext cx="2020453" cy="121227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dirty="0"/>
            <a:t>Kullanışlılık</a:t>
          </a:r>
        </a:p>
      </dsp:txBody>
      <dsp:txXfrm>
        <a:off x="8526031" y="1605038"/>
        <a:ext cx="1949441" cy="11412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54440-E95F-4126-96A6-935F048B6920}">
      <dsp:nvSpPr>
        <dsp:cNvPr id="0" name=""/>
        <dsp:cNvSpPr/>
      </dsp:nvSpPr>
      <dsp:spPr>
        <a:xfrm>
          <a:off x="3398" y="1881185"/>
          <a:ext cx="4140741" cy="165629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a:t>Üst Düzey/Eleştirel/Yaratıcı Düşünme</a:t>
          </a:r>
        </a:p>
        <a:p>
          <a:pPr marL="0" lvl="0" indent="0" algn="ctr" defTabSz="844550">
            <a:lnSpc>
              <a:spcPct val="90000"/>
            </a:lnSpc>
            <a:spcBef>
              <a:spcPct val="0"/>
            </a:spcBef>
            <a:spcAft>
              <a:spcPct val="35000"/>
            </a:spcAft>
            <a:buNone/>
          </a:pPr>
          <a:endParaRPr lang="tr-TR" sz="1900" kern="1200" dirty="0"/>
        </a:p>
      </dsp:txBody>
      <dsp:txXfrm>
        <a:off x="831546" y="1881185"/>
        <a:ext cx="2484445" cy="1656296"/>
      </dsp:txXfrm>
    </dsp:sp>
    <dsp:sp modelId="{12D3FAD3-F7BC-4EDC-8E83-E6F063948A51}">
      <dsp:nvSpPr>
        <dsp:cNvPr id="0" name=""/>
        <dsp:cNvSpPr/>
      </dsp:nvSpPr>
      <dsp:spPr>
        <a:xfrm>
          <a:off x="3730066" y="1881185"/>
          <a:ext cx="4140741" cy="165629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a:t>Problem Çözme/Alan Entegresi</a:t>
          </a:r>
        </a:p>
      </dsp:txBody>
      <dsp:txXfrm>
        <a:off x="4558214" y="1881185"/>
        <a:ext cx="2484445" cy="1656296"/>
      </dsp:txXfrm>
    </dsp:sp>
    <dsp:sp modelId="{174A7071-09FB-4CD3-94E1-B15D7AF57166}">
      <dsp:nvSpPr>
        <dsp:cNvPr id="0" name=""/>
        <dsp:cNvSpPr/>
      </dsp:nvSpPr>
      <dsp:spPr>
        <a:xfrm>
          <a:off x="7456733" y="1881185"/>
          <a:ext cx="4140741" cy="165629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tr-TR" sz="1900" kern="1200" dirty="0"/>
            <a:t>Finans/Sağlık/Veri vb. Okuryazarlığı</a:t>
          </a:r>
        </a:p>
      </dsp:txBody>
      <dsp:txXfrm>
        <a:off x="8284881" y="1881185"/>
        <a:ext cx="2484445" cy="16562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FACF1-2AD4-4454-BD0D-976B38BE66AE}">
      <dsp:nvSpPr>
        <dsp:cNvPr id="0" name=""/>
        <dsp:cNvSpPr/>
      </dsp:nvSpPr>
      <dsp:spPr>
        <a:xfrm>
          <a:off x="0"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u="sng" kern="1200" dirty="0">
              <a:latin typeface="Times New Roman" panose="02020603050405020304" pitchFamily="18" charset="0"/>
              <a:cs typeface="Times New Roman" panose="02020603050405020304" pitchFamily="18" charset="0"/>
            </a:rPr>
            <a:t>Açık  Anlaşılırlık</a:t>
          </a:r>
        </a:p>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-Çift Anlamlı Yapı</a:t>
          </a:r>
          <a:r>
            <a:rPr lang="tr-TR" sz="1600" kern="1200">
              <a:latin typeface="Times New Roman" panose="02020603050405020304" pitchFamily="18" charset="0"/>
              <a:cs typeface="Times New Roman" panose="02020603050405020304" pitchFamily="18" charset="0"/>
            </a:rPr>
            <a:t>/Literatür Kelime</a:t>
          </a:r>
          <a:endParaRPr lang="tr-TR" sz="1600" kern="1200" dirty="0">
            <a:latin typeface="Times New Roman" panose="02020603050405020304" pitchFamily="18" charset="0"/>
            <a:cs typeface="Times New Roman" panose="02020603050405020304" pitchFamily="18" charset="0"/>
          </a:endParaRPr>
        </a:p>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-Uzunluk</a:t>
          </a:r>
        </a:p>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-Farklı Algı X ve Başka Yön X</a:t>
          </a:r>
        </a:p>
      </dsp:txBody>
      <dsp:txXfrm>
        <a:off x="0" y="39687"/>
        <a:ext cx="3286125" cy="1971675"/>
      </dsp:txXfrm>
    </dsp:sp>
    <dsp:sp modelId="{A14C8FDE-46F8-4188-970D-98536F09EC6F}">
      <dsp:nvSpPr>
        <dsp:cNvPr id="0" name=""/>
        <dsp:cNvSpPr/>
      </dsp:nvSpPr>
      <dsp:spPr>
        <a:xfrm>
          <a:off x="3614737"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u="sng" kern="1200" dirty="0">
              <a:latin typeface="Times New Roman" panose="02020603050405020304" pitchFamily="18" charset="0"/>
              <a:cs typeface="Times New Roman" panose="02020603050405020304" pitchFamily="18" charset="0"/>
            </a:rPr>
            <a:t>Kapsam Geçerliği ve </a:t>
          </a:r>
          <a:r>
            <a:rPr lang="tr-TR" sz="1600" b="1" u="sng" kern="1200" dirty="0" err="1">
              <a:latin typeface="Times New Roman" panose="02020603050405020304" pitchFamily="18" charset="0"/>
              <a:cs typeface="Times New Roman" panose="02020603050405020304" pitchFamily="18" charset="0"/>
            </a:rPr>
            <a:t>Taksanomi</a:t>
          </a:r>
          <a:endParaRPr lang="tr-TR" sz="1600" b="1" u="sng" kern="1200" dirty="0">
            <a:latin typeface="Times New Roman" panose="02020603050405020304" pitchFamily="18" charset="0"/>
            <a:cs typeface="Times New Roman" panose="02020603050405020304" pitchFamily="18" charset="0"/>
          </a:endParaRP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-Ele alınacak kapsama göre soru </a:t>
          </a: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-Kapsam için fazla soru olursa zamansal sorun</a:t>
          </a: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a:t>
          </a:r>
          <a:r>
            <a:rPr lang="tr-TR" sz="1600" b="0" u="none" kern="1200" dirty="0" err="1">
              <a:latin typeface="Times New Roman" panose="02020603050405020304" pitchFamily="18" charset="0"/>
              <a:cs typeface="Times New Roman" panose="02020603050405020304" pitchFamily="18" charset="0"/>
            </a:rPr>
            <a:t>Marzano</a:t>
          </a:r>
          <a:r>
            <a:rPr lang="tr-TR" sz="1600" b="0" u="none" kern="1200" dirty="0">
              <a:latin typeface="Times New Roman" panose="02020603050405020304" pitchFamily="18" charset="0"/>
              <a:cs typeface="Times New Roman" panose="02020603050405020304" pitchFamily="18" charset="0"/>
            </a:rPr>
            <a:t>/</a:t>
          </a:r>
          <a:r>
            <a:rPr lang="tr-TR" sz="1600" b="0" u="none" kern="1200" dirty="0" err="1">
              <a:latin typeface="Times New Roman" panose="02020603050405020304" pitchFamily="18" charset="0"/>
              <a:cs typeface="Times New Roman" panose="02020603050405020304" pitchFamily="18" charset="0"/>
            </a:rPr>
            <a:t>Haladayna</a:t>
          </a:r>
          <a:r>
            <a:rPr lang="tr-TR" sz="1600" b="0" u="none" kern="1200" dirty="0">
              <a:latin typeface="Times New Roman" panose="02020603050405020304" pitchFamily="18" charset="0"/>
              <a:cs typeface="Times New Roman" panose="02020603050405020304" pitchFamily="18" charset="0"/>
            </a:rPr>
            <a:t>/Math Taksonomisi</a:t>
          </a: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-Belirtke Tablosu</a:t>
          </a:r>
        </a:p>
      </dsp:txBody>
      <dsp:txXfrm>
        <a:off x="3614737" y="39687"/>
        <a:ext cx="3286125" cy="1971675"/>
      </dsp:txXfrm>
    </dsp:sp>
    <dsp:sp modelId="{D16B2F0F-CCDB-473C-956B-B34F378EB879}">
      <dsp:nvSpPr>
        <dsp:cNvPr id="0" name=""/>
        <dsp:cNvSpPr/>
      </dsp:nvSpPr>
      <dsp:spPr>
        <a:xfrm>
          <a:off x="7229475"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u="sng" kern="1200" dirty="0">
              <a:latin typeface="Times New Roman" panose="02020603050405020304" pitchFamily="18" charset="0"/>
              <a:cs typeface="Times New Roman" panose="02020603050405020304" pitchFamily="18" charset="0"/>
            </a:rPr>
            <a:t>Bağımsız Yanıt ve Tek Davranış</a:t>
          </a: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-Çoklu Sorularda</a:t>
          </a: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-Çıktıyı karşılama</a:t>
          </a:r>
        </a:p>
        <a:p>
          <a:pPr marL="0" lvl="0" indent="0" algn="ctr" defTabSz="711200">
            <a:lnSpc>
              <a:spcPct val="90000"/>
            </a:lnSpc>
            <a:spcBef>
              <a:spcPct val="0"/>
            </a:spcBef>
            <a:spcAft>
              <a:spcPct val="35000"/>
            </a:spcAft>
            <a:buNone/>
          </a:pPr>
          <a:endParaRPr lang="tr-TR" sz="1600" b="0" u="none" kern="1200" dirty="0">
            <a:latin typeface="Times New Roman" panose="02020603050405020304" pitchFamily="18" charset="0"/>
            <a:cs typeface="Times New Roman" panose="02020603050405020304" pitchFamily="18" charset="0"/>
          </a:endParaRPr>
        </a:p>
        <a:p>
          <a:pPr marL="0" lvl="0" indent="0" algn="ctr" defTabSz="711200">
            <a:lnSpc>
              <a:spcPct val="90000"/>
            </a:lnSpc>
            <a:spcBef>
              <a:spcPct val="0"/>
            </a:spcBef>
            <a:spcAft>
              <a:spcPct val="35000"/>
            </a:spcAft>
            <a:buNone/>
          </a:pPr>
          <a:endParaRPr lang="tr-TR" sz="1600" kern="1200" dirty="0">
            <a:latin typeface="Times New Roman" panose="02020603050405020304" pitchFamily="18" charset="0"/>
            <a:cs typeface="Times New Roman" panose="02020603050405020304" pitchFamily="18" charset="0"/>
          </a:endParaRPr>
        </a:p>
      </dsp:txBody>
      <dsp:txXfrm>
        <a:off x="7229475" y="39687"/>
        <a:ext cx="3286125" cy="1971675"/>
      </dsp:txXfrm>
    </dsp:sp>
    <dsp:sp modelId="{0DF09B75-B480-44EC-A3DF-B0494652F0D7}">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u="sng" kern="1200" dirty="0">
              <a:latin typeface="Times New Roman" panose="02020603050405020304" pitchFamily="18" charset="0"/>
              <a:cs typeface="Times New Roman" panose="02020603050405020304" pitchFamily="18" charset="0"/>
            </a:rPr>
            <a:t>Dil Bilgisi</a:t>
          </a:r>
        </a:p>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-Yazım ve noktalama</a:t>
          </a:r>
        </a:p>
        <a:p>
          <a:pPr marL="0" lvl="0" indent="0" algn="ctr" defTabSz="711200">
            <a:lnSpc>
              <a:spcPct val="90000"/>
            </a:lnSpc>
            <a:spcBef>
              <a:spcPct val="0"/>
            </a:spcBef>
            <a:spcAft>
              <a:spcPct val="35000"/>
            </a:spcAft>
            <a:buNone/>
          </a:pPr>
          <a:endParaRPr lang="tr-TR" sz="1600" kern="1200" dirty="0">
            <a:latin typeface="Times New Roman" panose="02020603050405020304" pitchFamily="18" charset="0"/>
            <a:cs typeface="Times New Roman" panose="02020603050405020304" pitchFamily="18" charset="0"/>
          </a:endParaRPr>
        </a:p>
      </dsp:txBody>
      <dsp:txXfrm>
        <a:off x="0" y="2339975"/>
        <a:ext cx="3286125" cy="1971675"/>
      </dsp:txXfrm>
    </dsp:sp>
    <dsp:sp modelId="{DE744755-DC71-4F8B-A346-76215DA1165B}">
      <dsp:nvSpPr>
        <dsp:cNvPr id="0" name=""/>
        <dsp:cNvSpPr/>
      </dsp:nvSpPr>
      <dsp:spPr>
        <a:xfrm>
          <a:off x="3614737"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u="sng" kern="1200" dirty="0">
              <a:latin typeface="Times New Roman" panose="02020603050405020304" pitchFamily="18" charset="0"/>
              <a:cs typeface="Times New Roman" panose="02020603050405020304" pitchFamily="18" charset="0"/>
            </a:rPr>
            <a:t>Doğrudan Kaynak ve İpucu</a:t>
          </a: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-Doğrudan/Değiştirilmiş</a:t>
          </a:r>
        </a:p>
        <a:p>
          <a:pPr marL="0" lvl="0" indent="0" algn="ctr" defTabSz="711200">
            <a:lnSpc>
              <a:spcPct val="90000"/>
            </a:lnSpc>
            <a:spcBef>
              <a:spcPct val="0"/>
            </a:spcBef>
            <a:spcAft>
              <a:spcPct val="35000"/>
            </a:spcAft>
            <a:buNone/>
          </a:pPr>
          <a:r>
            <a:rPr lang="tr-TR" sz="1600" b="0" u="none" kern="1200" dirty="0">
              <a:latin typeface="Times New Roman" panose="02020603050405020304" pitchFamily="18" charset="0"/>
              <a:cs typeface="Times New Roman" panose="02020603050405020304" pitchFamily="18" charset="0"/>
            </a:rPr>
            <a:t>-Özgün ve düşündürücü</a:t>
          </a:r>
          <a:endParaRPr lang="tr-TR" sz="1600" kern="1200" dirty="0">
            <a:latin typeface="Times New Roman" panose="02020603050405020304" pitchFamily="18" charset="0"/>
            <a:cs typeface="Times New Roman" panose="02020603050405020304" pitchFamily="18" charset="0"/>
          </a:endParaRPr>
        </a:p>
      </dsp:txBody>
      <dsp:txXfrm>
        <a:off x="3614737" y="2339975"/>
        <a:ext cx="3286125" cy="1971675"/>
      </dsp:txXfrm>
    </dsp:sp>
    <dsp:sp modelId="{8D774475-B80E-49B7-8ABC-4910D12D3541}">
      <dsp:nvSpPr>
        <dsp:cNvPr id="0" name=""/>
        <dsp:cNvSpPr/>
      </dsp:nvSpPr>
      <dsp:spPr>
        <a:xfrm>
          <a:off x="7229475"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u="sng" kern="1200" dirty="0">
              <a:latin typeface="Times New Roman" panose="02020603050405020304" pitchFamily="18" charset="0"/>
              <a:cs typeface="Times New Roman" panose="02020603050405020304" pitchFamily="18" charset="0"/>
            </a:rPr>
            <a:t>Alternatif  Cevap</a:t>
          </a:r>
        </a:p>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-Tek doğru beklenir</a:t>
          </a:r>
        </a:p>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-Birden çok doğru </a:t>
          </a:r>
          <a:r>
            <a:rPr lang="tr-TR" sz="1600" kern="1200" dirty="0" err="1">
              <a:latin typeface="Times New Roman" panose="02020603050405020304" pitchFamily="18" charset="0"/>
              <a:cs typeface="Times New Roman" panose="02020603050405020304" pitchFamily="18" charset="0"/>
            </a:rPr>
            <a:t>altenatifler</a:t>
          </a:r>
          <a:r>
            <a:rPr lang="tr-TR" sz="1600" kern="1200" dirty="0">
              <a:latin typeface="Times New Roman" panose="02020603050405020304" pitchFamily="18" charset="0"/>
              <a:cs typeface="Times New Roman" panose="02020603050405020304" pitchFamily="18" charset="0"/>
            </a:rPr>
            <a:t> belirlenmeli</a:t>
          </a:r>
        </a:p>
      </dsp:txBody>
      <dsp:txXfrm>
        <a:off x="7229475" y="2339975"/>
        <a:ext cx="3286125" cy="19716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FACF1-2AD4-4454-BD0D-976B38BE66AE}">
      <dsp:nvSpPr>
        <dsp:cNvPr id="0" name=""/>
        <dsp:cNvSpPr/>
      </dsp:nvSpPr>
      <dsp:spPr>
        <a:xfrm>
          <a:off x="0" y="261427"/>
          <a:ext cx="3377973" cy="202678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u="sng" kern="1200" dirty="0">
              <a:latin typeface="Times New Roman" panose="02020603050405020304" pitchFamily="18" charset="0"/>
              <a:cs typeface="Times New Roman" panose="02020603050405020304" pitchFamily="18" charset="0"/>
            </a:rPr>
            <a:t>Yönlendirici Olmama ve Sınır</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-Cevabı ima eden ifade X</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-Kelime, konu, kuram vb.</a:t>
          </a:r>
        </a:p>
      </dsp:txBody>
      <dsp:txXfrm>
        <a:off x="0" y="261427"/>
        <a:ext cx="3377973" cy="2026783"/>
      </dsp:txXfrm>
    </dsp:sp>
    <dsp:sp modelId="{A14C8FDE-46F8-4188-970D-98536F09EC6F}">
      <dsp:nvSpPr>
        <dsp:cNvPr id="0" name=""/>
        <dsp:cNvSpPr/>
      </dsp:nvSpPr>
      <dsp:spPr>
        <a:xfrm>
          <a:off x="3715770" y="261427"/>
          <a:ext cx="3377973" cy="202678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u="sng" kern="1200" dirty="0">
              <a:latin typeface="Times New Roman" panose="02020603050405020304" pitchFamily="18" charset="0"/>
              <a:cs typeface="Times New Roman" panose="02020603050405020304" pitchFamily="18" charset="0"/>
            </a:rPr>
            <a:t>Eleştirel Teşvik ve Gerçek Yaşam</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-Ne, neden, karşılaştır, değerlendir vb. ifadeler</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-İfadeler gündelik yaşamla ilişkilendirilmeli (Özgün problem)</a:t>
          </a:r>
        </a:p>
      </dsp:txBody>
      <dsp:txXfrm>
        <a:off x="3715770" y="261427"/>
        <a:ext cx="3377973" cy="2026783"/>
      </dsp:txXfrm>
    </dsp:sp>
    <dsp:sp modelId="{D16B2F0F-CCDB-473C-956B-B34F378EB879}">
      <dsp:nvSpPr>
        <dsp:cNvPr id="0" name=""/>
        <dsp:cNvSpPr/>
      </dsp:nvSpPr>
      <dsp:spPr>
        <a:xfrm>
          <a:off x="7431540" y="261427"/>
          <a:ext cx="3377973" cy="202678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endParaRPr lang="tr-TR" sz="1700" b="1" u="sng" kern="1200" dirty="0">
            <a:latin typeface="Times New Roman" panose="02020603050405020304" pitchFamily="18" charset="0"/>
            <a:cs typeface="Times New Roman" panose="02020603050405020304" pitchFamily="18" charset="0"/>
          </a:endParaRPr>
        </a:p>
        <a:p>
          <a:pPr marL="0" lvl="0" indent="0" algn="ctr" defTabSz="755650">
            <a:lnSpc>
              <a:spcPct val="90000"/>
            </a:lnSpc>
            <a:spcBef>
              <a:spcPct val="0"/>
            </a:spcBef>
            <a:spcAft>
              <a:spcPct val="35000"/>
            </a:spcAft>
            <a:buNone/>
          </a:pPr>
          <a:r>
            <a:rPr lang="tr-TR" sz="1700" b="1" u="sng" kern="1200" dirty="0">
              <a:latin typeface="Times New Roman" panose="02020603050405020304" pitchFamily="18" charset="0"/>
              <a:cs typeface="Times New Roman" panose="02020603050405020304" pitchFamily="18" charset="0"/>
            </a:rPr>
            <a:t>Deneyim Teşviği</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-Şişirme yanıta dikkat ederek kişisel tecrübeyle de öğrenmeyi pekiştirme</a:t>
          </a:r>
        </a:p>
        <a:p>
          <a:pPr marL="0" lvl="0" indent="0" algn="ctr" defTabSz="755650">
            <a:lnSpc>
              <a:spcPct val="90000"/>
            </a:lnSpc>
            <a:spcBef>
              <a:spcPct val="0"/>
            </a:spcBef>
            <a:spcAft>
              <a:spcPct val="35000"/>
            </a:spcAft>
            <a:buNone/>
          </a:pPr>
          <a:endParaRPr lang="tr-TR" sz="1700" b="0" u="none" kern="1200" dirty="0">
            <a:latin typeface="Times New Roman" panose="02020603050405020304" pitchFamily="18" charset="0"/>
            <a:cs typeface="Times New Roman" panose="02020603050405020304" pitchFamily="18" charset="0"/>
          </a:endParaRPr>
        </a:p>
        <a:p>
          <a:pPr marL="0" lvl="0" indent="0" algn="ctr" defTabSz="755650">
            <a:lnSpc>
              <a:spcPct val="90000"/>
            </a:lnSpc>
            <a:spcBef>
              <a:spcPct val="0"/>
            </a:spcBef>
            <a:spcAft>
              <a:spcPct val="35000"/>
            </a:spcAft>
            <a:buNone/>
          </a:pPr>
          <a:endParaRPr lang="tr-TR" sz="1700" kern="1200" dirty="0">
            <a:latin typeface="Times New Roman" panose="02020603050405020304" pitchFamily="18" charset="0"/>
            <a:cs typeface="Times New Roman" panose="02020603050405020304" pitchFamily="18" charset="0"/>
          </a:endParaRPr>
        </a:p>
      </dsp:txBody>
      <dsp:txXfrm>
        <a:off x="7431540" y="261427"/>
        <a:ext cx="3377973" cy="2026783"/>
      </dsp:txXfrm>
    </dsp:sp>
    <dsp:sp modelId="{0DF09B75-B480-44EC-A3DF-B0494652F0D7}">
      <dsp:nvSpPr>
        <dsp:cNvPr id="0" name=""/>
        <dsp:cNvSpPr/>
      </dsp:nvSpPr>
      <dsp:spPr>
        <a:xfrm>
          <a:off x="0" y="2626008"/>
          <a:ext cx="3377973" cy="202678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u="sng" kern="1200" dirty="0">
              <a:latin typeface="Times New Roman" panose="02020603050405020304" pitchFamily="18" charset="0"/>
              <a:cs typeface="Times New Roman" panose="02020603050405020304" pitchFamily="18" charset="0"/>
            </a:rPr>
            <a:t>Görsel ve Grafik Temelli</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-Derse uygunluk</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-Konu temelli</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-Renkler ve yazılar anlaşılır</a:t>
          </a:r>
          <a:endParaRPr lang="tr-TR" sz="1700" kern="1200" dirty="0">
            <a:latin typeface="Times New Roman" panose="02020603050405020304" pitchFamily="18" charset="0"/>
            <a:cs typeface="Times New Roman" panose="02020603050405020304" pitchFamily="18" charset="0"/>
          </a:endParaRPr>
        </a:p>
      </dsp:txBody>
      <dsp:txXfrm>
        <a:off x="0" y="2626008"/>
        <a:ext cx="3377973" cy="2026783"/>
      </dsp:txXfrm>
    </dsp:sp>
    <dsp:sp modelId="{DE744755-DC71-4F8B-A346-76215DA1165B}">
      <dsp:nvSpPr>
        <dsp:cNvPr id="0" name=""/>
        <dsp:cNvSpPr/>
      </dsp:nvSpPr>
      <dsp:spPr>
        <a:xfrm>
          <a:off x="3715770" y="2626008"/>
          <a:ext cx="3377973" cy="202678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1" u="sng" kern="1200" dirty="0">
              <a:latin typeface="Times New Roman" panose="02020603050405020304" pitchFamily="18" charset="0"/>
              <a:cs typeface="Times New Roman" panose="02020603050405020304" pitchFamily="18" charset="0"/>
            </a:rPr>
            <a:t>Yanlılık</a:t>
          </a:r>
        </a:p>
        <a:p>
          <a:pPr marL="0" lvl="0" indent="0" algn="ctr" defTabSz="889000">
            <a:lnSpc>
              <a:spcPct val="90000"/>
            </a:lnSpc>
            <a:spcBef>
              <a:spcPct val="0"/>
            </a:spcBef>
            <a:spcAft>
              <a:spcPct val="35000"/>
            </a:spcAft>
            <a:buNone/>
          </a:pPr>
          <a:r>
            <a:rPr lang="tr-TR" sz="2000" b="0" u="none" kern="1200" dirty="0">
              <a:latin typeface="Times New Roman" panose="02020603050405020304" pitchFamily="18" charset="0"/>
              <a:cs typeface="Times New Roman" panose="02020603050405020304" pitchFamily="18" charset="0"/>
            </a:rPr>
            <a:t>-Cinsiyet, din, dil, ırk ayrımı X</a:t>
          </a:r>
        </a:p>
      </dsp:txBody>
      <dsp:txXfrm>
        <a:off x="3715770" y="2626008"/>
        <a:ext cx="3377973" cy="2026783"/>
      </dsp:txXfrm>
    </dsp:sp>
    <dsp:sp modelId="{8D774475-B80E-49B7-8ABC-4910D12D3541}">
      <dsp:nvSpPr>
        <dsp:cNvPr id="0" name=""/>
        <dsp:cNvSpPr/>
      </dsp:nvSpPr>
      <dsp:spPr>
        <a:xfrm>
          <a:off x="7431540" y="2626008"/>
          <a:ext cx="3377973" cy="202678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u="sng" kern="1200" dirty="0">
              <a:latin typeface="Times New Roman" panose="02020603050405020304" pitchFamily="18" charset="0"/>
              <a:cs typeface="Times New Roman" panose="02020603050405020304" pitchFamily="18" charset="0"/>
            </a:rPr>
            <a:t>Görüş Alma</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-Hazırlanan sorulara yönelik ön test!</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-Uygulama sürecinde gözlem </a:t>
          </a:r>
        </a:p>
        <a:p>
          <a:pPr marL="0" lvl="0" indent="0" algn="ctr" defTabSz="755650">
            <a:lnSpc>
              <a:spcPct val="90000"/>
            </a:lnSpc>
            <a:spcBef>
              <a:spcPct val="0"/>
            </a:spcBef>
            <a:spcAft>
              <a:spcPct val="35000"/>
            </a:spcAft>
            <a:buNone/>
          </a:pPr>
          <a:r>
            <a:rPr lang="tr-TR" sz="1700" b="0" u="none" kern="1200" dirty="0">
              <a:latin typeface="Times New Roman" panose="02020603050405020304" pitchFamily="18" charset="0"/>
              <a:cs typeface="Times New Roman" panose="02020603050405020304" pitchFamily="18" charset="0"/>
            </a:rPr>
            <a:t>-Uygulama sonrası hem uzman hem öğrenci görüşü</a:t>
          </a:r>
        </a:p>
      </dsp:txBody>
      <dsp:txXfrm>
        <a:off x="7431540" y="2626008"/>
        <a:ext cx="3377973" cy="20267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FACF1-2AD4-4454-BD0D-976B38BE66AE}">
      <dsp:nvSpPr>
        <dsp:cNvPr id="0" name=""/>
        <dsp:cNvSpPr/>
      </dsp:nvSpPr>
      <dsp:spPr>
        <a:xfrm>
          <a:off x="5890543" y="2379662"/>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b="0" u="none" kern="1200" dirty="0">
              <a:latin typeface="Times New Roman" panose="02020603050405020304" pitchFamily="18" charset="0"/>
              <a:cs typeface="Times New Roman" panose="02020603050405020304" pitchFamily="18" charset="0"/>
            </a:rPr>
            <a:t>Yazı Güzelliği X</a:t>
          </a:r>
        </a:p>
      </dsp:txBody>
      <dsp:txXfrm>
        <a:off x="5890543" y="2379662"/>
        <a:ext cx="3286125" cy="1971675"/>
      </dsp:txXfrm>
    </dsp:sp>
    <dsp:sp modelId="{A14C8FDE-46F8-4188-970D-98536F09EC6F}">
      <dsp:nvSpPr>
        <dsp:cNvPr id="0" name=""/>
        <dsp:cNvSpPr/>
      </dsp:nvSpPr>
      <dsp:spPr>
        <a:xfrm>
          <a:off x="1372285" y="2379662"/>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b="0" u="none" kern="1200" dirty="0">
              <a:latin typeface="Times New Roman" panose="02020603050405020304" pitchFamily="18" charset="0"/>
              <a:cs typeface="Times New Roman" panose="02020603050405020304" pitchFamily="18" charset="0"/>
            </a:rPr>
            <a:t>Yanıtlayıcı Tanınması</a:t>
          </a:r>
        </a:p>
        <a:p>
          <a:pPr marL="0" lvl="0" indent="0" algn="ctr" defTabSz="1200150">
            <a:lnSpc>
              <a:spcPct val="90000"/>
            </a:lnSpc>
            <a:spcBef>
              <a:spcPct val="0"/>
            </a:spcBef>
            <a:spcAft>
              <a:spcPct val="35000"/>
            </a:spcAft>
            <a:buNone/>
          </a:pPr>
          <a:r>
            <a:rPr lang="tr-TR" sz="2700" b="0" u="none" kern="1200" dirty="0">
              <a:latin typeface="Times New Roman" panose="02020603050405020304" pitchFamily="18" charset="0"/>
              <a:cs typeface="Times New Roman" panose="02020603050405020304" pitchFamily="18" charset="0"/>
            </a:rPr>
            <a:t>ve</a:t>
          </a:r>
        </a:p>
        <a:p>
          <a:pPr marL="0" lvl="0" indent="0" algn="ctr" defTabSz="1200150">
            <a:lnSpc>
              <a:spcPct val="90000"/>
            </a:lnSpc>
            <a:spcBef>
              <a:spcPct val="0"/>
            </a:spcBef>
            <a:spcAft>
              <a:spcPct val="35000"/>
            </a:spcAft>
            <a:buNone/>
          </a:pPr>
          <a:r>
            <a:rPr lang="tr-TR" sz="2700" b="0" u="none" kern="1200" dirty="0">
              <a:latin typeface="Times New Roman" panose="02020603050405020304" pitchFamily="18" charset="0"/>
              <a:cs typeface="Times New Roman" panose="02020603050405020304" pitchFamily="18" charset="0"/>
            </a:rPr>
            <a:t>Öz/Akran Değerlendirmesi</a:t>
          </a:r>
        </a:p>
      </dsp:txBody>
      <dsp:txXfrm>
        <a:off x="1372285" y="2379662"/>
        <a:ext cx="3286125" cy="1971675"/>
      </dsp:txXfrm>
    </dsp:sp>
    <dsp:sp modelId="{D16B2F0F-CCDB-473C-956B-B34F378EB879}">
      <dsp:nvSpPr>
        <dsp:cNvPr id="0" name=""/>
        <dsp:cNvSpPr/>
      </dsp:nvSpPr>
      <dsp:spPr>
        <a:xfrm>
          <a:off x="7229475"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tr-TR" sz="2700" b="1" u="sng" kern="1200" dirty="0">
            <a:latin typeface="Times New Roman" panose="02020603050405020304" pitchFamily="18" charset="0"/>
            <a:cs typeface="Times New Roman" panose="02020603050405020304" pitchFamily="18" charset="0"/>
          </a:endParaRPr>
        </a:p>
        <a:p>
          <a:pPr marL="0" lvl="0" indent="0" algn="ctr" defTabSz="1200150">
            <a:lnSpc>
              <a:spcPct val="90000"/>
            </a:lnSpc>
            <a:spcBef>
              <a:spcPct val="0"/>
            </a:spcBef>
            <a:spcAft>
              <a:spcPct val="35000"/>
            </a:spcAft>
            <a:buNone/>
          </a:pPr>
          <a:r>
            <a:rPr lang="tr-TR" sz="2700" b="0" u="none" kern="1200" dirty="0">
              <a:latin typeface="Times New Roman" panose="02020603050405020304" pitchFamily="18" charset="0"/>
              <a:cs typeface="Times New Roman" panose="02020603050405020304" pitchFamily="18" charset="0"/>
            </a:rPr>
            <a:t>Puanlama soru soru yapılmalı</a:t>
          </a:r>
        </a:p>
        <a:p>
          <a:pPr marL="0" lvl="0" indent="0" algn="ctr" defTabSz="1200150">
            <a:lnSpc>
              <a:spcPct val="90000"/>
            </a:lnSpc>
            <a:spcBef>
              <a:spcPct val="0"/>
            </a:spcBef>
            <a:spcAft>
              <a:spcPct val="35000"/>
            </a:spcAft>
            <a:buNone/>
          </a:pPr>
          <a:endParaRPr lang="tr-TR" sz="2700" kern="1200" dirty="0">
            <a:latin typeface="Times New Roman" panose="02020603050405020304" pitchFamily="18" charset="0"/>
            <a:cs typeface="Times New Roman" panose="02020603050405020304" pitchFamily="18" charset="0"/>
          </a:endParaRPr>
        </a:p>
      </dsp:txBody>
      <dsp:txXfrm>
        <a:off x="7229475" y="39687"/>
        <a:ext cx="3286125" cy="1971675"/>
      </dsp:txXfrm>
    </dsp:sp>
    <dsp:sp modelId="{0DF09B75-B480-44EC-A3DF-B0494652F0D7}">
      <dsp:nvSpPr>
        <dsp:cNvPr id="0" name=""/>
        <dsp:cNvSpPr/>
      </dsp:nvSpPr>
      <dsp:spPr>
        <a:xfrm>
          <a:off x="3690942" y="53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kern="1200" dirty="0">
              <a:latin typeface="Times New Roman" panose="02020603050405020304" pitchFamily="18" charset="0"/>
              <a:cs typeface="Times New Roman" panose="02020603050405020304" pitchFamily="18" charset="0"/>
            </a:rPr>
            <a:t>Birden</a:t>
          </a:r>
          <a:r>
            <a:rPr lang="tr-TR" sz="2700" kern="1200" baseline="0" dirty="0">
              <a:latin typeface="Times New Roman" panose="02020603050405020304" pitchFamily="18" charset="0"/>
              <a:cs typeface="Times New Roman" panose="02020603050405020304" pitchFamily="18" charset="0"/>
            </a:rPr>
            <a:t> fazla puanlayıcıda puanlama hatası düşebilir.</a:t>
          </a:r>
        </a:p>
      </dsp:txBody>
      <dsp:txXfrm>
        <a:off x="3690942" y="53975"/>
        <a:ext cx="3286125" cy="1971675"/>
      </dsp:txXfrm>
    </dsp:sp>
    <dsp:sp modelId="{DE744755-DC71-4F8B-A346-76215DA1165B}">
      <dsp:nvSpPr>
        <dsp:cNvPr id="0" name=""/>
        <dsp:cNvSpPr/>
      </dsp:nvSpPr>
      <dsp:spPr>
        <a:xfrm>
          <a:off x="119746" y="43092"/>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0" u="none" kern="1200" dirty="0">
              <a:latin typeface="Times New Roman" panose="02020603050405020304" pitchFamily="18" charset="0"/>
              <a:cs typeface="Times New Roman" panose="02020603050405020304" pitchFamily="18" charset="0"/>
            </a:rPr>
            <a:t>Puanlama anahtarlarında tam puanlama, kısmi puanlama ve hiç puan verilmeyecek yapılar önden belirlenmelidir.</a:t>
          </a:r>
        </a:p>
        <a:p>
          <a:pPr marL="0" lvl="0" indent="0" algn="ctr" defTabSz="889000">
            <a:lnSpc>
              <a:spcPct val="90000"/>
            </a:lnSpc>
            <a:spcBef>
              <a:spcPct val="0"/>
            </a:spcBef>
            <a:spcAft>
              <a:spcPct val="35000"/>
            </a:spcAft>
            <a:buNone/>
          </a:pPr>
          <a:r>
            <a:rPr lang="tr-TR" sz="2000" b="0" u="none" kern="1200" dirty="0">
              <a:latin typeface="Times New Roman" panose="02020603050405020304" pitchFamily="18" charset="0"/>
              <a:cs typeface="Times New Roman" panose="02020603050405020304" pitchFamily="18" charset="0"/>
            </a:rPr>
            <a:t>(Dereceli Puanlama Anahtarı)</a:t>
          </a:r>
        </a:p>
      </dsp:txBody>
      <dsp:txXfrm>
        <a:off x="119746" y="43092"/>
        <a:ext cx="3286125" cy="19716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AB43B-99E2-4F73-8E9D-A0FBA091B861}">
      <dsp:nvSpPr>
        <dsp:cNvPr id="0" name=""/>
        <dsp:cNvSpPr/>
      </dsp:nvSpPr>
      <dsp:spPr>
        <a:xfrm>
          <a:off x="4544094" y="126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Kelime, Rakam, Kısa Liste</a:t>
          </a:r>
        </a:p>
      </dsp:txBody>
      <dsp:txXfrm>
        <a:off x="4589386" y="46558"/>
        <a:ext cx="1336826" cy="837232"/>
      </dsp:txXfrm>
    </dsp:sp>
    <dsp:sp modelId="{974B292C-6931-41A2-9F49-8EA847847BFE}">
      <dsp:nvSpPr>
        <dsp:cNvPr id="0" name=""/>
        <dsp:cNvSpPr/>
      </dsp:nvSpPr>
      <dsp:spPr>
        <a:xfrm>
          <a:off x="3400996" y="465174"/>
          <a:ext cx="3713607" cy="3713607"/>
        </a:xfrm>
        <a:custGeom>
          <a:avLst/>
          <a:gdLst/>
          <a:ahLst/>
          <a:cxnLst/>
          <a:rect l="0" t="0" r="0" b="0"/>
          <a:pathLst>
            <a:path>
              <a:moveTo>
                <a:pt x="2580354" y="146775"/>
              </a:moveTo>
              <a:arcTo wR="1856803" hR="1856803" stAng="17576057" swAng="196555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5825E78-9418-491E-8641-7A50FD8487EC}">
      <dsp:nvSpPr>
        <dsp:cNvPr id="0" name=""/>
        <dsp:cNvSpPr/>
      </dsp:nvSpPr>
      <dsp:spPr>
        <a:xfrm>
          <a:off x="6310020" y="128428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Hatırlama Temelli</a:t>
          </a:r>
        </a:p>
      </dsp:txBody>
      <dsp:txXfrm>
        <a:off x="6355312" y="1329578"/>
        <a:ext cx="1336826" cy="837232"/>
      </dsp:txXfrm>
    </dsp:sp>
    <dsp:sp modelId="{A4F82C62-93C2-4B0E-8751-C3D63E38993A}">
      <dsp:nvSpPr>
        <dsp:cNvPr id="0" name=""/>
        <dsp:cNvSpPr/>
      </dsp:nvSpPr>
      <dsp:spPr>
        <a:xfrm>
          <a:off x="3400996" y="465174"/>
          <a:ext cx="3713607" cy="3713607"/>
        </a:xfrm>
        <a:custGeom>
          <a:avLst/>
          <a:gdLst/>
          <a:ahLst/>
          <a:cxnLst/>
          <a:rect l="0" t="0" r="0" b="0"/>
          <a:pathLst>
            <a:path>
              <a:moveTo>
                <a:pt x="3711020" y="1758813"/>
              </a:moveTo>
              <a:arcTo wR="1856803" hR="1856803" stAng="21418493" swAng="219939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B4B84-67E8-45CC-A5FA-FDD26443C850}">
      <dsp:nvSpPr>
        <dsp:cNvPr id="0" name=""/>
        <dsp:cNvSpPr/>
      </dsp:nvSpPr>
      <dsp:spPr>
        <a:xfrm>
          <a:off x="5635496" y="336025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Bilgi Düzeyi</a:t>
          </a:r>
        </a:p>
      </dsp:txBody>
      <dsp:txXfrm>
        <a:off x="5680788" y="3405548"/>
        <a:ext cx="1336826" cy="837232"/>
      </dsp:txXfrm>
    </dsp:sp>
    <dsp:sp modelId="{7D1AF397-8923-43E9-B3E7-9819E5CD9474}">
      <dsp:nvSpPr>
        <dsp:cNvPr id="0" name=""/>
        <dsp:cNvSpPr/>
      </dsp:nvSpPr>
      <dsp:spPr>
        <a:xfrm>
          <a:off x="3400996" y="465174"/>
          <a:ext cx="3713607" cy="3713607"/>
        </a:xfrm>
        <a:custGeom>
          <a:avLst/>
          <a:gdLst/>
          <a:ahLst/>
          <a:cxnLst/>
          <a:rect l="0" t="0" r="0" b="0"/>
          <a:pathLst>
            <a:path>
              <a:moveTo>
                <a:pt x="2227101" y="3676309"/>
              </a:moveTo>
              <a:arcTo wR="1856803" hR="1856803" stAng="4709791" swAng="1380417"/>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EBA4A26-5697-40ED-B6D8-CACC7777CA23}">
      <dsp:nvSpPr>
        <dsp:cNvPr id="0" name=""/>
        <dsp:cNvSpPr/>
      </dsp:nvSpPr>
      <dsp:spPr>
        <a:xfrm>
          <a:off x="3452692" y="336025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Kolay Puanlanabilir</a:t>
          </a:r>
        </a:p>
      </dsp:txBody>
      <dsp:txXfrm>
        <a:off x="3497984" y="3405548"/>
        <a:ext cx="1336826" cy="837232"/>
      </dsp:txXfrm>
    </dsp:sp>
    <dsp:sp modelId="{B826E143-1A76-4CC4-9586-273F070DA483}">
      <dsp:nvSpPr>
        <dsp:cNvPr id="0" name=""/>
        <dsp:cNvSpPr/>
      </dsp:nvSpPr>
      <dsp:spPr>
        <a:xfrm>
          <a:off x="3400996" y="465174"/>
          <a:ext cx="3713607" cy="3713607"/>
        </a:xfrm>
        <a:custGeom>
          <a:avLst/>
          <a:gdLst/>
          <a:ahLst/>
          <a:cxnLst/>
          <a:rect l="0" t="0" r="0" b="0"/>
          <a:pathLst>
            <a:path>
              <a:moveTo>
                <a:pt x="310796" y="2885191"/>
              </a:moveTo>
              <a:arcTo wR="1856803" hR="1856803" stAng="8782115" swAng="219939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3CE8029-07C9-4B71-8884-59449FA8B8FC}">
      <dsp:nvSpPr>
        <dsp:cNvPr id="0" name=""/>
        <dsp:cNvSpPr/>
      </dsp:nvSpPr>
      <dsp:spPr>
        <a:xfrm>
          <a:off x="2778169" y="128428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latin typeface="Times New Roman" panose="02020603050405020304" pitchFamily="18" charset="0"/>
              <a:cs typeface="Times New Roman" panose="02020603050405020304" pitchFamily="18" charset="0"/>
            </a:rPr>
            <a:t>Kısmi Objektif</a:t>
          </a:r>
        </a:p>
      </dsp:txBody>
      <dsp:txXfrm>
        <a:off x="2823461" y="1329578"/>
        <a:ext cx="1336826" cy="837232"/>
      </dsp:txXfrm>
    </dsp:sp>
    <dsp:sp modelId="{A37958A1-E169-4655-903A-16B518A7D640}">
      <dsp:nvSpPr>
        <dsp:cNvPr id="0" name=""/>
        <dsp:cNvSpPr/>
      </dsp:nvSpPr>
      <dsp:spPr>
        <a:xfrm>
          <a:off x="3400996" y="465174"/>
          <a:ext cx="3713607" cy="3713607"/>
        </a:xfrm>
        <a:custGeom>
          <a:avLst/>
          <a:gdLst/>
          <a:ahLst/>
          <a:cxnLst/>
          <a:rect l="0" t="0" r="0" b="0"/>
          <a:pathLst>
            <a:path>
              <a:moveTo>
                <a:pt x="323018" y="810274"/>
              </a:moveTo>
              <a:arcTo wR="1856803" hR="1856803" stAng="12858385" swAng="196555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AB43B-99E2-4F73-8E9D-A0FBA091B861}">
      <dsp:nvSpPr>
        <dsp:cNvPr id="0" name=""/>
        <dsp:cNvSpPr/>
      </dsp:nvSpPr>
      <dsp:spPr>
        <a:xfrm>
          <a:off x="4544094" y="126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Kullanışlı (Zaman, Puanlama vb.)</a:t>
          </a:r>
        </a:p>
      </dsp:txBody>
      <dsp:txXfrm>
        <a:off x="4589386" y="46558"/>
        <a:ext cx="1336826" cy="837232"/>
      </dsp:txXfrm>
    </dsp:sp>
    <dsp:sp modelId="{974B292C-6931-41A2-9F49-8EA847847BFE}">
      <dsp:nvSpPr>
        <dsp:cNvPr id="0" name=""/>
        <dsp:cNvSpPr/>
      </dsp:nvSpPr>
      <dsp:spPr>
        <a:xfrm>
          <a:off x="3400996" y="465174"/>
          <a:ext cx="3713607" cy="3713607"/>
        </a:xfrm>
        <a:custGeom>
          <a:avLst/>
          <a:gdLst/>
          <a:ahLst/>
          <a:cxnLst/>
          <a:rect l="0" t="0" r="0" b="0"/>
          <a:pathLst>
            <a:path>
              <a:moveTo>
                <a:pt x="2580354" y="146775"/>
              </a:moveTo>
              <a:arcTo wR="1856803" hR="1856803" stAng="17576057" swAng="196555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5825E78-9418-491E-8641-7A50FD8487EC}">
      <dsp:nvSpPr>
        <dsp:cNvPr id="0" name=""/>
        <dsp:cNvSpPr/>
      </dsp:nvSpPr>
      <dsp:spPr>
        <a:xfrm>
          <a:off x="6310020" y="128428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Yazı Güzelliği X</a:t>
          </a:r>
        </a:p>
      </dsp:txBody>
      <dsp:txXfrm>
        <a:off x="6355312" y="1329578"/>
        <a:ext cx="1336826" cy="837232"/>
      </dsp:txXfrm>
    </dsp:sp>
    <dsp:sp modelId="{A4F82C62-93C2-4B0E-8751-C3D63E38993A}">
      <dsp:nvSpPr>
        <dsp:cNvPr id="0" name=""/>
        <dsp:cNvSpPr/>
      </dsp:nvSpPr>
      <dsp:spPr>
        <a:xfrm>
          <a:off x="3400996" y="465174"/>
          <a:ext cx="3713607" cy="3713607"/>
        </a:xfrm>
        <a:custGeom>
          <a:avLst/>
          <a:gdLst/>
          <a:ahLst/>
          <a:cxnLst/>
          <a:rect l="0" t="0" r="0" b="0"/>
          <a:pathLst>
            <a:path>
              <a:moveTo>
                <a:pt x="3711020" y="1758813"/>
              </a:moveTo>
              <a:arcTo wR="1856803" hR="1856803" stAng="21418493" swAng="219939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B4B84-67E8-45CC-A5FA-FDD26443C850}">
      <dsp:nvSpPr>
        <dsp:cNvPr id="0" name=""/>
        <dsp:cNvSpPr/>
      </dsp:nvSpPr>
      <dsp:spPr>
        <a:xfrm>
          <a:off x="5635496" y="336025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Tamamen Nesnel X</a:t>
          </a:r>
        </a:p>
      </dsp:txBody>
      <dsp:txXfrm>
        <a:off x="5680788" y="3405548"/>
        <a:ext cx="1336826" cy="837232"/>
      </dsp:txXfrm>
    </dsp:sp>
    <dsp:sp modelId="{7D1AF397-8923-43E9-B3E7-9819E5CD9474}">
      <dsp:nvSpPr>
        <dsp:cNvPr id="0" name=""/>
        <dsp:cNvSpPr/>
      </dsp:nvSpPr>
      <dsp:spPr>
        <a:xfrm>
          <a:off x="3400996" y="465174"/>
          <a:ext cx="3713607" cy="3713607"/>
        </a:xfrm>
        <a:custGeom>
          <a:avLst/>
          <a:gdLst/>
          <a:ahLst/>
          <a:cxnLst/>
          <a:rect l="0" t="0" r="0" b="0"/>
          <a:pathLst>
            <a:path>
              <a:moveTo>
                <a:pt x="2227101" y="3676309"/>
              </a:moveTo>
              <a:arcTo wR="1856803" hR="1856803" stAng="4709791" swAng="1380417"/>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EBA4A26-5697-40ED-B6D8-CACC7777CA23}">
      <dsp:nvSpPr>
        <dsp:cNvPr id="0" name=""/>
        <dsp:cNvSpPr/>
      </dsp:nvSpPr>
      <dsp:spPr>
        <a:xfrm>
          <a:off x="3452692" y="336025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Şişirme Yanıt X</a:t>
          </a:r>
        </a:p>
      </dsp:txBody>
      <dsp:txXfrm>
        <a:off x="3497984" y="3405548"/>
        <a:ext cx="1336826" cy="837232"/>
      </dsp:txXfrm>
    </dsp:sp>
    <dsp:sp modelId="{B826E143-1A76-4CC4-9586-273F070DA483}">
      <dsp:nvSpPr>
        <dsp:cNvPr id="0" name=""/>
        <dsp:cNvSpPr/>
      </dsp:nvSpPr>
      <dsp:spPr>
        <a:xfrm>
          <a:off x="3400996" y="465174"/>
          <a:ext cx="3713607" cy="3713607"/>
        </a:xfrm>
        <a:custGeom>
          <a:avLst/>
          <a:gdLst/>
          <a:ahLst/>
          <a:cxnLst/>
          <a:rect l="0" t="0" r="0" b="0"/>
          <a:pathLst>
            <a:path>
              <a:moveTo>
                <a:pt x="310796" y="2885191"/>
              </a:moveTo>
              <a:arcTo wR="1856803" hR="1856803" stAng="8782115" swAng="219939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3CE8029-07C9-4B71-8884-59449FA8B8FC}">
      <dsp:nvSpPr>
        <dsp:cNvPr id="0" name=""/>
        <dsp:cNvSpPr/>
      </dsp:nvSpPr>
      <dsp:spPr>
        <a:xfrm>
          <a:off x="2778169" y="1284286"/>
          <a:ext cx="1427410" cy="927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latin typeface="Times New Roman" panose="02020603050405020304" pitchFamily="18" charset="0"/>
              <a:cs typeface="Times New Roman" panose="02020603050405020304" pitchFamily="18" charset="0"/>
            </a:rPr>
            <a:t>Kaynak</a:t>
          </a:r>
          <a:r>
            <a:rPr lang="tr-TR" sz="1600" kern="1200" baseline="0" dirty="0">
              <a:latin typeface="Times New Roman" panose="02020603050405020304" pitchFamily="18" charset="0"/>
              <a:cs typeface="Times New Roman" panose="02020603050405020304" pitchFamily="18" charset="0"/>
            </a:rPr>
            <a:t> Kullanımı (?)</a:t>
          </a:r>
          <a:endParaRPr lang="tr-TR" sz="1600" kern="1200" dirty="0">
            <a:latin typeface="Times New Roman" panose="02020603050405020304" pitchFamily="18" charset="0"/>
            <a:cs typeface="Times New Roman" panose="02020603050405020304" pitchFamily="18" charset="0"/>
          </a:endParaRPr>
        </a:p>
      </dsp:txBody>
      <dsp:txXfrm>
        <a:off x="2823461" y="1329578"/>
        <a:ext cx="1336826" cy="837232"/>
      </dsp:txXfrm>
    </dsp:sp>
    <dsp:sp modelId="{A37958A1-E169-4655-903A-16B518A7D640}">
      <dsp:nvSpPr>
        <dsp:cNvPr id="0" name=""/>
        <dsp:cNvSpPr/>
      </dsp:nvSpPr>
      <dsp:spPr>
        <a:xfrm>
          <a:off x="3400996" y="465174"/>
          <a:ext cx="3713607" cy="3713607"/>
        </a:xfrm>
        <a:custGeom>
          <a:avLst/>
          <a:gdLst/>
          <a:ahLst/>
          <a:cxnLst/>
          <a:rect l="0" t="0" r="0" b="0"/>
          <a:pathLst>
            <a:path>
              <a:moveTo>
                <a:pt x="323018" y="810274"/>
              </a:moveTo>
              <a:arcTo wR="1856803" hR="1856803" stAng="12858385" swAng="1965558"/>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FACF1-2AD4-4454-BD0D-976B38BE66AE}">
      <dsp:nvSpPr>
        <dsp:cNvPr id="0" name=""/>
        <dsp:cNvSpPr/>
      </dsp:nvSpPr>
      <dsp:spPr>
        <a:xfrm>
          <a:off x="0"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Ölçme Amacına Uygunluk ve Önem</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-Bilgi ve beceri</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-Müfredat</a:t>
          </a:r>
        </a:p>
      </dsp:txBody>
      <dsp:txXfrm>
        <a:off x="0" y="39687"/>
        <a:ext cx="3286125" cy="1971675"/>
      </dsp:txXfrm>
    </dsp:sp>
    <dsp:sp modelId="{A14C8FDE-46F8-4188-970D-98536F09EC6F}">
      <dsp:nvSpPr>
        <dsp:cNvPr id="0" name=""/>
        <dsp:cNvSpPr/>
      </dsp:nvSpPr>
      <dsp:spPr>
        <a:xfrm>
          <a:off x="3614737"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Açık ve Anlaşılır İfade</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-Çift Anlamlı Yapı</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-Uzunluk</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-Ek Kullanım X</a:t>
          </a:r>
        </a:p>
      </dsp:txBody>
      <dsp:txXfrm>
        <a:off x="3614737" y="39687"/>
        <a:ext cx="3286125" cy="1971675"/>
      </dsp:txXfrm>
    </dsp:sp>
    <dsp:sp modelId="{D16B2F0F-CCDB-473C-956B-B34F378EB879}">
      <dsp:nvSpPr>
        <dsp:cNvPr id="0" name=""/>
        <dsp:cNvSpPr/>
      </dsp:nvSpPr>
      <dsp:spPr>
        <a:xfrm>
          <a:off x="7229475"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Anlam Bütünlüğü</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-Anlam tahmini </a:t>
          </a:r>
          <a:r>
            <a:rPr lang="tr-TR" sz="2200" kern="1200" dirty="0" err="1">
              <a:latin typeface="Times New Roman" panose="02020603050405020304" pitchFamily="18" charset="0"/>
              <a:cs typeface="Times New Roman" panose="02020603050405020304" pitchFamily="18" charset="0"/>
            </a:rPr>
            <a:t>kolaylanabilir</a:t>
          </a:r>
          <a:endParaRPr lang="tr-TR" sz="2200" kern="1200" dirty="0">
            <a:latin typeface="Times New Roman" panose="02020603050405020304" pitchFamily="18" charset="0"/>
            <a:cs typeface="Times New Roman" panose="02020603050405020304" pitchFamily="18" charset="0"/>
          </a:endParaRPr>
        </a:p>
      </dsp:txBody>
      <dsp:txXfrm>
        <a:off x="7229475" y="39687"/>
        <a:ext cx="3286125" cy="1971675"/>
      </dsp:txXfrm>
    </dsp:sp>
    <dsp:sp modelId="{0DF09B75-B480-44EC-A3DF-B0494652F0D7}">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Dil Bilgisi</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-Yazım ve noktalama</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-Boşluk dil bilgisine uygun</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(özne, yüklem, sıfat vb.)</a:t>
          </a:r>
        </a:p>
      </dsp:txBody>
      <dsp:txXfrm>
        <a:off x="0" y="2339975"/>
        <a:ext cx="3286125" cy="1971675"/>
      </dsp:txXfrm>
    </dsp:sp>
    <dsp:sp modelId="{DE744755-DC71-4F8B-A346-76215DA1165B}">
      <dsp:nvSpPr>
        <dsp:cNvPr id="0" name=""/>
        <dsp:cNvSpPr/>
      </dsp:nvSpPr>
      <dsp:spPr>
        <a:xfrm>
          <a:off x="3614737"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Boşluk Kullanımı</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-Kısa cümle = 1-2</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-Uzun cümle= 3-4</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-Yanıltıcılık</a:t>
          </a:r>
        </a:p>
      </dsp:txBody>
      <dsp:txXfrm>
        <a:off x="3614737" y="2339975"/>
        <a:ext cx="3286125" cy="1971675"/>
      </dsp:txXfrm>
    </dsp:sp>
    <dsp:sp modelId="{8D774475-B80E-49B7-8ABC-4910D12D3541}">
      <dsp:nvSpPr>
        <dsp:cNvPr id="0" name=""/>
        <dsp:cNvSpPr/>
      </dsp:nvSpPr>
      <dsp:spPr>
        <a:xfrm>
          <a:off x="7229475"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Alternatif Cevap</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-Tek doğru beklenir</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-Birden çok </a:t>
          </a:r>
          <a:r>
            <a:rPr lang="tr-TR" sz="2200" kern="1200">
              <a:latin typeface="Times New Roman" panose="02020603050405020304" pitchFamily="18" charset="0"/>
              <a:cs typeface="Times New Roman" panose="02020603050405020304" pitchFamily="18" charset="0"/>
            </a:rPr>
            <a:t>doğru alternatifler </a:t>
          </a:r>
          <a:r>
            <a:rPr lang="tr-TR" sz="2200" kern="1200" dirty="0">
              <a:latin typeface="Times New Roman" panose="02020603050405020304" pitchFamily="18" charset="0"/>
              <a:cs typeface="Times New Roman" panose="02020603050405020304" pitchFamily="18" charset="0"/>
            </a:rPr>
            <a:t>belirlenmeli</a:t>
          </a:r>
        </a:p>
      </dsp:txBody>
      <dsp:txXfrm>
        <a:off x="7229475" y="2339975"/>
        <a:ext cx="3286125" cy="197167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FACF1-2AD4-4454-BD0D-976B38BE66AE}">
      <dsp:nvSpPr>
        <dsp:cNvPr id="0" name=""/>
        <dsp:cNvSpPr/>
      </dsp:nvSpPr>
      <dsp:spPr>
        <a:xfrm>
          <a:off x="0"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b="1" u="sng" kern="1200" dirty="0">
              <a:latin typeface="Times New Roman" panose="02020603050405020304" pitchFamily="18" charset="0"/>
              <a:cs typeface="Times New Roman" panose="02020603050405020304" pitchFamily="18" charset="0"/>
            </a:rPr>
            <a:t>Doğrulanabilir Bilgi</a:t>
          </a:r>
        </a:p>
        <a:p>
          <a:pPr marL="0" lvl="0" indent="0" algn="ctr" defTabSz="933450">
            <a:lnSpc>
              <a:spcPct val="90000"/>
            </a:lnSpc>
            <a:spcBef>
              <a:spcPct val="0"/>
            </a:spcBef>
            <a:spcAft>
              <a:spcPct val="35000"/>
            </a:spcAft>
            <a:buNone/>
          </a:pPr>
          <a:r>
            <a:rPr lang="tr-TR" sz="2100" b="0" u="none" kern="1200" dirty="0">
              <a:latin typeface="Times New Roman" panose="02020603050405020304" pitchFamily="18" charset="0"/>
              <a:cs typeface="Times New Roman" panose="02020603050405020304" pitchFamily="18" charset="0"/>
            </a:rPr>
            <a:t>-Bilimsel açıdan kabul</a:t>
          </a:r>
        </a:p>
        <a:p>
          <a:pPr marL="0" lvl="0" indent="0" algn="ctr" defTabSz="933450">
            <a:lnSpc>
              <a:spcPct val="90000"/>
            </a:lnSpc>
            <a:spcBef>
              <a:spcPct val="0"/>
            </a:spcBef>
            <a:spcAft>
              <a:spcPct val="35000"/>
            </a:spcAft>
            <a:buNone/>
          </a:pPr>
          <a:r>
            <a:rPr lang="tr-TR" sz="2100" b="0" u="none" kern="1200" dirty="0">
              <a:latin typeface="Times New Roman" panose="02020603050405020304" pitchFamily="18" charset="0"/>
              <a:cs typeface="Times New Roman" panose="02020603050405020304" pitchFamily="18" charset="0"/>
            </a:rPr>
            <a:t>-Kaynağa uygunluk</a:t>
          </a:r>
        </a:p>
      </dsp:txBody>
      <dsp:txXfrm>
        <a:off x="0" y="39687"/>
        <a:ext cx="3286125" cy="1971675"/>
      </dsp:txXfrm>
    </dsp:sp>
    <dsp:sp modelId="{A14C8FDE-46F8-4188-970D-98536F09EC6F}">
      <dsp:nvSpPr>
        <dsp:cNvPr id="0" name=""/>
        <dsp:cNvSpPr/>
      </dsp:nvSpPr>
      <dsp:spPr>
        <a:xfrm>
          <a:off x="3614737"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b="1" u="sng" kern="1200" dirty="0">
              <a:latin typeface="Times New Roman" panose="02020603050405020304" pitchFamily="18" charset="0"/>
              <a:cs typeface="Times New Roman" panose="02020603050405020304" pitchFamily="18" charset="0"/>
            </a:rPr>
            <a:t>Doğrudan Kaynak ve İpucu</a:t>
          </a:r>
        </a:p>
        <a:p>
          <a:pPr marL="0" lvl="0" indent="0" algn="ctr" defTabSz="1155700">
            <a:lnSpc>
              <a:spcPct val="90000"/>
            </a:lnSpc>
            <a:spcBef>
              <a:spcPct val="0"/>
            </a:spcBef>
            <a:spcAft>
              <a:spcPct val="35000"/>
            </a:spcAft>
            <a:buNone/>
          </a:pPr>
          <a:r>
            <a:rPr lang="tr-TR" sz="2600" b="0" u="none" kern="1200" dirty="0">
              <a:latin typeface="Times New Roman" panose="02020603050405020304" pitchFamily="18" charset="0"/>
              <a:cs typeface="Times New Roman" panose="02020603050405020304" pitchFamily="18" charset="0"/>
            </a:rPr>
            <a:t>-</a:t>
          </a:r>
          <a:r>
            <a:rPr lang="tr-TR" sz="2400" b="0" u="none" kern="1200" dirty="0">
              <a:latin typeface="Times New Roman" panose="02020603050405020304" pitchFamily="18" charset="0"/>
              <a:cs typeface="Times New Roman" panose="02020603050405020304" pitchFamily="18" charset="0"/>
            </a:rPr>
            <a:t>Doğrudan/Değiştirilmiş</a:t>
          </a:r>
        </a:p>
        <a:p>
          <a:pPr marL="0" lvl="0" indent="0" algn="ctr" defTabSz="1155700">
            <a:lnSpc>
              <a:spcPct val="90000"/>
            </a:lnSpc>
            <a:spcBef>
              <a:spcPct val="0"/>
            </a:spcBef>
            <a:spcAft>
              <a:spcPct val="35000"/>
            </a:spcAft>
            <a:buNone/>
          </a:pPr>
          <a:r>
            <a:rPr lang="tr-TR" sz="2600" b="0" u="none" kern="1200" dirty="0">
              <a:latin typeface="Times New Roman" panose="02020603050405020304" pitchFamily="18" charset="0"/>
              <a:cs typeface="Times New Roman" panose="02020603050405020304" pitchFamily="18" charset="0"/>
            </a:rPr>
            <a:t>-Özgün ve düşündürücü</a:t>
          </a:r>
        </a:p>
      </dsp:txBody>
      <dsp:txXfrm>
        <a:off x="3614737" y="39687"/>
        <a:ext cx="3286125" cy="1971675"/>
      </dsp:txXfrm>
    </dsp:sp>
    <dsp:sp modelId="{D16B2F0F-CCDB-473C-956B-B34F378EB879}">
      <dsp:nvSpPr>
        <dsp:cNvPr id="0" name=""/>
        <dsp:cNvSpPr/>
      </dsp:nvSpPr>
      <dsp:spPr>
        <a:xfrm>
          <a:off x="7229475" y="39687"/>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b="1" u="sng" kern="1200" dirty="0">
              <a:latin typeface="Times New Roman" panose="02020603050405020304" pitchFamily="18" charset="0"/>
              <a:cs typeface="Times New Roman" panose="02020603050405020304" pitchFamily="18" charset="0"/>
            </a:rPr>
            <a:t>Boşluk Türü Kararı</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-Kelime tabanlı</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-Dil bilgisi tabanlı</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-Matematiksel </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-Bağlam</a:t>
          </a:r>
        </a:p>
      </dsp:txBody>
      <dsp:txXfrm>
        <a:off x="7229475" y="39687"/>
        <a:ext cx="3286125" cy="1971675"/>
      </dsp:txXfrm>
    </dsp:sp>
    <dsp:sp modelId="{DE744755-DC71-4F8B-A346-76215DA1165B}">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b="1" u="sng" kern="1200" dirty="0">
              <a:latin typeface="Times New Roman" panose="02020603050405020304" pitchFamily="18" charset="0"/>
              <a:cs typeface="Times New Roman" panose="02020603050405020304" pitchFamily="18" charset="0"/>
            </a:rPr>
            <a:t>Boşluk Yeri</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-Cümle başı X</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-Bağlam önce</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-Orta ve sonda</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-Sıklık</a:t>
          </a:r>
        </a:p>
      </dsp:txBody>
      <dsp:txXfrm>
        <a:off x="0" y="2339975"/>
        <a:ext cx="3286125" cy="1971675"/>
      </dsp:txXfrm>
    </dsp:sp>
    <dsp:sp modelId="{8D774475-B80E-49B7-8ABC-4910D12D3541}">
      <dsp:nvSpPr>
        <dsp:cNvPr id="0" name=""/>
        <dsp:cNvSpPr/>
      </dsp:nvSpPr>
      <dsp:spPr>
        <a:xfrm>
          <a:off x="3614737"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b="1" u="sng" kern="1200" dirty="0">
              <a:latin typeface="Times New Roman" panose="02020603050405020304" pitchFamily="18" charset="0"/>
              <a:cs typeface="Times New Roman" panose="02020603050405020304" pitchFamily="18" charset="0"/>
            </a:rPr>
            <a:t>Cevap Yansıtılması</a:t>
          </a:r>
        </a:p>
        <a:p>
          <a:pPr marL="0" lvl="0" indent="0" algn="ctr" defTabSz="933450">
            <a:lnSpc>
              <a:spcPct val="90000"/>
            </a:lnSpc>
            <a:spcBef>
              <a:spcPct val="0"/>
            </a:spcBef>
            <a:spcAft>
              <a:spcPct val="35000"/>
            </a:spcAft>
            <a:buNone/>
          </a:pPr>
          <a:r>
            <a:rPr lang="tr-TR" sz="2100" kern="1200" dirty="0">
              <a:latin typeface="Times New Roman" panose="02020603050405020304" pitchFamily="18" charset="0"/>
              <a:cs typeface="Times New Roman" panose="02020603050405020304" pitchFamily="18" charset="0"/>
            </a:rPr>
            <a:t>-Yanıtların sunulması</a:t>
          </a:r>
        </a:p>
      </dsp:txBody>
      <dsp:txXfrm>
        <a:off x="3614737" y="2339975"/>
        <a:ext cx="3286125" cy="1971675"/>
      </dsp:txXfrm>
    </dsp:sp>
    <dsp:sp modelId="{3C99DF80-CA7D-40ED-B008-899A4924ED78}">
      <dsp:nvSpPr>
        <dsp:cNvPr id="0" name=""/>
        <dsp:cNvSpPr/>
      </dsp:nvSpPr>
      <dsp:spPr>
        <a:xfrm>
          <a:off x="7229475"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b="1" u="sng" kern="1200" dirty="0">
              <a:latin typeface="Times New Roman" panose="02020603050405020304" pitchFamily="18" charset="0"/>
              <a:cs typeface="Times New Roman" panose="02020603050405020304" pitchFamily="18" charset="0"/>
            </a:rPr>
            <a:t>Özgür Yanıt ve Yanıt Bağımsızlığı</a:t>
          </a:r>
        </a:p>
        <a:p>
          <a:pPr marL="0" lvl="0" indent="0" algn="ctr" defTabSz="933450">
            <a:lnSpc>
              <a:spcPct val="90000"/>
            </a:lnSpc>
            <a:spcBef>
              <a:spcPct val="0"/>
            </a:spcBef>
            <a:spcAft>
              <a:spcPct val="35000"/>
            </a:spcAft>
            <a:buNone/>
          </a:pPr>
          <a:r>
            <a:rPr lang="tr-TR" sz="2100" b="0" u="none" kern="1200" dirty="0">
              <a:latin typeface="Times New Roman" panose="02020603050405020304" pitchFamily="18" charset="0"/>
              <a:cs typeface="Times New Roman" panose="02020603050405020304" pitchFamily="18" charset="0"/>
            </a:rPr>
            <a:t>-Kısmen</a:t>
          </a:r>
        </a:p>
        <a:p>
          <a:pPr marL="0" lvl="0" indent="0" algn="ctr" defTabSz="933450">
            <a:lnSpc>
              <a:spcPct val="90000"/>
            </a:lnSpc>
            <a:spcBef>
              <a:spcPct val="0"/>
            </a:spcBef>
            <a:spcAft>
              <a:spcPct val="35000"/>
            </a:spcAft>
            <a:buNone/>
          </a:pPr>
          <a:r>
            <a:rPr lang="tr-TR" sz="2100" b="0" u="none" kern="1200" dirty="0">
              <a:latin typeface="Times New Roman" panose="02020603050405020304" pitchFamily="18" charset="0"/>
              <a:cs typeface="Times New Roman" panose="02020603050405020304" pitchFamily="18" charset="0"/>
            </a:rPr>
            <a:t>-Yanıtların birbirinden bağımsız</a:t>
          </a:r>
        </a:p>
      </dsp:txBody>
      <dsp:txXfrm>
        <a:off x="7229475" y="2339975"/>
        <a:ext cx="3286125" cy="19716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FACF1-2AD4-4454-BD0D-976B38BE66AE}">
      <dsp:nvSpPr>
        <dsp:cNvPr id="0" name=""/>
        <dsp:cNvSpPr/>
      </dsp:nvSpPr>
      <dsp:spPr>
        <a:xfrm>
          <a:off x="0" y="195738"/>
          <a:ext cx="3571875" cy="214312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Ön Test</a:t>
          </a:r>
        </a:p>
        <a:p>
          <a:pPr marL="0" lvl="0" indent="0" algn="ctr" defTabSz="977900">
            <a:lnSpc>
              <a:spcPct val="90000"/>
            </a:lnSpc>
            <a:spcBef>
              <a:spcPct val="0"/>
            </a:spcBef>
            <a:spcAft>
              <a:spcPct val="35000"/>
            </a:spcAft>
            <a:buNone/>
          </a:pPr>
          <a:r>
            <a:rPr lang="tr-TR" sz="2200" b="0" u="none" kern="1200" dirty="0">
              <a:latin typeface="Times New Roman" panose="02020603050405020304" pitchFamily="18" charset="0"/>
              <a:cs typeface="Times New Roman" panose="02020603050405020304" pitchFamily="18" charset="0"/>
            </a:rPr>
            <a:t>-Deneme çalışması</a:t>
          </a:r>
        </a:p>
        <a:p>
          <a:pPr marL="0" lvl="0" indent="0" algn="ctr" defTabSz="977900">
            <a:lnSpc>
              <a:spcPct val="90000"/>
            </a:lnSpc>
            <a:spcBef>
              <a:spcPct val="0"/>
            </a:spcBef>
            <a:spcAft>
              <a:spcPct val="35000"/>
            </a:spcAft>
            <a:buNone/>
          </a:pPr>
          <a:r>
            <a:rPr lang="tr-TR" sz="2200" b="0" u="none" kern="1200" dirty="0">
              <a:latin typeface="Times New Roman" panose="02020603050405020304" pitchFamily="18" charset="0"/>
              <a:cs typeface="Times New Roman" panose="02020603050405020304" pitchFamily="18" charset="0"/>
            </a:rPr>
            <a:t>-Sınıf mevcudunun %10’u</a:t>
          </a:r>
        </a:p>
      </dsp:txBody>
      <dsp:txXfrm>
        <a:off x="0" y="195738"/>
        <a:ext cx="3571875" cy="2143125"/>
      </dsp:txXfrm>
    </dsp:sp>
    <dsp:sp modelId="{A14C8FDE-46F8-4188-970D-98536F09EC6F}">
      <dsp:nvSpPr>
        <dsp:cNvPr id="0" name=""/>
        <dsp:cNvSpPr/>
      </dsp:nvSpPr>
      <dsp:spPr>
        <a:xfrm>
          <a:off x="3929062" y="195738"/>
          <a:ext cx="3571875" cy="214312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b="1" u="sng" kern="1200" dirty="0">
              <a:latin typeface="Times New Roman" panose="02020603050405020304" pitchFamily="18" charset="0"/>
              <a:cs typeface="Times New Roman" panose="02020603050405020304" pitchFamily="18" charset="0"/>
            </a:rPr>
            <a:t>Geri Bildirim</a:t>
          </a:r>
        </a:p>
        <a:p>
          <a:pPr marL="0" lvl="0" indent="0" algn="ctr" defTabSz="1155700">
            <a:lnSpc>
              <a:spcPct val="90000"/>
            </a:lnSpc>
            <a:spcBef>
              <a:spcPct val="0"/>
            </a:spcBef>
            <a:spcAft>
              <a:spcPct val="35000"/>
            </a:spcAft>
            <a:buNone/>
          </a:pPr>
          <a:r>
            <a:rPr lang="tr-TR" sz="2600" b="0" u="none" kern="1200" dirty="0">
              <a:latin typeface="Times New Roman" panose="02020603050405020304" pitchFamily="18" charset="0"/>
              <a:cs typeface="Times New Roman" panose="02020603050405020304" pitchFamily="18" charset="0"/>
            </a:rPr>
            <a:t>-Öğrenci –Meslektaş</a:t>
          </a:r>
        </a:p>
        <a:p>
          <a:pPr marL="0" lvl="0" indent="0" algn="ctr" defTabSz="1155700">
            <a:lnSpc>
              <a:spcPct val="90000"/>
            </a:lnSpc>
            <a:spcBef>
              <a:spcPct val="0"/>
            </a:spcBef>
            <a:spcAft>
              <a:spcPct val="35000"/>
            </a:spcAft>
            <a:buNone/>
          </a:pPr>
          <a:r>
            <a:rPr lang="tr-TR" sz="2600" b="0" u="none" kern="1200" dirty="0">
              <a:latin typeface="Times New Roman" panose="02020603050405020304" pitchFamily="18" charset="0"/>
              <a:cs typeface="Times New Roman" panose="02020603050405020304" pitchFamily="18" charset="0"/>
            </a:rPr>
            <a:t>-Anlaşılırlık, bilimsellik, zaman, yönerge, sınava uygunluk vb.</a:t>
          </a:r>
        </a:p>
      </dsp:txBody>
      <dsp:txXfrm>
        <a:off x="3929062" y="195738"/>
        <a:ext cx="3571875" cy="2143125"/>
      </dsp:txXfrm>
    </dsp:sp>
    <dsp:sp modelId="{D16B2F0F-CCDB-473C-956B-B34F378EB879}">
      <dsp:nvSpPr>
        <dsp:cNvPr id="0" name=""/>
        <dsp:cNvSpPr/>
      </dsp:nvSpPr>
      <dsp:spPr>
        <a:xfrm>
          <a:off x="7858125" y="195738"/>
          <a:ext cx="3571875" cy="214312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Görsel ve Grafik Temelli</a:t>
          </a:r>
        </a:p>
        <a:p>
          <a:pPr marL="0" lvl="0" indent="0" algn="ctr" defTabSz="977900">
            <a:lnSpc>
              <a:spcPct val="90000"/>
            </a:lnSpc>
            <a:spcBef>
              <a:spcPct val="0"/>
            </a:spcBef>
            <a:spcAft>
              <a:spcPct val="35000"/>
            </a:spcAft>
            <a:buNone/>
          </a:pPr>
          <a:r>
            <a:rPr lang="tr-TR" sz="2200" b="0" u="none" kern="1200" dirty="0">
              <a:latin typeface="Times New Roman" panose="02020603050405020304" pitchFamily="18" charset="0"/>
              <a:cs typeface="Times New Roman" panose="02020603050405020304" pitchFamily="18" charset="0"/>
            </a:rPr>
            <a:t>-Derse uygunluk</a:t>
          </a:r>
        </a:p>
        <a:p>
          <a:pPr marL="0" lvl="0" indent="0" algn="ctr" defTabSz="977900">
            <a:lnSpc>
              <a:spcPct val="90000"/>
            </a:lnSpc>
            <a:spcBef>
              <a:spcPct val="0"/>
            </a:spcBef>
            <a:spcAft>
              <a:spcPct val="35000"/>
            </a:spcAft>
            <a:buNone/>
          </a:pPr>
          <a:r>
            <a:rPr lang="tr-TR" sz="2200" b="0" u="none" kern="1200" dirty="0">
              <a:latin typeface="Times New Roman" panose="02020603050405020304" pitchFamily="18" charset="0"/>
              <a:cs typeface="Times New Roman" panose="02020603050405020304" pitchFamily="18" charset="0"/>
            </a:rPr>
            <a:t>-Konu temelli</a:t>
          </a:r>
        </a:p>
        <a:p>
          <a:pPr marL="0" lvl="0" indent="0" algn="ctr" defTabSz="977900">
            <a:lnSpc>
              <a:spcPct val="90000"/>
            </a:lnSpc>
            <a:spcBef>
              <a:spcPct val="0"/>
            </a:spcBef>
            <a:spcAft>
              <a:spcPct val="35000"/>
            </a:spcAft>
            <a:buNone/>
          </a:pPr>
          <a:r>
            <a:rPr lang="tr-TR" sz="2200" b="0" u="none" kern="1200" dirty="0">
              <a:latin typeface="Times New Roman" panose="02020603050405020304" pitchFamily="18" charset="0"/>
              <a:cs typeface="Times New Roman" panose="02020603050405020304" pitchFamily="18" charset="0"/>
            </a:rPr>
            <a:t>-Renkler ve yazılar anlaşılır</a:t>
          </a:r>
        </a:p>
        <a:p>
          <a:pPr marL="0" lvl="0" indent="0" algn="ctr" defTabSz="977900">
            <a:lnSpc>
              <a:spcPct val="90000"/>
            </a:lnSpc>
            <a:spcBef>
              <a:spcPct val="0"/>
            </a:spcBef>
            <a:spcAft>
              <a:spcPct val="35000"/>
            </a:spcAft>
            <a:buNone/>
          </a:pPr>
          <a:endParaRPr lang="tr-TR" sz="2200" b="0" u="none" kern="1200" dirty="0">
            <a:latin typeface="Times New Roman" panose="02020603050405020304" pitchFamily="18" charset="0"/>
            <a:cs typeface="Times New Roman" panose="02020603050405020304" pitchFamily="18" charset="0"/>
          </a:endParaRPr>
        </a:p>
      </dsp:txBody>
      <dsp:txXfrm>
        <a:off x="7858125" y="195738"/>
        <a:ext cx="3571875" cy="2143125"/>
      </dsp:txXfrm>
    </dsp:sp>
    <dsp:sp modelId="{DE744755-DC71-4F8B-A346-76215DA1165B}">
      <dsp:nvSpPr>
        <dsp:cNvPr id="0" name=""/>
        <dsp:cNvSpPr/>
      </dsp:nvSpPr>
      <dsp:spPr>
        <a:xfrm>
          <a:off x="1964531" y="2696051"/>
          <a:ext cx="3571875" cy="214312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Yanlış Analizi</a:t>
          </a:r>
        </a:p>
        <a:p>
          <a:pPr marL="0" lvl="0" indent="0" algn="ctr" defTabSz="977900">
            <a:lnSpc>
              <a:spcPct val="90000"/>
            </a:lnSpc>
            <a:spcBef>
              <a:spcPct val="0"/>
            </a:spcBef>
            <a:spcAft>
              <a:spcPct val="35000"/>
            </a:spcAft>
            <a:buNone/>
          </a:pPr>
          <a:r>
            <a:rPr lang="tr-TR" sz="2200" b="0" u="none" kern="1200" dirty="0">
              <a:latin typeface="Times New Roman" panose="02020603050405020304" pitchFamily="18" charset="0"/>
              <a:cs typeface="Times New Roman" panose="02020603050405020304" pitchFamily="18" charset="0"/>
            </a:rPr>
            <a:t>-Ön test ve sınav süreci</a:t>
          </a:r>
        </a:p>
        <a:p>
          <a:pPr marL="0" lvl="0" indent="0" algn="ctr" defTabSz="977900">
            <a:lnSpc>
              <a:spcPct val="90000"/>
            </a:lnSpc>
            <a:spcBef>
              <a:spcPct val="0"/>
            </a:spcBef>
            <a:spcAft>
              <a:spcPct val="35000"/>
            </a:spcAft>
            <a:buNone/>
          </a:pPr>
          <a:r>
            <a:rPr lang="tr-TR" sz="2200" b="0" u="none" kern="1200" dirty="0">
              <a:latin typeface="Times New Roman" panose="02020603050405020304" pitchFamily="18" charset="0"/>
              <a:cs typeface="Times New Roman" panose="02020603050405020304" pitchFamily="18" charset="0"/>
            </a:rPr>
            <a:t>-Açık anlaşılırlık, bilimsel doğruluk vb. ilkeler</a:t>
          </a:r>
        </a:p>
      </dsp:txBody>
      <dsp:txXfrm>
        <a:off x="1964531" y="2696051"/>
        <a:ext cx="3571875" cy="2143125"/>
      </dsp:txXfrm>
    </dsp:sp>
    <dsp:sp modelId="{8D774475-B80E-49B7-8ABC-4910D12D3541}">
      <dsp:nvSpPr>
        <dsp:cNvPr id="0" name=""/>
        <dsp:cNvSpPr/>
      </dsp:nvSpPr>
      <dsp:spPr>
        <a:xfrm>
          <a:off x="5893593" y="2696051"/>
          <a:ext cx="3571875" cy="214312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tr-TR" sz="2200" b="1" u="sng" kern="1200" dirty="0">
              <a:latin typeface="Times New Roman" panose="02020603050405020304" pitchFamily="18" charset="0"/>
              <a:cs typeface="Times New Roman" panose="02020603050405020304" pitchFamily="18" charset="0"/>
            </a:rPr>
            <a:t>Cevap Anahtarı</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-Net ve kesin bilgi</a:t>
          </a:r>
        </a:p>
        <a:p>
          <a:pPr marL="0" lvl="0" indent="0" algn="ctr" defTabSz="977900">
            <a:lnSpc>
              <a:spcPct val="90000"/>
            </a:lnSpc>
            <a:spcBef>
              <a:spcPct val="0"/>
            </a:spcBef>
            <a:spcAft>
              <a:spcPct val="35000"/>
            </a:spcAft>
            <a:buNone/>
          </a:pPr>
          <a:r>
            <a:rPr lang="tr-TR" sz="2200" kern="1200" dirty="0">
              <a:latin typeface="Times New Roman" panose="02020603050405020304" pitchFamily="18" charset="0"/>
              <a:cs typeface="Times New Roman" panose="02020603050405020304" pitchFamily="18" charset="0"/>
            </a:rPr>
            <a:t>-Uzman onaylı</a:t>
          </a:r>
        </a:p>
      </dsp:txBody>
      <dsp:txXfrm>
        <a:off x="5893593" y="2696051"/>
        <a:ext cx="3571875" cy="2143125"/>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0031CE-A856-4695-A454-3DF0A75AEC1B}" type="datetimeFigureOut">
              <a:rPr lang="tr-TR" smtClean="0"/>
              <a:t>11.04.2025</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CDCE1-C0B0-4A37-9F58-8C53BCB75688}" type="slidenum">
              <a:rPr lang="tr-TR" smtClean="0"/>
              <a:t>‹#›</a:t>
            </a:fld>
            <a:endParaRPr lang="tr-TR"/>
          </a:p>
        </p:txBody>
      </p:sp>
    </p:spTree>
    <p:extLst>
      <p:ext uri="{BB962C8B-B14F-4D97-AF65-F5344CB8AC3E}">
        <p14:creationId xmlns:p14="http://schemas.microsoft.com/office/powerpoint/2010/main" val="421325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lnSpc>
                <a:spcPct val="115000"/>
              </a:lnSpc>
              <a:spcAft>
                <a:spcPts val="800"/>
              </a:spcAft>
              <a:buNone/>
            </a:pPr>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3</a:t>
            </a:fld>
            <a:endParaRPr lang="tr-TR"/>
          </a:p>
        </p:txBody>
      </p:sp>
    </p:spTree>
    <p:extLst>
      <p:ext uri="{BB962C8B-B14F-4D97-AF65-F5344CB8AC3E}">
        <p14:creationId xmlns:p14="http://schemas.microsoft.com/office/powerpoint/2010/main" val="4177817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4</a:t>
            </a:fld>
            <a:endParaRPr lang="tr-TR"/>
          </a:p>
        </p:txBody>
      </p:sp>
    </p:spTree>
    <p:extLst>
      <p:ext uri="{BB962C8B-B14F-4D97-AF65-F5344CB8AC3E}">
        <p14:creationId xmlns:p14="http://schemas.microsoft.com/office/powerpoint/2010/main" val="361810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5</a:t>
            </a:fld>
            <a:endParaRPr lang="tr-TR"/>
          </a:p>
        </p:txBody>
      </p:sp>
    </p:spTree>
    <p:extLst>
      <p:ext uri="{BB962C8B-B14F-4D97-AF65-F5344CB8AC3E}">
        <p14:creationId xmlns:p14="http://schemas.microsoft.com/office/powerpoint/2010/main" val="298743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6</a:t>
            </a:fld>
            <a:endParaRPr lang="tr-TR"/>
          </a:p>
        </p:txBody>
      </p:sp>
    </p:spTree>
    <p:extLst>
      <p:ext uri="{BB962C8B-B14F-4D97-AF65-F5344CB8AC3E}">
        <p14:creationId xmlns:p14="http://schemas.microsoft.com/office/powerpoint/2010/main" val="388684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10</a:t>
            </a:fld>
            <a:endParaRPr lang="tr-TR"/>
          </a:p>
        </p:txBody>
      </p:sp>
    </p:spTree>
    <p:extLst>
      <p:ext uri="{BB962C8B-B14F-4D97-AF65-F5344CB8AC3E}">
        <p14:creationId xmlns:p14="http://schemas.microsoft.com/office/powerpoint/2010/main" val="3109334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11</a:t>
            </a:fld>
            <a:endParaRPr lang="tr-TR"/>
          </a:p>
        </p:txBody>
      </p:sp>
    </p:spTree>
    <p:extLst>
      <p:ext uri="{BB962C8B-B14F-4D97-AF65-F5344CB8AC3E}">
        <p14:creationId xmlns:p14="http://schemas.microsoft.com/office/powerpoint/2010/main" val="2650744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13</a:t>
            </a:fld>
            <a:endParaRPr lang="tr-TR"/>
          </a:p>
        </p:txBody>
      </p:sp>
    </p:spTree>
    <p:extLst>
      <p:ext uri="{BB962C8B-B14F-4D97-AF65-F5344CB8AC3E}">
        <p14:creationId xmlns:p14="http://schemas.microsoft.com/office/powerpoint/2010/main" val="1260355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16</a:t>
            </a:fld>
            <a:endParaRPr lang="tr-TR"/>
          </a:p>
        </p:txBody>
      </p:sp>
    </p:spTree>
    <p:extLst>
      <p:ext uri="{BB962C8B-B14F-4D97-AF65-F5344CB8AC3E}">
        <p14:creationId xmlns:p14="http://schemas.microsoft.com/office/powerpoint/2010/main" val="220048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17</a:t>
            </a:fld>
            <a:endParaRPr lang="tr-TR"/>
          </a:p>
        </p:txBody>
      </p:sp>
    </p:spTree>
    <p:extLst>
      <p:ext uri="{BB962C8B-B14F-4D97-AF65-F5344CB8AC3E}">
        <p14:creationId xmlns:p14="http://schemas.microsoft.com/office/powerpoint/2010/main" val="65870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18</a:t>
            </a:fld>
            <a:endParaRPr lang="tr-TR"/>
          </a:p>
        </p:txBody>
      </p:sp>
    </p:spTree>
    <p:extLst>
      <p:ext uri="{BB962C8B-B14F-4D97-AF65-F5344CB8AC3E}">
        <p14:creationId xmlns:p14="http://schemas.microsoft.com/office/powerpoint/2010/main" val="2986046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19</a:t>
            </a:fld>
            <a:endParaRPr lang="tr-TR"/>
          </a:p>
        </p:txBody>
      </p:sp>
    </p:spTree>
    <p:extLst>
      <p:ext uri="{BB962C8B-B14F-4D97-AF65-F5344CB8AC3E}">
        <p14:creationId xmlns:p14="http://schemas.microsoft.com/office/powerpoint/2010/main" val="2322633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20</a:t>
            </a:fld>
            <a:endParaRPr lang="tr-TR"/>
          </a:p>
        </p:txBody>
      </p:sp>
    </p:spTree>
    <p:extLst>
      <p:ext uri="{BB962C8B-B14F-4D97-AF65-F5344CB8AC3E}">
        <p14:creationId xmlns:p14="http://schemas.microsoft.com/office/powerpoint/2010/main" val="3005614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21</a:t>
            </a:fld>
            <a:endParaRPr lang="tr-TR"/>
          </a:p>
        </p:txBody>
      </p:sp>
    </p:spTree>
    <p:extLst>
      <p:ext uri="{BB962C8B-B14F-4D97-AF65-F5344CB8AC3E}">
        <p14:creationId xmlns:p14="http://schemas.microsoft.com/office/powerpoint/2010/main" val="2333051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0FBD2207-E8C3-413F-A610-77BF1C3B7E53}" type="datetimeFigureOut">
              <a:rPr lang="tr-TR" smtClean="0"/>
              <a:t>11.04.2025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715918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FBD2207-E8C3-413F-A610-77BF1C3B7E53}" type="datetimeFigureOut">
              <a:rPr lang="tr-TR" smtClean="0"/>
              <a:t>11.04.2025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486334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0FBD2207-E8C3-413F-A610-77BF1C3B7E53}" type="datetimeFigureOut">
              <a:rPr lang="tr-TR" smtClean="0"/>
              <a:t>11.04.2025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152541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0FBD2207-E8C3-413F-A610-77BF1C3B7E53}" type="datetimeFigureOut">
              <a:rPr lang="tr-TR" smtClean="0"/>
              <a:t>11.04.2025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093627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0FBD2207-E8C3-413F-A610-77BF1C3B7E53}" type="datetimeFigureOut">
              <a:rPr lang="tr-TR" smtClean="0"/>
              <a:t>11.04.2025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811611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0FBD2207-E8C3-413F-A610-77BF1C3B7E53}" type="datetimeFigureOut">
              <a:rPr lang="tr-TR" smtClean="0"/>
              <a:t>11.04.2025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2720738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FBD2207-E8C3-413F-A610-77BF1C3B7E53}" type="datetimeFigureOut">
              <a:rPr lang="tr-TR" smtClean="0"/>
              <a:t>11.04.2025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744456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0FBD2207-E8C3-413F-A610-77BF1C3B7E53}" type="datetimeFigureOut">
              <a:rPr lang="tr-TR" smtClean="0"/>
              <a:t>11.04.2025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4110682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0FBD2207-E8C3-413F-A610-77BF1C3B7E53}" type="datetimeFigureOut">
              <a:rPr lang="tr-TR" smtClean="0"/>
              <a:t>11.04.2025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974072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FBD2207-E8C3-413F-A610-77BF1C3B7E53}" type="datetimeFigureOut">
              <a:rPr lang="tr-TR" smtClean="0"/>
              <a:t>11.04.2025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40816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FBD2207-E8C3-413F-A610-77BF1C3B7E53}" type="datetimeFigureOut">
              <a:rPr lang="tr-TR" smtClean="0"/>
              <a:t>11.04.2025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2957545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D2207-E8C3-413F-A610-77BF1C3B7E53}" type="datetimeFigureOut">
              <a:rPr lang="tr-TR" smtClean="0"/>
              <a:t>11.04.2025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F7908-04BB-4B59-B73D-57ED37E9036F}" type="slidenum">
              <a:rPr lang="tr-TR" smtClean="0"/>
              <a:t>‹#›</a:t>
            </a:fld>
            <a:endParaRPr lang="tr-TR"/>
          </a:p>
        </p:txBody>
      </p:sp>
    </p:spTree>
    <p:extLst>
      <p:ext uri="{BB962C8B-B14F-4D97-AF65-F5344CB8AC3E}">
        <p14:creationId xmlns:p14="http://schemas.microsoft.com/office/powerpoint/2010/main" val="3242028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2890345"/>
            <a:ext cx="9144000" cy="1964942"/>
          </a:xfrm>
        </p:spPr>
        <p:txBody>
          <a:bodyPr>
            <a:noAutofit/>
          </a:bodyPr>
          <a:lstStyle/>
          <a:p>
            <a:r>
              <a:rPr lang="tr-TR" sz="4800" b="1" dirty="0">
                <a:latin typeface="Times New Roman" panose="02020603050405020304" pitchFamily="18" charset="0"/>
                <a:cs typeface="Times New Roman" panose="02020603050405020304" pitchFamily="18" charset="0"/>
              </a:rPr>
              <a:t>Açık Uçlu Sorular ve Kısa Yanıtlı Testler Üzerine İnceleme</a:t>
            </a:r>
          </a:p>
        </p:txBody>
      </p:sp>
      <p:sp>
        <p:nvSpPr>
          <p:cNvPr id="3" name="Alt Başlık 2"/>
          <p:cNvSpPr>
            <a:spLocks noGrp="1"/>
          </p:cNvSpPr>
          <p:nvPr>
            <p:ph type="subTitle" idx="1"/>
          </p:nvPr>
        </p:nvSpPr>
        <p:spPr>
          <a:xfrm>
            <a:off x="1876096" y="5097517"/>
            <a:ext cx="8439808" cy="798786"/>
          </a:xfrm>
        </p:spPr>
        <p:txBody>
          <a:bodyPr>
            <a:normAutofit fontScale="92500" lnSpcReduction="10000"/>
          </a:bodyPr>
          <a:lstStyle/>
          <a:p>
            <a:r>
              <a:rPr lang="tr-TR" sz="2500" b="1" dirty="0"/>
              <a:t>Arş. Gör. Bedri Nejat YÜZÜAK</a:t>
            </a:r>
          </a:p>
          <a:p>
            <a:r>
              <a:rPr lang="tr-TR" sz="2500" b="1" dirty="0"/>
              <a:t>Eğitimde Ölçme ve Değerlendirme ABD</a:t>
            </a:r>
          </a:p>
        </p:txBody>
      </p:sp>
    </p:spTree>
    <p:extLst>
      <p:ext uri="{BB962C8B-B14F-4D97-AF65-F5344CB8AC3E}">
        <p14:creationId xmlns:p14="http://schemas.microsoft.com/office/powerpoint/2010/main" val="95751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0D9CDE-3469-DF10-DED3-A1A52B813801}"/>
              </a:ext>
            </a:extLst>
          </p:cNvPr>
          <p:cNvSpPr>
            <a:spLocks noGrp="1"/>
          </p:cNvSpPr>
          <p:nvPr>
            <p:ph type="title"/>
          </p:nvPr>
        </p:nvSpPr>
        <p:spPr>
          <a:xfrm>
            <a:off x="838200" y="2934153"/>
            <a:ext cx="10515600" cy="1325563"/>
          </a:xfrm>
        </p:spPr>
        <p:txBody>
          <a:bodyPr/>
          <a:lstStyle/>
          <a:p>
            <a:pPr algn="ctr"/>
            <a:r>
              <a:rPr lang="tr-TR" b="1" dirty="0">
                <a:latin typeface="Times New Roman" panose="02020603050405020304" pitchFamily="18" charset="0"/>
                <a:cs typeface="Times New Roman" panose="02020603050405020304" pitchFamily="18" charset="0"/>
              </a:rPr>
              <a:t>AÇIK UÇLU SORULAR</a:t>
            </a:r>
          </a:p>
        </p:txBody>
      </p:sp>
    </p:spTree>
    <p:extLst>
      <p:ext uri="{BB962C8B-B14F-4D97-AF65-F5344CB8AC3E}">
        <p14:creationId xmlns:p14="http://schemas.microsoft.com/office/powerpoint/2010/main" val="2255782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4FCBBBF-683B-92E2-B45A-5C6A866E4481}"/>
              </a:ext>
            </a:extLst>
          </p:cNvPr>
          <p:cNvSpPr>
            <a:spLocks noGrp="1"/>
          </p:cNvSpPr>
          <p:nvPr>
            <p:ph idx="1"/>
          </p:nvPr>
        </p:nvSpPr>
        <p:spPr/>
        <p:txBody>
          <a:bodyPr/>
          <a:lstStyle/>
          <a:p>
            <a:endParaRPr lang="tr-TR" dirty="0"/>
          </a:p>
        </p:txBody>
      </p:sp>
      <p:sp>
        <p:nvSpPr>
          <p:cNvPr id="4" name="Unvan 1">
            <a:extLst>
              <a:ext uri="{FF2B5EF4-FFF2-40B4-BE49-F238E27FC236}">
                <a16:creationId xmlns:a16="http://schemas.microsoft.com/office/drawing/2014/main" id="{87E3CC7D-05A9-2188-4FFA-BB09C5A9DBB0}"/>
              </a:ext>
            </a:extLst>
          </p:cNvPr>
          <p:cNvSpPr>
            <a:spLocks noGrp="1"/>
          </p:cNvSpPr>
          <p:nvPr>
            <p:ph type="title"/>
          </p:nvPr>
        </p:nvSpPr>
        <p:spPr>
          <a:xfrm>
            <a:off x="-2772747" y="-204042"/>
            <a:ext cx="10515600" cy="1325563"/>
          </a:xfrm>
        </p:spPr>
        <p:txBody>
          <a:bodyPr>
            <a:normAutofit/>
          </a:bodyPr>
          <a:lstStyle/>
          <a:p>
            <a:pPr algn="r"/>
            <a:r>
              <a:rPr lang="tr-TR" sz="4500" b="1" dirty="0">
                <a:solidFill>
                  <a:schemeClr val="bg1"/>
                </a:solidFill>
                <a:latin typeface="Times New Roman" panose="02020603050405020304" pitchFamily="18" charset="0"/>
                <a:cs typeface="Times New Roman" panose="02020603050405020304" pitchFamily="18" charset="0"/>
              </a:rPr>
              <a:t>Açık Uçlu Sorular</a:t>
            </a:r>
          </a:p>
        </p:txBody>
      </p:sp>
      <p:graphicFrame>
        <p:nvGraphicFramePr>
          <p:cNvPr id="5" name="İçerik Yer Tutucusu 4">
            <a:extLst>
              <a:ext uri="{FF2B5EF4-FFF2-40B4-BE49-F238E27FC236}">
                <a16:creationId xmlns:a16="http://schemas.microsoft.com/office/drawing/2014/main" id="{23A60104-E2E0-D401-3786-BA709DF4D270}"/>
              </a:ext>
            </a:extLst>
          </p:cNvPr>
          <p:cNvGraphicFramePr>
            <a:graphicFrameLocks/>
          </p:cNvGraphicFramePr>
          <p:nvPr>
            <p:extLst>
              <p:ext uri="{D42A27DB-BD31-4B8C-83A1-F6EECF244321}">
                <p14:modId xmlns:p14="http://schemas.microsoft.com/office/powerpoint/2010/main" val="828095418"/>
              </p:ext>
            </p:extLst>
          </p:nvPr>
        </p:nvGraphicFramePr>
        <p:xfrm>
          <a:off x="-1903507" y="1624736"/>
          <a:ext cx="9994641" cy="4254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İçerik Yer Tutucusu 4">
            <a:extLst>
              <a:ext uri="{FF2B5EF4-FFF2-40B4-BE49-F238E27FC236}">
                <a16:creationId xmlns:a16="http://schemas.microsoft.com/office/drawing/2014/main" id="{2A2AB9AD-22AF-95B4-AA08-C39225F96ADE}"/>
              </a:ext>
            </a:extLst>
          </p:cNvPr>
          <p:cNvGraphicFramePr>
            <a:graphicFrameLocks/>
          </p:cNvGraphicFramePr>
          <p:nvPr>
            <p:extLst>
              <p:ext uri="{D42A27DB-BD31-4B8C-83A1-F6EECF244321}">
                <p14:modId xmlns:p14="http://schemas.microsoft.com/office/powerpoint/2010/main" val="1501079656"/>
              </p:ext>
            </p:extLst>
          </p:nvPr>
        </p:nvGraphicFramePr>
        <p:xfrm>
          <a:off x="3605698" y="1488135"/>
          <a:ext cx="105156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Metin kutusu 6">
            <a:extLst>
              <a:ext uri="{FF2B5EF4-FFF2-40B4-BE49-F238E27FC236}">
                <a16:creationId xmlns:a16="http://schemas.microsoft.com/office/drawing/2014/main" id="{FF2F2C24-DCC0-70D5-C438-1D7C44C96139}"/>
              </a:ext>
            </a:extLst>
          </p:cNvPr>
          <p:cNvSpPr txBox="1"/>
          <p:nvPr/>
        </p:nvSpPr>
        <p:spPr>
          <a:xfrm>
            <a:off x="7504792" y="3752164"/>
            <a:ext cx="2717411" cy="646331"/>
          </a:xfrm>
          <a:prstGeom prst="rect">
            <a:avLst/>
          </a:prstGeom>
          <a:noFill/>
        </p:spPr>
        <p:txBody>
          <a:bodyPr wrap="none" rtlCol="0">
            <a:spAutoFit/>
          </a:bodyPr>
          <a:lstStyle/>
          <a:p>
            <a:pPr algn="ctr"/>
            <a:r>
              <a:rPr lang="tr-TR" dirty="0">
                <a:latin typeface="Times New Roman" panose="02020603050405020304" pitchFamily="18" charset="0"/>
                <a:cs typeface="Times New Roman" panose="02020603050405020304" pitchFamily="18" charset="0"/>
              </a:rPr>
              <a:t>Sınırlanmış/ Sınırlanmamış</a:t>
            </a:r>
          </a:p>
          <a:p>
            <a:pPr algn="ctr"/>
            <a:r>
              <a:rPr lang="tr-TR" dirty="0">
                <a:latin typeface="Times New Roman" panose="02020603050405020304" pitchFamily="18" charset="0"/>
                <a:cs typeface="Times New Roman" panose="02020603050405020304" pitchFamily="18" charset="0"/>
              </a:rPr>
              <a:t>Zorunlu/Seçimli</a:t>
            </a:r>
          </a:p>
        </p:txBody>
      </p:sp>
    </p:spTree>
    <p:extLst>
      <p:ext uri="{BB962C8B-B14F-4D97-AF65-F5344CB8AC3E}">
        <p14:creationId xmlns:p14="http://schemas.microsoft.com/office/powerpoint/2010/main" val="302819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a:extLst>
              <a:ext uri="{FF2B5EF4-FFF2-40B4-BE49-F238E27FC236}">
                <a16:creationId xmlns:a16="http://schemas.microsoft.com/office/drawing/2014/main" id="{7806DDDB-5A18-30B2-79C9-31D0FF0DA247}"/>
              </a:ext>
            </a:extLst>
          </p:cNvPr>
          <p:cNvGraphicFramePr>
            <a:graphicFrameLocks noGrp="1"/>
          </p:cNvGraphicFramePr>
          <p:nvPr>
            <p:ph idx="1"/>
            <p:extLst>
              <p:ext uri="{D42A27DB-BD31-4B8C-83A1-F6EECF244321}">
                <p14:modId xmlns:p14="http://schemas.microsoft.com/office/powerpoint/2010/main" val="241075454"/>
              </p:ext>
            </p:extLst>
          </p:nvPr>
        </p:nvGraphicFramePr>
        <p:xfrm>
          <a:off x="500744" y="2890256"/>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Unvan 1">
            <a:extLst>
              <a:ext uri="{FF2B5EF4-FFF2-40B4-BE49-F238E27FC236}">
                <a16:creationId xmlns:a16="http://schemas.microsoft.com/office/drawing/2014/main" id="{BF1F90FA-2C15-01F9-35C6-D8A3DBC19D2E}"/>
              </a:ext>
            </a:extLst>
          </p:cNvPr>
          <p:cNvSpPr>
            <a:spLocks noGrp="1"/>
          </p:cNvSpPr>
          <p:nvPr>
            <p:ph type="title"/>
          </p:nvPr>
        </p:nvSpPr>
        <p:spPr>
          <a:xfrm>
            <a:off x="-2960914" y="-200932"/>
            <a:ext cx="10515600" cy="1325563"/>
          </a:xfrm>
        </p:spPr>
        <p:txBody>
          <a:bodyPr>
            <a:normAutofit/>
          </a:bodyPr>
          <a:lstStyle/>
          <a:p>
            <a:pPr algn="r"/>
            <a:r>
              <a:rPr lang="tr-TR" sz="4500" b="1" dirty="0">
                <a:solidFill>
                  <a:schemeClr val="bg1"/>
                </a:solidFill>
                <a:latin typeface="Times New Roman" panose="02020603050405020304" pitchFamily="18" charset="0"/>
                <a:cs typeface="Times New Roman" panose="02020603050405020304" pitchFamily="18" charset="0"/>
              </a:rPr>
              <a:t>Açık Uçlu Sorular</a:t>
            </a:r>
          </a:p>
        </p:txBody>
      </p:sp>
      <p:sp>
        <p:nvSpPr>
          <p:cNvPr id="6" name="Metin kutusu 5">
            <a:extLst>
              <a:ext uri="{FF2B5EF4-FFF2-40B4-BE49-F238E27FC236}">
                <a16:creationId xmlns:a16="http://schemas.microsoft.com/office/drawing/2014/main" id="{43E01C55-73E6-D4D5-15DB-66A8FE8E5900}"/>
              </a:ext>
            </a:extLst>
          </p:cNvPr>
          <p:cNvSpPr txBox="1"/>
          <p:nvPr/>
        </p:nvSpPr>
        <p:spPr>
          <a:xfrm>
            <a:off x="500744" y="3571899"/>
            <a:ext cx="1233030" cy="584775"/>
          </a:xfrm>
          <a:prstGeom prst="rect">
            <a:avLst/>
          </a:prstGeom>
          <a:noFill/>
        </p:spPr>
        <p:txBody>
          <a:bodyPr wrap="none" rtlCol="0">
            <a:spAutoFit/>
          </a:bodyPr>
          <a:lstStyle/>
          <a:p>
            <a:r>
              <a:rPr lang="tr-TR" sz="3200" dirty="0">
                <a:latin typeface="Times New Roman" panose="02020603050405020304" pitchFamily="18" charset="0"/>
                <a:cs typeface="Times New Roman" panose="02020603050405020304" pitchFamily="18" charset="0"/>
              </a:rPr>
              <a:t>Süreç;</a:t>
            </a:r>
          </a:p>
        </p:txBody>
      </p:sp>
      <p:graphicFrame>
        <p:nvGraphicFramePr>
          <p:cNvPr id="2" name="Diyagram 1">
            <a:extLst>
              <a:ext uri="{FF2B5EF4-FFF2-40B4-BE49-F238E27FC236}">
                <a16:creationId xmlns:a16="http://schemas.microsoft.com/office/drawing/2014/main" id="{6B886ABC-F62A-C590-50E2-F40B0A35217D}"/>
              </a:ext>
            </a:extLst>
          </p:cNvPr>
          <p:cNvGraphicFramePr/>
          <p:nvPr>
            <p:extLst>
              <p:ext uri="{D42A27DB-BD31-4B8C-83A1-F6EECF244321}">
                <p14:modId xmlns:p14="http://schemas.microsoft.com/office/powerpoint/2010/main" val="203305853"/>
              </p:ext>
            </p:extLst>
          </p:nvPr>
        </p:nvGraphicFramePr>
        <p:xfrm>
          <a:off x="269701" y="-352742"/>
          <a:ext cx="11600874"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96737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CBC09EC-1C3E-DCB1-A5C5-0D34264F39F7}"/>
              </a:ext>
            </a:extLst>
          </p:cNvPr>
          <p:cNvSpPr>
            <a:spLocks noGrp="1"/>
          </p:cNvSpPr>
          <p:nvPr>
            <p:ph idx="1"/>
          </p:nvPr>
        </p:nvSpPr>
        <p:spPr/>
        <p:txBody>
          <a:bodyPr/>
          <a:lstStyle/>
          <a:p>
            <a:endParaRPr lang="tr-TR" dirty="0"/>
          </a:p>
        </p:txBody>
      </p:sp>
      <p:sp>
        <p:nvSpPr>
          <p:cNvPr id="5" name="Başlık 1">
            <a:extLst>
              <a:ext uri="{FF2B5EF4-FFF2-40B4-BE49-F238E27FC236}">
                <a16:creationId xmlns:a16="http://schemas.microsoft.com/office/drawing/2014/main" id="{C7849D7D-3A06-4246-FB4E-45C36C81247D}"/>
              </a:ext>
            </a:extLst>
          </p:cNvPr>
          <p:cNvSpPr txBox="1">
            <a:spLocks noGrp="1"/>
          </p:cNvSpPr>
          <p:nvPr>
            <p:ph type="title"/>
          </p:nvPr>
        </p:nvSpPr>
        <p:spPr>
          <a:xfrm>
            <a:off x="1959429" y="-1900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graphicFrame>
        <p:nvGraphicFramePr>
          <p:cNvPr id="6" name="İçerik Yer Tutucusu 7">
            <a:extLst>
              <a:ext uri="{FF2B5EF4-FFF2-40B4-BE49-F238E27FC236}">
                <a16:creationId xmlns:a16="http://schemas.microsoft.com/office/drawing/2014/main" id="{0441A4D3-182B-8C1D-F54E-25BD84817D5B}"/>
              </a:ext>
            </a:extLst>
          </p:cNvPr>
          <p:cNvGraphicFramePr>
            <a:graphicFrameLocks/>
          </p:cNvGraphicFramePr>
          <p:nvPr>
            <p:extLst>
              <p:ext uri="{D42A27DB-BD31-4B8C-83A1-F6EECF244321}">
                <p14:modId xmlns:p14="http://schemas.microsoft.com/office/powerpoint/2010/main" val="2265187873"/>
              </p:ext>
            </p:extLst>
          </p:nvPr>
        </p:nvGraphicFramePr>
        <p:xfrm>
          <a:off x="957943" y="148816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0079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3A871A-F7C6-3D2A-9ABE-4822DA54C620}"/>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DFE42AD2-AE4F-D8FE-4543-58DA978C6C15}"/>
              </a:ext>
            </a:extLst>
          </p:cNvPr>
          <p:cNvSpPr>
            <a:spLocks noGrp="1"/>
          </p:cNvSpPr>
          <p:nvPr>
            <p:ph idx="1"/>
          </p:nvPr>
        </p:nvSpPr>
        <p:spPr>
          <a:xfrm>
            <a:off x="130629" y="936171"/>
            <a:ext cx="11723914" cy="5747658"/>
          </a:xfrm>
        </p:spPr>
        <p:txBody>
          <a:bodyPr>
            <a:normAutofit/>
          </a:bodyPr>
          <a:lstStyle/>
          <a:p>
            <a:pPr marL="0" indent="0" algn="just">
              <a:buNone/>
            </a:pPr>
            <a:r>
              <a:rPr lang="tr-TR" sz="2400" kern="100" dirty="0">
                <a:effectLst/>
                <a:latin typeface="Times New Roman" panose="02020603050405020304" pitchFamily="18" charset="0"/>
                <a:ea typeface="Aptos" panose="020B0004020202020204" pitchFamily="34" charset="0"/>
                <a:cs typeface="Times New Roman" panose="02020603050405020304" pitchFamily="18" charset="0"/>
              </a:rPr>
              <a:t>"Dengesiz beslenmenin sadece çocuklarda görülen bir sorun olduğunu düşünerek, bu durumun nedenlerini ve sonuçlarını açıklayınız.»</a:t>
            </a:r>
          </a:p>
          <a:p>
            <a:pPr marL="0" indent="0" algn="just">
              <a:buNone/>
            </a:pPr>
            <a:endParaRPr lang="tr-TR" sz="24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2400" b="1" kern="100" dirty="0">
                <a:effectLst/>
                <a:latin typeface="Times New Roman" panose="02020603050405020304" pitchFamily="18" charset="0"/>
                <a:ea typeface="Aptos" panose="020B0004020202020204" pitchFamily="34" charset="0"/>
                <a:cs typeface="Times New Roman" panose="02020603050405020304" pitchFamily="18" charset="0"/>
              </a:rPr>
              <a:t>1) Açık Anlaşılırlık: </a:t>
            </a:r>
            <a:r>
              <a:rPr lang="tr-TR" sz="2400" dirty="0"/>
              <a:t>“Dengesiz beslenmenin sadece çocuklarda görülen bir sorun olduğunu düşünerek” ifadesi, yanıltıcı bir ön kabul içeriyor. Bu durum, öğrencinin yanıtını kısıtlayabilir ve hatalı kavramaya neden olabilir.</a:t>
            </a:r>
            <a:endParaRPr lang="tr-TR" sz="2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2400" b="1" dirty="0">
                <a:latin typeface="Times New Roman" panose="02020603050405020304" pitchFamily="18" charset="0"/>
                <a:cs typeface="Times New Roman" panose="02020603050405020304" pitchFamily="18" charset="0"/>
              </a:rPr>
              <a:t>2) Kapsam Geçerliği ve Taksonomi: </a:t>
            </a:r>
            <a:r>
              <a:rPr lang="tr-TR" sz="2400" dirty="0">
                <a:latin typeface="Times New Roman" panose="02020603050405020304" pitchFamily="18" charset="0"/>
                <a:cs typeface="Times New Roman" panose="02020603050405020304" pitchFamily="18" charset="0"/>
              </a:rPr>
              <a:t>Ders içeriği bazında değişebilir. Ders çocuk beslenmesine yönelikse uygundur. Beslenmeyle ilgili farklı bir ders ise kapsamda kısıtlılık yaratabilir. Hatırlama Düzeyi</a:t>
            </a:r>
            <a:endParaRPr lang="tr-TR" sz="2400" b="1" dirty="0">
              <a:latin typeface="Times New Roman" panose="02020603050405020304" pitchFamily="18" charset="0"/>
              <a:cs typeface="Times New Roman" panose="02020603050405020304" pitchFamily="18" charset="0"/>
            </a:endParaRPr>
          </a:p>
          <a:p>
            <a:pPr marL="0" indent="0" algn="just">
              <a:buNone/>
            </a:pPr>
            <a:r>
              <a:rPr lang="tr-TR" sz="2400" b="1" dirty="0">
                <a:latin typeface="Times New Roman" panose="02020603050405020304" pitchFamily="18" charset="0"/>
                <a:cs typeface="Times New Roman" panose="02020603050405020304" pitchFamily="18" charset="0"/>
              </a:rPr>
              <a:t>3) Bağımsız Yanıt ve Tek Davranış: </a:t>
            </a:r>
            <a:r>
              <a:rPr lang="tr-TR" sz="2400" dirty="0">
                <a:latin typeface="Times New Roman" panose="02020603050405020304" pitchFamily="18" charset="0"/>
                <a:cs typeface="Times New Roman" panose="02020603050405020304" pitchFamily="18" charset="0"/>
              </a:rPr>
              <a:t>Önceki ve sonraki soru?, Davranış: Dengesiz beslenme</a:t>
            </a:r>
            <a:endParaRPr lang="tr-TR" sz="2400" b="1" dirty="0">
              <a:latin typeface="Times New Roman" panose="02020603050405020304" pitchFamily="18" charset="0"/>
              <a:cs typeface="Times New Roman" panose="02020603050405020304" pitchFamily="18" charset="0"/>
            </a:endParaRPr>
          </a:p>
          <a:p>
            <a:pPr marL="0" indent="0" algn="just">
              <a:buNone/>
            </a:pPr>
            <a:r>
              <a:rPr lang="tr-TR" sz="2400" b="1" dirty="0">
                <a:latin typeface="Times New Roman" panose="02020603050405020304" pitchFamily="18" charset="0"/>
                <a:cs typeface="Times New Roman" panose="02020603050405020304" pitchFamily="18" charset="0"/>
              </a:rPr>
              <a:t>4) Dil Bilgisi: </a:t>
            </a:r>
            <a:r>
              <a:rPr lang="tr-TR" sz="2400" dirty="0">
                <a:latin typeface="Times New Roman" panose="02020603050405020304" pitchFamily="18" charset="0"/>
                <a:cs typeface="Times New Roman" panose="02020603050405020304" pitchFamily="18" charset="0"/>
              </a:rPr>
              <a:t>Dil bilgisi hatası yoktur. «Düşünerek» ifadesi yerine «değerlendirerek»  ifadesi ile akademik dil !</a:t>
            </a:r>
          </a:p>
          <a:p>
            <a:pPr marL="0" indent="0" algn="just">
              <a:buNone/>
            </a:pPr>
            <a:r>
              <a:rPr lang="tr-TR" sz="2400" dirty="0">
                <a:latin typeface="Times New Roman" panose="02020603050405020304" pitchFamily="18" charset="0"/>
                <a:cs typeface="Times New Roman" panose="02020603050405020304" pitchFamily="18" charset="0"/>
              </a:rPr>
              <a:t>5) </a:t>
            </a:r>
            <a:r>
              <a:rPr lang="tr-TR" sz="2400" b="1" dirty="0">
                <a:latin typeface="Times New Roman" panose="02020603050405020304" pitchFamily="18" charset="0"/>
                <a:cs typeface="Times New Roman" panose="02020603050405020304" pitchFamily="18" charset="0"/>
              </a:rPr>
              <a:t>Doğrudan Kaynak ve İpucu: </a:t>
            </a:r>
            <a:r>
              <a:rPr lang="tr-TR" sz="2400" dirty="0">
                <a:latin typeface="Times New Roman" panose="02020603050405020304" pitchFamily="18" charset="0"/>
                <a:cs typeface="Times New Roman" panose="02020603050405020304" pitchFamily="18" charset="0"/>
              </a:rPr>
              <a:t>?</a:t>
            </a:r>
          </a:p>
          <a:p>
            <a:pPr marL="0" indent="0" algn="just">
              <a:buNone/>
            </a:pPr>
            <a:r>
              <a:rPr lang="tr-TR" sz="2400" b="1" dirty="0">
                <a:latin typeface="Times New Roman" panose="02020603050405020304" pitchFamily="18" charset="0"/>
                <a:cs typeface="Times New Roman" panose="02020603050405020304" pitchFamily="18" charset="0"/>
              </a:rPr>
              <a:t>6) Alternatif Cevap: </a:t>
            </a:r>
            <a:r>
              <a:rPr lang="tr-TR" sz="2400" dirty="0">
                <a:latin typeface="Times New Roman" panose="02020603050405020304" pitchFamily="18" charset="0"/>
                <a:cs typeface="Times New Roman" panose="02020603050405020304" pitchFamily="18" charset="0"/>
              </a:rPr>
              <a:t>?</a:t>
            </a:r>
            <a:endParaRPr lang="tr-TR" sz="2400" b="1" dirty="0">
              <a:latin typeface="Times New Roman" panose="02020603050405020304" pitchFamily="18" charset="0"/>
              <a:cs typeface="Times New Roman" panose="02020603050405020304" pitchFamily="18" charset="0"/>
            </a:endParaRPr>
          </a:p>
          <a:p>
            <a:pPr marL="0" indent="0">
              <a:buNone/>
            </a:pPr>
            <a:endParaRPr lang="tr-TR" dirty="0"/>
          </a:p>
        </p:txBody>
      </p:sp>
      <p:sp>
        <p:nvSpPr>
          <p:cNvPr id="4" name="Başlık 1">
            <a:extLst>
              <a:ext uri="{FF2B5EF4-FFF2-40B4-BE49-F238E27FC236}">
                <a16:creationId xmlns:a16="http://schemas.microsoft.com/office/drawing/2014/main" id="{E6A5BA88-5FDA-405B-4E82-5E1E8A09859E}"/>
              </a:ext>
            </a:extLst>
          </p:cNvPr>
          <p:cNvSpPr txBox="1">
            <a:spLocks/>
          </p:cNvSpPr>
          <p:nvPr/>
        </p:nvSpPr>
        <p:spPr>
          <a:xfrm>
            <a:off x="1985356" y="-18351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sp>
        <p:nvSpPr>
          <p:cNvPr id="5" name="AutoShape 2" descr="Bloom'un Taksonomisini Öğrenme Hedefleri Oluşturmak İçin Nasıl  Kullanabilirsiniz? | DBE Davranış Bilimleri Enstitüsü">
            <a:extLst>
              <a:ext uri="{FF2B5EF4-FFF2-40B4-BE49-F238E27FC236}">
                <a16:creationId xmlns:a16="http://schemas.microsoft.com/office/drawing/2014/main" id="{3670E3F6-8DCD-C83C-F9AF-4DE38746186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369835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8DF5F5-C4F9-C834-783B-CDC84241FCF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0D59F23-CB7E-0252-1857-CFE48B1DDEA1}"/>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CB2340D6-AAB5-55AF-DF1C-77055B4EEBF9}"/>
              </a:ext>
            </a:extLst>
          </p:cNvPr>
          <p:cNvPicPr>
            <a:picLocks noChangeAspect="1"/>
          </p:cNvPicPr>
          <p:nvPr/>
        </p:nvPicPr>
        <p:blipFill>
          <a:blip r:embed="rId2"/>
          <a:stretch>
            <a:fillRect/>
          </a:stretch>
        </p:blipFill>
        <p:spPr>
          <a:xfrm>
            <a:off x="301557" y="1027906"/>
            <a:ext cx="11721829" cy="5128351"/>
          </a:xfrm>
          <a:prstGeom prst="rect">
            <a:avLst/>
          </a:prstGeom>
        </p:spPr>
      </p:pic>
    </p:spTree>
    <p:extLst>
      <p:ext uri="{BB962C8B-B14F-4D97-AF65-F5344CB8AC3E}">
        <p14:creationId xmlns:p14="http://schemas.microsoft.com/office/powerpoint/2010/main" val="341120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454C22-A14E-6EE2-9B69-9883F6411D5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92B92B2-907F-D358-3984-0580E2DD3D6E}"/>
              </a:ext>
            </a:extLst>
          </p:cNvPr>
          <p:cNvSpPr>
            <a:spLocks noGrp="1"/>
          </p:cNvSpPr>
          <p:nvPr>
            <p:ph idx="1"/>
          </p:nvPr>
        </p:nvSpPr>
        <p:spPr>
          <a:xfrm>
            <a:off x="141514" y="936171"/>
            <a:ext cx="11963400" cy="5240792"/>
          </a:xfrm>
        </p:spPr>
        <p:txBody>
          <a:bodyPr>
            <a:normAutofit lnSpcReduction="10000"/>
          </a:bodyPr>
          <a:lstStyle/>
          <a:p>
            <a:pPr marL="0" indent="0" algn="just">
              <a:buNone/>
            </a:pPr>
            <a:r>
              <a:rPr lang="tr-TR" sz="3200" kern="100" dirty="0">
                <a:effectLst/>
                <a:latin typeface="Times New Roman" panose="02020603050405020304" pitchFamily="18" charset="0"/>
                <a:ea typeface="Aptos" panose="020B0004020202020204" pitchFamily="34" charset="0"/>
                <a:cs typeface="Times New Roman" panose="02020603050405020304" pitchFamily="18" charset="0"/>
              </a:rPr>
              <a:t>“Yapay zekâ dil modellerini tanımlayarak size göre üstün ve zayıf yönlerini tartıştıktan sonra size en uygun yapay zeka dil modelini gerekçeleriyle açıklayınız. Sizin için uygun </a:t>
            </a:r>
            <a:r>
              <a:rPr lang="tr-TR" sz="3200" kern="100">
                <a:effectLst/>
                <a:latin typeface="Times New Roman" panose="02020603050405020304" pitchFamily="18" charset="0"/>
                <a:ea typeface="Aptos" panose="020B0004020202020204" pitchFamily="34" charset="0"/>
                <a:cs typeface="Times New Roman" panose="02020603050405020304" pitchFamily="18" charset="0"/>
              </a:rPr>
              <a:t>olan modeli </a:t>
            </a:r>
            <a:r>
              <a:rPr lang="tr-TR" sz="3200" kern="100" dirty="0">
                <a:effectLst/>
                <a:latin typeface="Times New Roman" panose="02020603050405020304" pitchFamily="18" charset="0"/>
                <a:ea typeface="Aptos" panose="020B0004020202020204" pitchFamily="34" charset="0"/>
                <a:cs typeface="Times New Roman" panose="02020603050405020304" pitchFamily="18" charset="0"/>
              </a:rPr>
              <a:t>hayatınızdaki bir problemle düşününüz.”</a:t>
            </a:r>
          </a:p>
          <a:p>
            <a:pPr marL="457200" indent="-457200" algn="just">
              <a:buAutoNum type="arabicParenR"/>
            </a:pPr>
            <a:r>
              <a:rPr lang="tr-TR" sz="3200" b="1" kern="100" dirty="0">
                <a:effectLst/>
                <a:latin typeface="Times New Roman" panose="02020603050405020304" pitchFamily="18" charset="0"/>
                <a:ea typeface="Aptos" panose="020B0004020202020204" pitchFamily="34" charset="0"/>
                <a:cs typeface="Times New Roman" panose="02020603050405020304" pitchFamily="18" charset="0"/>
              </a:rPr>
              <a:t>Açık Anlaşılırlık: </a:t>
            </a:r>
            <a:r>
              <a:rPr lang="tr-TR" sz="32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0" indent="0" algn="just">
              <a:buNone/>
            </a:pPr>
            <a:r>
              <a:rPr lang="tr-TR" sz="3200" b="1" dirty="0">
                <a:latin typeface="Times New Roman" panose="02020603050405020304" pitchFamily="18" charset="0"/>
                <a:cs typeface="Times New Roman" panose="02020603050405020304" pitchFamily="18" charset="0"/>
              </a:rPr>
              <a:t>2) Kapsam Geçerliği ve Taksonomi: </a:t>
            </a:r>
            <a:r>
              <a:rPr lang="tr-TR" sz="3200" dirty="0">
                <a:latin typeface="Times New Roman" panose="02020603050405020304" pitchFamily="18" charset="0"/>
                <a:cs typeface="Times New Roman" panose="02020603050405020304" pitchFamily="18" charset="0"/>
              </a:rPr>
              <a:t>?</a:t>
            </a:r>
          </a:p>
          <a:p>
            <a:pPr marL="0" indent="0" algn="just">
              <a:buNone/>
            </a:pPr>
            <a:r>
              <a:rPr lang="tr-TR" sz="3200" b="1" dirty="0">
                <a:latin typeface="Times New Roman" panose="02020603050405020304" pitchFamily="18" charset="0"/>
                <a:cs typeface="Times New Roman" panose="02020603050405020304" pitchFamily="18" charset="0"/>
              </a:rPr>
              <a:t>3) Bağımsız Yanıt:</a:t>
            </a:r>
            <a:r>
              <a:rPr lang="tr-TR" sz="3200" dirty="0">
                <a:latin typeface="Times New Roman" panose="02020603050405020304" pitchFamily="18" charset="0"/>
                <a:cs typeface="Times New Roman" panose="02020603050405020304" pitchFamily="18" charset="0"/>
              </a:rPr>
              <a:t>?</a:t>
            </a:r>
            <a:endParaRPr lang="tr-TR" sz="3200" b="1" dirty="0">
              <a:latin typeface="Times New Roman" panose="02020603050405020304" pitchFamily="18" charset="0"/>
              <a:cs typeface="Times New Roman" panose="02020603050405020304" pitchFamily="18" charset="0"/>
            </a:endParaRPr>
          </a:p>
          <a:p>
            <a:pPr marL="0" indent="0" algn="just">
              <a:buNone/>
            </a:pPr>
            <a:r>
              <a:rPr lang="tr-TR" sz="3200" b="1" dirty="0">
                <a:latin typeface="Times New Roman" panose="02020603050405020304" pitchFamily="18" charset="0"/>
                <a:cs typeface="Times New Roman" panose="02020603050405020304" pitchFamily="18" charset="0"/>
              </a:rPr>
              <a:t>4) Dil Bilgisi: </a:t>
            </a:r>
            <a:r>
              <a:rPr lang="tr-TR" sz="3200" dirty="0">
                <a:latin typeface="Times New Roman" panose="02020603050405020304" pitchFamily="18" charset="0"/>
                <a:cs typeface="Times New Roman" panose="02020603050405020304" pitchFamily="18" charset="0"/>
              </a:rPr>
              <a:t>?</a:t>
            </a:r>
          </a:p>
          <a:p>
            <a:pPr marL="0" indent="0" algn="just">
              <a:buNone/>
            </a:pPr>
            <a:r>
              <a:rPr lang="tr-TR" sz="3200" dirty="0">
                <a:latin typeface="Times New Roman" panose="02020603050405020304" pitchFamily="18" charset="0"/>
                <a:cs typeface="Times New Roman" panose="02020603050405020304" pitchFamily="18" charset="0"/>
              </a:rPr>
              <a:t>5) </a:t>
            </a:r>
            <a:r>
              <a:rPr lang="tr-TR" sz="3200" b="1" dirty="0">
                <a:latin typeface="Times New Roman" panose="02020603050405020304" pitchFamily="18" charset="0"/>
                <a:cs typeface="Times New Roman" panose="02020603050405020304" pitchFamily="18" charset="0"/>
              </a:rPr>
              <a:t>Doğrudan Kaynak ve İpucu: </a:t>
            </a:r>
            <a:r>
              <a:rPr lang="tr-TR" sz="3200" dirty="0">
                <a:latin typeface="Times New Roman" panose="02020603050405020304" pitchFamily="18" charset="0"/>
                <a:cs typeface="Times New Roman" panose="02020603050405020304" pitchFamily="18" charset="0"/>
              </a:rPr>
              <a:t>?</a:t>
            </a:r>
          </a:p>
          <a:p>
            <a:pPr marL="0" indent="0" algn="just">
              <a:buNone/>
            </a:pPr>
            <a:r>
              <a:rPr lang="tr-TR" sz="3200" b="1" dirty="0">
                <a:latin typeface="Times New Roman" panose="02020603050405020304" pitchFamily="18" charset="0"/>
                <a:cs typeface="Times New Roman" panose="02020603050405020304" pitchFamily="18" charset="0"/>
              </a:rPr>
              <a:t>6) Alternatif Cevap: </a:t>
            </a:r>
            <a:r>
              <a:rPr lang="tr-TR" sz="3200" dirty="0">
                <a:latin typeface="Times New Roman" panose="02020603050405020304" pitchFamily="18" charset="0"/>
                <a:cs typeface="Times New Roman" panose="02020603050405020304" pitchFamily="18" charset="0"/>
              </a:rPr>
              <a:t>?</a:t>
            </a:r>
            <a:endParaRPr lang="tr-TR" sz="3200" b="1" dirty="0">
              <a:latin typeface="Times New Roman" panose="02020603050405020304" pitchFamily="18" charset="0"/>
              <a:cs typeface="Times New Roman" panose="02020603050405020304" pitchFamily="18" charset="0"/>
            </a:endParaRPr>
          </a:p>
          <a:p>
            <a:pPr marL="0" indent="0">
              <a:buNone/>
            </a:pP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tr-TR" dirty="0"/>
          </a:p>
        </p:txBody>
      </p:sp>
      <p:sp>
        <p:nvSpPr>
          <p:cNvPr id="4" name="Başlık 1">
            <a:extLst>
              <a:ext uri="{FF2B5EF4-FFF2-40B4-BE49-F238E27FC236}">
                <a16:creationId xmlns:a16="http://schemas.microsoft.com/office/drawing/2014/main" id="{FE78A679-DECE-ED3A-240D-BEB4677BC8AB}"/>
              </a:ext>
            </a:extLst>
          </p:cNvPr>
          <p:cNvSpPr txBox="1">
            <a:spLocks/>
          </p:cNvSpPr>
          <p:nvPr/>
        </p:nvSpPr>
        <p:spPr>
          <a:xfrm>
            <a:off x="2862943" y="-16672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b="1" dirty="0">
                <a:solidFill>
                  <a:schemeClr val="bg1"/>
                </a:solidFill>
                <a:latin typeface="Times New Roman" panose="02020603050405020304" pitchFamily="18" charset="0"/>
                <a:cs typeface="Times New Roman" panose="02020603050405020304" pitchFamily="18" charset="0"/>
              </a:rPr>
              <a:t>BİRLİKTE İNCELEYELİM</a:t>
            </a:r>
          </a:p>
        </p:txBody>
      </p:sp>
    </p:spTree>
    <p:extLst>
      <p:ext uri="{BB962C8B-B14F-4D97-AF65-F5344CB8AC3E}">
        <p14:creationId xmlns:p14="http://schemas.microsoft.com/office/powerpoint/2010/main" val="2780773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14" name="Freeform: Shape 13">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7" name="İçerik Yer Tutucusu 6" descr="metin, koni, üçgen, ekran görüntüsü içeren bir resim&#10;&#10;Yapay zeka tarafından oluşturulan içerik yanlış olabilir.">
            <a:extLst>
              <a:ext uri="{FF2B5EF4-FFF2-40B4-BE49-F238E27FC236}">
                <a16:creationId xmlns:a16="http://schemas.microsoft.com/office/drawing/2014/main" id="{B35298F4-2D10-6686-5EA2-7EA6877392D8}"/>
              </a:ext>
            </a:extLst>
          </p:cNvPr>
          <p:cNvPicPr>
            <a:picLocks noGrp="1" noChangeAspect="1"/>
          </p:cNvPicPr>
          <p:nvPr>
            <p:ph idx="1"/>
          </p:nvPr>
        </p:nvPicPr>
        <p:blipFill>
          <a:blip r:embed="rId2"/>
          <a:stretch>
            <a:fillRect/>
          </a:stretch>
        </p:blipFill>
        <p:spPr>
          <a:xfrm>
            <a:off x="525477" y="1610139"/>
            <a:ext cx="5072155" cy="3510302"/>
          </a:xfrm>
          <a:prstGeom prst="rect">
            <a:avLst/>
          </a:prstGeom>
        </p:spPr>
      </p:pic>
      <p:sp>
        <p:nvSpPr>
          <p:cNvPr id="4" name="Metin kutusu 3">
            <a:extLst>
              <a:ext uri="{FF2B5EF4-FFF2-40B4-BE49-F238E27FC236}">
                <a16:creationId xmlns:a16="http://schemas.microsoft.com/office/drawing/2014/main" id="{A15A7D2E-88D4-2810-9815-1075BD101F61}"/>
              </a:ext>
            </a:extLst>
          </p:cNvPr>
          <p:cNvSpPr txBox="1"/>
          <p:nvPr/>
        </p:nvSpPr>
        <p:spPr>
          <a:xfrm>
            <a:off x="1253334" y="5404445"/>
            <a:ext cx="3616439" cy="584775"/>
          </a:xfrm>
          <a:prstGeom prst="rect">
            <a:avLst/>
          </a:prstGeom>
          <a:noFill/>
        </p:spPr>
        <p:txBody>
          <a:bodyPr wrap="none" rtlCol="0">
            <a:spAutoFit/>
          </a:bodyPr>
          <a:lstStyle/>
          <a:p>
            <a:r>
              <a:rPr lang="tr-TR" sz="3200" b="1" dirty="0">
                <a:latin typeface="Times New Roman" panose="02020603050405020304" pitchFamily="18" charset="0"/>
                <a:cs typeface="Times New Roman" panose="02020603050405020304" pitchFamily="18" charset="0"/>
              </a:rPr>
              <a:t>Bloom Taksonomisi</a:t>
            </a:r>
          </a:p>
        </p:txBody>
      </p:sp>
      <p:sp>
        <p:nvSpPr>
          <p:cNvPr id="6" name="Metin kutusu 5">
            <a:extLst>
              <a:ext uri="{FF2B5EF4-FFF2-40B4-BE49-F238E27FC236}">
                <a16:creationId xmlns:a16="http://schemas.microsoft.com/office/drawing/2014/main" id="{9E0719B8-1C9C-3F07-4731-38572A5A9B89}"/>
              </a:ext>
            </a:extLst>
          </p:cNvPr>
          <p:cNvSpPr txBox="1"/>
          <p:nvPr/>
        </p:nvSpPr>
        <p:spPr>
          <a:xfrm>
            <a:off x="5845988" y="1764700"/>
            <a:ext cx="6097656" cy="3046988"/>
          </a:xfrm>
          <a:prstGeom prst="rect">
            <a:avLst/>
          </a:prstGeom>
          <a:noFill/>
        </p:spPr>
        <p:txBody>
          <a:bodyPr wrap="square">
            <a:spAutoFit/>
          </a:bodyPr>
          <a:lstStyle/>
          <a:p>
            <a:pPr marL="0" indent="0" algn="just">
              <a:buNone/>
            </a:pPr>
            <a:r>
              <a:rPr lang="tr-TR" sz="2400" kern="100" dirty="0">
                <a:effectLst/>
                <a:latin typeface="Times New Roman" panose="02020603050405020304" pitchFamily="18" charset="0"/>
                <a:ea typeface="Aptos" panose="020B0004020202020204" pitchFamily="34" charset="0"/>
                <a:cs typeface="Times New Roman" panose="02020603050405020304" pitchFamily="18" charset="0"/>
              </a:rPr>
              <a:t>"Dengesiz beslenmenin sadece çocuklarda görülen bir sorun olduğunu düşünerek, bu durumun nedenlerini ve sonuçlarını açıklayınız.»</a:t>
            </a:r>
          </a:p>
          <a:p>
            <a:pPr marL="0" indent="0" algn="just">
              <a:buNone/>
            </a:pPr>
            <a:endParaRPr lang="tr-TR" sz="24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2400" kern="100" dirty="0">
                <a:effectLst/>
                <a:latin typeface="Times New Roman" panose="02020603050405020304" pitchFamily="18" charset="0"/>
                <a:ea typeface="Aptos" panose="020B0004020202020204" pitchFamily="34" charset="0"/>
                <a:cs typeface="Times New Roman" panose="02020603050405020304" pitchFamily="18" charset="0"/>
              </a:rPr>
              <a:t>Yukarıda belirtilen açık uçlu soru örneğini «Hatırlama» düzeyinden farklı bir düzeyde yeniden tasarlayalım.</a:t>
            </a:r>
          </a:p>
        </p:txBody>
      </p:sp>
      <p:sp>
        <p:nvSpPr>
          <p:cNvPr id="8" name="Başlık 1">
            <a:extLst>
              <a:ext uri="{FF2B5EF4-FFF2-40B4-BE49-F238E27FC236}">
                <a16:creationId xmlns:a16="http://schemas.microsoft.com/office/drawing/2014/main" id="{287C8678-864B-B231-9483-3C9EF17A92A8}"/>
              </a:ext>
            </a:extLst>
          </p:cNvPr>
          <p:cNvSpPr txBox="1">
            <a:spLocks/>
          </p:cNvSpPr>
          <p:nvPr/>
        </p:nvSpPr>
        <p:spPr>
          <a:xfrm>
            <a:off x="991752" y="1741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b="1" dirty="0">
                <a:latin typeface="Times New Roman" panose="02020603050405020304" pitchFamily="18" charset="0"/>
                <a:cs typeface="Times New Roman" panose="02020603050405020304" pitchFamily="18" charset="0"/>
              </a:rPr>
              <a:t>BİRLİKTE İNCELEYELİM</a:t>
            </a:r>
          </a:p>
        </p:txBody>
      </p:sp>
    </p:spTree>
    <p:extLst>
      <p:ext uri="{BB962C8B-B14F-4D97-AF65-F5344CB8AC3E}">
        <p14:creationId xmlns:p14="http://schemas.microsoft.com/office/powerpoint/2010/main" val="3864876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A52A1702-F1DC-D622-E4B0-60AB4E902B79}"/>
              </a:ext>
            </a:extLst>
          </p:cNvPr>
          <p:cNvSpPr txBox="1">
            <a:spLocks noGrp="1"/>
          </p:cNvSpPr>
          <p:nvPr>
            <p:ph type="title"/>
          </p:nvPr>
        </p:nvSpPr>
        <p:spPr>
          <a:xfrm>
            <a:off x="1948543" y="-2118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graphicFrame>
        <p:nvGraphicFramePr>
          <p:cNvPr id="5" name="İçerik Yer Tutucusu 7">
            <a:extLst>
              <a:ext uri="{FF2B5EF4-FFF2-40B4-BE49-F238E27FC236}">
                <a16:creationId xmlns:a16="http://schemas.microsoft.com/office/drawing/2014/main" id="{9871E72B-669F-76FA-2F7E-EA758988CF9E}"/>
              </a:ext>
            </a:extLst>
          </p:cNvPr>
          <p:cNvGraphicFramePr>
            <a:graphicFrameLocks noGrp="1"/>
          </p:cNvGraphicFramePr>
          <p:nvPr>
            <p:ph idx="1"/>
            <p:extLst>
              <p:ext uri="{D42A27DB-BD31-4B8C-83A1-F6EECF244321}">
                <p14:modId xmlns:p14="http://schemas.microsoft.com/office/powerpoint/2010/main" val="2899308791"/>
              </p:ext>
            </p:extLst>
          </p:nvPr>
        </p:nvGraphicFramePr>
        <p:xfrm>
          <a:off x="544286" y="1262743"/>
          <a:ext cx="10809514" cy="49142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0831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1238682-4405-92B9-EB8E-3FFF65480239}"/>
              </a:ext>
            </a:extLst>
          </p:cNvPr>
          <p:cNvSpPr>
            <a:spLocks noGrp="1"/>
          </p:cNvSpPr>
          <p:nvPr>
            <p:ph idx="1"/>
          </p:nvPr>
        </p:nvSpPr>
        <p:spPr>
          <a:xfrm>
            <a:off x="272143" y="1066800"/>
            <a:ext cx="11723914" cy="5110163"/>
          </a:xfrm>
        </p:spPr>
        <p:txBody>
          <a:bodyPr>
            <a:normAutofit lnSpcReduction="10000"/>
          </a:bodyPr>
          <a:lstStyle/>
          <a:p>
            <a:pPr marL="0" indent="0" algn="just">
              <a:buNone/>
            </a:pPr>
            <a:r>
              <a:rPr lang="tr-TR" sz="3200" kern="100" dirty="0">
                <a:effectLst/>
                <a:latin typeface="Times New Roman" panose="02020603050405020304" pitchFamily="18" charset="0"/>
                <a:ea typeface="Aptos" panose="020B0004020202020204" pitchFamily="34" charset="0"/>
                <a:cs typeface="Times New Roman" panose="02020603050405020304" pitchFamily="18" charset="0"/>
              </a:rPr>
              <a:t>“Ergenlik döneminde yaşanan travmalar bireyin </a:t>
            </a:r>
            <a:r>
              <a:rPr lang="tr-TR" sz="3200" kern="100">
                <a:effectLst/>
                <a:latin typeface="Times New Roman" panose="02020603050405020304" pitchFamily="18" charset="0"/>
                <a:ea typeface="Aptos" panose="020B0004020202020204" pitchFamily="34" charset="0"/>
                <a:cs typeface="Times New Roman" panose="02020603050405020304" pitchFamily="18" charset="0"/>
              </a:rPr>
              <a:t>sosyal gelişimini </a:t>
            </a:r>
            <a:r>
              <a:rPr lang="tr-TR" sz="3200" kern="100" dirty="0">
                <a:effectLst/>
                <a:latin typeface="Times New Roman" panose="02020603050405020304" pitchFamily="18" charset="0"/>
                <a:ea typeface="Aptos" panose="020B0004020202020204" pitchFamily="34" charset="0"/>
                <a:cs typeface="Times New Roman" panose="02020603050405020304" pitchFamily="18" charset="0"/>
              </a:rPr>
              <a:t>ve duygusal gelişimini nasıl etkilemektedir? Genel olarak ne gibi kalıcı hasarlar oluşmaktadır, örneklerle açıklayınız.”</a:t>
            </a:r>
          </a:p>
          <a:p>
            <a:pPr marL="0" indent="0" algn="just">
              <a:buNone/>
            </a:pPr>
            <a:endParaRPr lang="tr-TR" sz="3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3200" b="1" kern="100" dirty="0">
                <a:latin typeface="Times New Roman" panose="02020603050405020304" pitchFamily="18" charset="0"/>
                <a:ea typeface="Aptos" panose="020B0004020202020204" pitchFamily="34" charset="0"/>
                <a:cs typeface="Times New Roman" panose="02020603050405020304" pitchFamily="18" charset="0"/>
              </a:rPr>
              <a:t>1)Yönlendirici Olmama ve Sınır: </a:t>
            </a:r>
            <a:r>
              <a:rPr lang="tr-TR" sz="3200" kern="100" dirty="0">
                <a:latin typeface="Times New Roman" panose="02020603050405020304" pitchFamily="18" charset="0"/>
                <a:ea typeface="Aptos" panose="020B0004020202020204" pitchFamily="34" charset="0"/>
                <a:cs typeface="Times New Roman" panose="02020603050405020304" pitchFamily="18" charset="0"/>
              </a:rPr>
              <a:t>Travma kalıcı hasar olarak ! </a:t>
            </a:r>
          </a:p>
          <a:p>
            <a:pPr marL="0" indent="0" algn="just">
              <a:buNone/>
            </a:pPr>
            <a:r>
              <a:rPr lang="tr-TR" sz="3200" b="1" kern="100" dirty="0">
                <a:effectLst/>
                <a:latin typeface="Times New Roman" panose="02020603050405020304" pitchFamily="18" charset="0"/>
                <a:ea typeface="Aptos" panose="020B0004020202020204" pitchFamily="34" charset="0"/>
                <a:cs typeface="Times New Roman" panose="02020603050405020304" pitchFamily="18" charset="0"/>
              </a:rPr>
              <a:t>2) Eleştirel Teşvik:</a:t>
            </a:r>
            <a:r>
              <a:rPr lang="tr-TR" sz="3200" kern="100" dirty="0">
                <a:effectLst/>
                <a:latin typeface="Times New Roman" panose="02020603050405020304" pitchFamily="18" charset="0"/>
                <a:ea typeface="Aptos" panose="020B0004020202020204" pitchFamily="34" charset="0"/>
                <a:cs typeface="Times New Roman" panose="02020603050405020304" pitchFamily="18" charset="0"/>
              </a:rPr>
              <a:t> Süreç eleştirisi X, Olumsuz etki tartışma (Kısmi)</a:t>
            </a:r>
            <a:endParaRPr lang="tr-TR" sz="32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3200" b="1" kern="100" dirty="0">
                <a:latin typeface="Times New Roman" panose="02020603050405020304" pitchFamily="18" charset="0"/>
                <a:ea typeface="Aptos" panose="020B0004020202020204" pitchFamily="34" charset="0"/>
                <a:cs typeface="Times New Roman" panose="02020603050405020304" pitchFamily="18" charset="0"/>
              </a:rPr>
              <a:t>3) Deneyim Teşviği: </a:t>
            </a:r>
            <a:r>
              <a:rPr lang="tr-TR" sz="3200" kern="100" dirty="0">
                <a:latin typeface="Times New Roman" panose="02020603050405020304" pitchFamily="18" charset="0"/>
                <a:ea typeface="Aptos" panose="020B0004020202020204" pitchFamily="34" charset="0"/>
                <a:cs typeface="Times New Roman" panose="02020603050405020304" pitchFamily="18" charset="0"/>
              </a:rPr>
              <a:t>Öğrencinin kendi gözlemlerinden örnek</a:t>
            </a:r>
            <a:endParaRPr lang="tr-TR" sz="32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3200" b="1" kern="100" dirty="0">
                <a:latin typeface="Times New Roman" panose="02020603050405020304" pitchFamily="18" charset="0"/>
                <a:ea typeface="Aptos" panose="020B0004020202020204" pitchFamily="34" charset="0"/>
                <a:cs typeface="Times New Roman" panose="02020603050405020304" pitchFamily="18" charset="0"/>
              </a:rPr>
              <a:t>4) Görsel ve Grafik Desteği: </a:t>
            </a:r>
            <a:r>
              <a:rPr lang="tr-TR" sz="3200" kern="100" dirty="0">
                <a:latin typeface="Times New Roman" panose="02020603050405020304" pitchFamily="18" charset="0"/>
                <a:ea typeface="Aptos" panose="020B0004020202020204" pitchFamily="34" charset="0"/>
                <a:cs typeface="Times New Roman" panose="02020603050405020304" pitchFamily="18" charset="0"/>
              </a:rPr>
              <a:t>Yoktur. Eklenebilir.</a:t>
            </a:r>
            <a:endParaRPr lang="tr-TR" sz="32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3200" b="1" kern="100" dirty="0">
                <a:effectLst/>
                <a:latin typeface="Times New Roman" panose="02020603050405020304" pitchFamily="18" charset="0"/>
                <a:ea typeface="Aptos" panose="020B0004020202020204" pitchFamily="34" charset="0"/>
                <a:cs typeface="Times New Roman" panose="02020603050405020304" pitchFamily="18" charset="0"/>
              </a:rPr>
              <a:t>5) Yanlılık: </a:t>
            </a:r>
            <a:r>
              <a:rPr lang="tr-TR" sz="3200" kern="100" dirty="0">
                <a:effectLst/>
                <a:latin typeface="Times New Roman" panose="02020603050405020304" pitchFamily="18" charset="0"/>
                <a:ea typeface="Aptos" panose="020B0004020202020204" pitchFamily="34" charset="0"/>
                <a:cs typeface="Times New Roman" panose="02020603050405020304" pitchFamily="18" charset="0"/>
              </a:rPr>
              <a:t>Yoktur. </a:t>
            </a:r>
          </a:p>
          <a:p>
            <a:pPr marL="0" indent="0" algn="just">
              <a:buNone/>
            </a:pPr>
            <a:r>
              <a:rPr lang="tr-TR" sz="3200" b="1" kern="100" dirty="0">
                <a:latin typeface="Times New Roman" panose="02020603050405020304" pitchFamily="18" charset="0"/>
                <a:ea typeface="Aptos" panose="020B0004020202020204" pitchFamily="34" charset="0"/>
                <a:cs typeface="Times New Roman" panose="02020603050405020304" pitchFamily="18" charset="0"/>
              </a:rPr>
              <a:t>6) Görüş Alma: </a:t>
            </a:r>
            <a:r>
              <a:rPr lang="tr-TR" sz="3200" kern="100" dirty="0">
                <a:latin typeface="Times New Roman" panose="02020603050405020304" pitchFamily="18" charset="0"/>
                <a:ea typeface="Aptos" panose="020B0004020202020204" pitchFamily="34" charset="0"/>
                <a:cs typeface="Times New Roman" panose="02020603050405020304" pitchFamily="18" charset="0"/>
              </a:rPr>
              <a:t>Belirtilmemiştir.</a:t>
            </a:r>
            <a:endParaRPr lang="tr-TR" sz="3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tr-TR" dirty="0"/>
          </a:p>
        </p:txBody>
      </p:sp>
      <p:sp>
        <p:nvSpPr>
          <p:cNvPr id="4" name="Başlık 1">
            <a:extLst>
              <a:ext uri="{FF2B5EF4-FFF2-40B4-BE49-F238E27FC236}">
                <a16:creationId xmlns:a16="http://schemas.microsoft.com/office/drawing/2014/main" id="{B0DCC818-82CA-FBC6-78A6-ACD467C3918E}"/>
              </a:ext>
            </a:extLst>
          </p:cNvPr>
          <p:cNvSpPr txBox="1">
            <a:spLocks noGrp="1"/>
          </p:cNvSpPr>
          <p:nvPr>
            <p:ph type="title"/>
          </p:nvPr>
        </p:nvSpPr>
        <p:spPr>
          <a:xfrm>
            <a:off x="2002972" y="-1356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spTree>
    <p:extLst>
      <p:ext uri="{BB962C8B-B14F-4D97-AF65-F5344CB8AC3E}">
        <p14:creationId xmlns:p14="http://schemas.microsoft.com/office/powerpoint/2010/main" val="1198853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1">
            <a:extLst>
              <a:ext uri="{FF2B5EF4-FFF2-40B4-BE49-F238E27FC236}">
                <a16:creationId xmlns:a16="http://schemas.microsoft.com/office/drawing/2014/main" id="{3D00800F-5ACA-9586-919A-D5530D7659F0}"/>
              </a:ext>
            </a:extLst>
          </p:cNvPr>
          <p:cNvSpPr txBox="1">
            <a:spLocks/>
          </p:cNvSpPr>
          <p:nvPr/>
        </p:nvSpPr>
        <p:spPr>
          <a:xfrm>
            <a:off x="2830286" y="-17760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b="1" dirty="0">
                <a:solidFill>
                  <a:schemeClr val="bg1"/>
                </a:solidFill>
                <a:latin typeface="Times New Roman" panose="02020603050405020304" pitchFamily="18" charset="0"/>
                <a:cs typeface="Times New Roman" panose="02020603050405020304" pitchFamily="18" charset="0"/>
              </a:rPr>
              <a:t>BİRLİKTE YAZALIM </a:t>
            </a:r>
          </a:p>
        </p:txBody>
      </p:sp>
      <p:sp>
        <p:nvSpPr>
          <p:cNvPr id="9" name="Başlık 1">
            <a:extLst>
              <a:ext uri="{FF2B5EF4-FFF2-40B4-BE49-F238E27FC236}">
                <a16:creationId xmlns:a16="http://schemas.microsoft.com/office/drawing/2014/main" id="{5B0A2287-B0FD-FD89-E49C-6F6300EF236F}"/>
              </a:ext>
            </a:extLst>
          </p:cNvPr>
          <p:cNvSpPr>
            <a:spLocks noGrp="1"/>
          </p:cNvSpPr>
          <p:nvPr>
            <p:ph type="title"/>
          </p:nvPr>
        </p:nvSpPr>
        <p:spPr>
          <a:xfrm>
            <a:off x="838200" y="990276"/>
            <a:ext cx="10515600" cy="1325563"/>
          </a:xfrm>
        </p:spPr>
        <p:txBody>
          <a:bodyPr/>
          <a:lstStyle/>
          <a:p>
            <a:r>
              <a:rPr lang="tr-TR" dirty="0">
                <a:latin typeface="Times New Roman" panose="02020603050405020304" pitchFamily="18" charset="0"/>
                <a:cs typeface="Times New Roman" panose="02020603050405020304" pitchFamily="18" charset="0"/>
              </a:rPr>
              <a:t>Belirtilen dikkat edilecek noktalara uygun soru örneği ve görüş alma süreci yazalım.</a:t>
            </a:r>
          </a:p>
        </p:txBody>
      </p:sp>
      <p:sp>
        <p:nvSpPr>
          <p:cNvPr id="10" name="İçerik Yer Tutucusu 2">
            <a:extLst>
              <a:ext uri="{FF2B5EF4-FFF2-40B4-BE49-F238E27FC236}">
                <a16:creationId xmlns:a16="http://schemas.microsoft.com/office/drawing/2014/main" id="{D5B78261-4F34-DCAC-3A1F-13883B77F230}"/>
              </a:ext>
            </a:extLst>
          </p:cNvPr>
          <p:cNvSpPr>
            <a:spLocks noGrp="1"/>
          </p:cNvSpPr>
          <p:nvPr>
            <p:ph idx="1"/>
          </p:nvPr>
        </p:nvSpPr>
        <p:spPr>
          <a:xfrm>
            <a:off x="838200" y="2366493"/>
            <a:ext cx="10515600" cy="4351338"/>
          </a:xfrm>
        </p:spPr>
        <p:txBody>
          <a:bodyPr/>
          <a:lstStyle/>
          <a:p>
            <a:pPr marL="0" indent="0" algn="just">
              <a:buNone/>
            </a:pPr>
            <a:r>
              <a:rPr lang="tr-TR" sz="2800" b="1" kern="100" dirty="0">
                <a:latin typeface="Times New Roman" panose="02020603050405020304" pitchFamily="18" charset="0"/>
                <a:ea typeface="Aptos" panose="020B0004020202020204" pitchFamily="34" charset="0"/>
                <a:cs typeface="Times New Roman" panose="02020603050405020304" pitchFamily="18" charset="0"/>
              </a:rPr>
              <a:t>Dikkat Edilecek Noktalar:</a:t>
            </a:r>
          </a:p>
          <a:p>
            <a:pPr marL="0" indent="0" algn="just">
              <a:buNone/>
            </a:pPr>
            <a:r>
              <a:rPr lang="tr-TR" sz="2800" b="1" kern="100" dirty="0">
                <a:latin typeface="Times New Roman" panose="02020603050405020304" pitchFamily="18" charset="0"/>
                <a:ea typeface="Aptos" panose="020B0004020202020204" pitchFamily="34" charset="0"/>
                <a:cs typeface="Times New Roman" panose="02020603050405020304" pitchFamily="18" charset="0"/>
              </a:rPr>
              <a:t>1)Yönlendirici Olmama: </a:t>
            </a:r>
            <a:r>
              <a:rPr lang="tr-TR" sz="2800" kern="100" dirty="0">
                <a:latin typeface="Times New Roman" panose="02020603050405020304" pitchFamily="18" charset="0"/>
                <a:ea typeface="Aptos" panose="020B0004020202020204" pitchFamily="34" charset="0"/>
                <a:cs typeface="Times New Roman" panose="02020603050405020304" pitchFamily="18" charset="0"/>
              </a:rPr>
              <a:t>?</a:t>
            </a:r>
          </a:p>
          <a:p>
            <a:pPr marL="0" indent="0" algn="just">
              <a:buNone/>
            </a:pPr>
            <a:r>
              <a:rPr lang="tr-TR" sz="2800" b="1" kern="100" dirty="0">
                <a:effectLst/>
                <a:latin typeface="Times New Roman" panose="02020603050405020304" pitchFamily="18" charset="0"/>
                <a:ea typeface="Aptos" panose="020B0004020202020204" pitchFamily="34" charset="0"/>
                <a:cs typeface="Times New Roman" panose="02020603050405020304" pitchFamily="18" charset="0"/>
              </a:rPr>
              <a:t>2) Eleştirel Teşvik:</a:t>
            </a:r>
            <a:r>
              <a:rPr lang="tr-TR" sz="2800" kern="100" dirty="0">
                <a:latin typeface="Times New Roman" panose="02020603050405020304" pitchFamily="18" charset="0"/>
                <a:ea typeface="Aptos" panose="020B0004020202020204" pitchFamily="34" charset="0"/>
                <a:cs typeface="Times New Roman" panose="02020603050405020304" pitchFamily="18" charset="0"/>
              </a:rPr>
              <a:t>?</a:t>
            </a:r>
            <a:endParaRPr lang="tr-TR" sz="2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2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tr-TR" sz="2800" b="1" kern="100" dirty="0">
                <a:latin typeface="Times New Roman" panose="02020603050405020304" pitchFamily="18" charset="0"/>
                <a:ea typeface="Aptos" panose="020B0004020202020204" pitchFamily="34" charset="0"/>
                <a:cs typeface="Times New Roman" panose="02020603050405020304" pitchFamily="18" charset="0"/>
              </a:rPr>
              <a:t>3) Deneyim Teşviği: </a:t>
            </a:r>
            <a:r>
              <a:rPr lang="tr-TR" sz="2800" kern="100" dirty="0">
                <a:latin typeface="Times New Roman" panose="02020603050405020304" pitchFamily="18" charset="0"/>
                <a:ea typeface="Aptos" panose="020B0004020202020204" pitchFamily="34" charset="0"/>
                <a:cs typeface="Times New Roman" panose="02020603050405020304" pitchFamily="18" charset="0"/>
              </a:rPr>
              <a:t>?</a:t>
            </a:r>
            <a:endParaRPr lang="tr-TR" sz="28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2800" b="1" kern="100" dirty="0">
                <a:latin typeface="Times New Roman" panose="02020603050405020304" pitchFamily="18" charset="0"/>
                <a:ea typeface="Aptos" panose="020B0004020202020204" pitchFamily="34" charset="0"/>
                <a:cs typeface="Times New Roman" panose="02020603050405020304" pitchFamily="18" charset="0"/>
              </a:rPr>
              <a:t>4) Görsel ve Grafik Desteği: </a:t>
            </a:r>
            <a:r>
              <a:rPr lang="tr-TR" sz="2800" kern="100" dirty="0">
                <a:latin typeface="Times New Roman" panose="02020603050405020304" pitchFamily="18" charset="0"/>
                <a:ea typeface="Aptos" panose="020B0004020202020204" pitchFamily="34" charset="0"/>
                <a:cs typeface="Times New Roman" panose="02020603050405020304" pitchFamily="18" charset="0"/>
              </a:rPr>
              <a:t>?</a:t>
            </a:r>
            <a:endParaRPr lang="tr-TR" sz="28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2800" b="1" kern="100" dirty="0">
                <a:latin typeface="Times New Roman" panose="02020603050405020304" pitchFamily="18" charset="0"/>
                <a:ea typeface="Aptos" panose="020B0004020202020204" pitchFamily="34" charset="0"/>
                <a:cs typeface="Times New Roman" panose="02020603050405020304" pitchFamily="18" charset="0"/>
              </a:rPr>
              <a:t> </a:t>
            </a:r>
            <a:r>
              <a:rPr lang="tr-TR" sz="2800" b="1" kern="100" dirty="0">
                <a:effectLst/>
                <a:latin typeface="Times New Roman" panose="02020603050405020304" pitchFamily="18" charset="0"/>
                <a:ea typeface="Aptos" panose="020B0004020202020204" pitchFamily="34" charset="0"/>
                <a:cs typeface="Times New Roman" panose="02020603050405020304" pitchFamily="18" charset="0"/>
              </a:rPr>
              <a:t>5) Yanlılık: </a:t>
            </a:r>
            <a:r>
              <a:rPr lang="tr-TR" sz="2800" kern="100" dirty="0">
                <a:latin typeface="Times New Roman" panose="02020603050405020304" pitchFamily="18" charset="0"/>
                <a:ea typeface="Aptos" panose="020B0004020202020204" pitchFamily="34" charset="0"/>
                <a:cs typeface="Times New Roman" panose="02020603050405020304" pitchFamily="18" charset="0"/>
              </a:rPr>
              <a:t>?</a:t>
            </a:r>
            <a:endParaRPr lang="tr-TR" sz="2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sz="2800" b="1" kern="100" dirty="0">
                <a:latin typeface="Times New Roman" panose="02020603050405020304" pitchFamily="18" charset="0"/>
                <a:ea typeface="Aptos" panose="020B0004020202020204" pitchFamily="34" charset="0"/>
                <a:cs typeface="Times New Roman" panose="02020603050405020304" pitchFamily="18" charset="0"/>
              </a:rPr>
              <a:t>6) Görüş Alma: </a:t>
            </a:r>
            <a:r>
              <a:rPr lang="tr-TR" sz="2800" kern="100" dirty="0">
                <a:latin typeface="Times New Roman" panose="02020603050405020304" pitchFamily="18"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545350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462A3C1F-5E60-6AD6-D296-44BFAD5D476B}"/>
              </a:ext>
            </a:extLst>
          </p:cNvPr>
          <p:cNvSpPr txBox="1">
            <a:spLocks noGrp="1"/>
          </p:cNvSpPr>
          <p:nvPr>
            <p:ph type="title"/>
          </p:nvPr>
        </p:nvSpPr>
        <p:spPr>
          <a:xfrm>
            <a:off x="1981200" y="-13561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graphicFrame>
        <p:nvGraphicFramePr>
          <p:cNvPr id="5" name="İçerik Yer Tutucusu 7">
            <a:extLst>
              <a:ext uri="{FF2B5EF4-FFF2-40B4-BE49-F238E27FC236}">
                <a16:creationId xmlns:a16="http://schemas.microsoft.com/office/drawing/2014/main" id="{0AFF31C8-5B1F-B8C8-CA11-7475446496CB}"/>
              </a:ext>
            </a:extLst>
          </p:cNvPr>
          <p:cNvGraphicFramePr>
            <a:graphicFrameLocks noGrp="1"/>
          </p:cNvGraphicFramePr>
          <p:nvPr>
            <p:ph idx="1"/>
            <p:extLst>
              <p:ext uri="{D42A27DB-BD31-4B8C-83A1-F6EECF244321}">
                <p14:modId xmlns:p14="http://schemas.microsoft.com/office/powerpoint/2010/main" val="290853848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6009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BB7EB8-2E8C-4F96-404F-8E8F0ADD0334}"/>
              </a:ext>
            </a:extLst>
          </p:cNvPr>
          <p:cNvSpPr>
            <a:spLocks noGrp="1"/>
          </p:cNvSpPr>
          <p:nvPr>
            <p:ph type="title"/>
          </p:nvPr>
        </p:nvSpPr>
        <p:spPr>
          <a:xfrm>
            <a:off x="582386" y="3027475"/>
            <a:ext cx="11027227" cy="1325563"/>
          </a:xfrm>
        </p:spPr>
        <p:txBody>
          <a:bodyPr>
            <a:normAutofit fontScale="90000"/>
          </a:bodyPr>
          <a:lstStyle/>
          <a:p>
            <a:pPr algn="just"/>
            <a:r>
              <a:rPr lang="tr-TR" b="1" dirty="0">
                <a:latin typeface="Times New Roman" panose="02020603050405020304" pitchFamily="18" charset="0"/>
                <a:cs typeface="Times New Roman" panose="02020603050405020304" pitchFamily="18" charset="0"/>
              </a:rPr>
              <a:t>Sayın hocalarım, açık uçlu sorular hazırlarken </a:t>
            </a:r>
            <a:r>
              <a:rPr lang="tr-TR" b="1">
                <a:latin typeface="Times New Roman" panose="02020603050405020304" pitchFamily="18" charset="0"/>
                <a:cs typeface="Times New Roman" panose="02020603050405020304" pitchFamily="18" charset="0"/>
              </a:rPr>
              <a:t>veya değerlendirirken </a:t>
            </a:r>
            <a:r>
              <a:rPr lang="tr-TR" b="1" dirty="0">
                <a:latin typeface="Times New Roman" panose="02020603050405020304" pitchFamily="18" charset="0"/>
                <a:cs typeface="Times New Roman" panose="02020603050405020304" pitchFamily="18" charset="0"/>
              </a:rPr>
              <a:t>nelere dikkat ediyorsunuz?</a:t>
            </a:r>
          </a:p>
        </p:txBody>
      </p:sp>
    </p:spTree>
    <p:extLst>
      <p:ext uri="{BB962C8B-B14F-4D97-AF65-F5344CB8AC3E}">
        <p14:creationId xmlns:p14="http://schemas.microsoft.com/office/powerpoint/2010/main" val="1111416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52F723-EFE3-E084-1EB8-1A6170DD6226}"/>
              </a:ext>
            </a:extLst>
          </p:cNvPr>
          <p:cNvSpPr>
            <a:spLocks noGrp="1"/>
          </p:cNvSpPr>
          <p:nvPr>
            <p:ph type="title"/>
          </p:nvPr>
        </p:nvSpPr>
        <p:spPr>
          <a:xfrm>
            <a:off x="838200" y="2879725"/>
            <a:ext cx="10515600" cy="1325563"/>
          </a:xfrm>
        </p:spPr>
        <p:txBody>
          <a:bodyPr/>
          <a:lstStyle/>
          <a:p>
            <a:pPr algn="ctr"/>
            <a:r>
              <a:rPr lang="tr-TR" b="1" dirty="0">
                <a:latin typeface="Times New Roman" panose="02020603050405020304" pitchFamily="18" charset="0"/>
                <a:cs typeface="Times New Roman" panose="02020603050405020304" pitchFamily="18" charset="0"/>
              </a:rPr>
              <a:t>KISA YANITLI SORULAR</a:t>
            </a:r>
          </a:p>
        </p:txBody>
      </p:sp>
      <p:sp>
        <p:nvSpPr>
          <p:cNvPr id="3" name="İçerik Yer Tutucusu 2">
            <a:extLst>
              <a:ext uri="{FF2B5EF4-FFF2-40B4-BE49-F238E27FC236}">
                <a16:creationId xmlns:a16="http://schemas.microsoft.com/office/drawing/2014/main" id="{5211D09B-6FA9-C00B-1218-AA9550DC8844}"/>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1987605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78042" y="0"/>
            <a:ext cx="9157138" cy="830317"/>
          </a:xfrm>
        </p:spPr>
        <p:txBody>
          <a:bodyPr>
            <a:normAutofit/>
          </a:bodyPr>
          <a:lstStyle/>
          <a:p>
            <a:pPr algn="r"/>
            <a:r>
              <a:rPr lang="tr-TR" sz="4500" b="1" dirty="0">
                <a:solidFill>
                  <a:schemeClr val="bg1"/>
                </a:solidFill>
                <a:latin typeface="Times New Roman" panose="02020603050405020304" pitchFamily="18" charset="0"/>
                <a:cs typeface="Times New Roman" panose="02020603050405020304" pitchFamily="18" charset="0"/>
              </a:rPr>
              <a:t>Kısa Yanıtlı Testler</a:t>
            </a:r>
          </a:p>
        </p:txBody>
      </p:sp>
      <p:graphicFrame>
        <p:nvGraphicFramePr>
          <p:cNvPr id="5" name="İçerik Yer Tutucusu 4">
            <a:extLst>
              <a:ext uri="{FF2B5EF4-FFF2-40B4-BE49-F238E27FC236}">
                <a16:creationId xmlns:a16="http://schemas.microsoft.com/office/drawing/2014/main" id="{0C310FC2-7A73-13B3-E24D-2BA082C806B4}"/>
              </a:ext>
            </a:extLst>
          </p:cNvPr>
          <p:cNvGraphicFramePr>
            <a:graphicFrameLocks noGrp="1"/>
          </p:cNvGraphicFramePr>
          <p:nvPr>
            <p:ph idx="1"/>
            <p:extLst>
              <p:ext uri="{D42A27DB-BD31-4B8C-83A1-F6EECF244321}">
                <p14:modId xmlns:p14="http://schemas.microsoft.com/office/powerpoint/2010/main" val="1258597648"/>
              </p:ext>
            </p:extLst>
          </p:nvPr>
        </p:nvGraphicFramePr>
        <p:xfrm>
          <a:off x="-2352869" y="1536376"/>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ayt Numarası Yer Tutucusu 3"/>
          <p:cNvSpPr>
            <a:spLocks noGrp="1"/>
          </p:cNvSpPr>
          <p:nvPr>
            <p:ph type="sldNum" sz="quarter" idx="12"/>
          </p:nvPr>
        </p:nvSpPr>
        <p:spPr>
          <a:xfrm>
            <a:off x="11353800" y="6203239"/>
            <a:ext cx="578069" cy="546100"/>
          </a:xfrm>
        </p:spPr>
        <p:txBody>
          <a:bodyPr/>
          <a:lstStyle/>
          <a:p>
            <a:fld id="{6DDF7908-04BB-4B59-B73D-57ED37E9036F}" type="slidenum">
              <a:rPr lang="tr-TR" sz="1500" smtClean="0">
                <a:solidFill>
                  <a:schemeClr val="bg1"/>
                </a:solidFill>
              </a:rPr>
              <a:t>16</a:t>
            </a:fld>
            <a:endParaRPr lang="tr-TR" sz="1500">
              <a:solidFill>
                <a:schemeClr val="bg1"/>
              </a:solidFill>
            </a:endParaRPr>
          </a:p>
        </p:txBody>
      </p:sp>
      <p:graphicFrame>
        <p:nvGraphicFramePr>
          <p:cNvPr id="6" name="İçerik Yer Tutucusu 4">
            <a:extLst>
              <a:ext uri="{FF2B5EF4-FFF2-40B4-BE49-F238E27FC236}">
                <a16:creationId xmlns:a16="http://schemas.microsoft.com/office/drawing/2014/main" id="{AE31DF0E-CD61-24A3-7EF8-43C24D80A10F}"/>
              </a:ext>
            </a:extLst>
          </p:cNvPr>
          <p:cNvGraphicFramePr>
            <a:graphicFrameLocks/>
          </p:cNvGraphicFramePr>
          <p:nvPr>
            <p:extLst>
              <p:ext uri="{D42A27DB-BD31-4B8C-83A1-F6EECF244321}">
                <p14:modId xmlns:p14="http://schemas.microsoft.com/office/powerpoint/2010/main" val="1810031563"/>
              </p:ext>
            </p:extLst>
          </p:nvPr>
        </p:nvGraphicFramePr>
        <p:xfrm>
          <a:off x="3790756" y="1536376"/>
          <a:ext cx="105156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54504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1DC8AA-0954-4475-E446-A06228A4F4D8}"/>
              </a:ext>
            </a:extLst>
          </p:cNvPr>
          <p:cNvSpPr>
            <a:spLocks noGrp="1"/>
          </p:cNvSpPr>
          <p:nvPr>
            <p:ph type="title"/>
          </p:nvPr>
        </p:nvSpPr>
        <p:spPr/>
        <p:txBody>
          <a:bodyPr/>
          <a:lstStyle/>
          <a:p>
            <a:endParaRPr lang="tr-TR"/>
          </a:p>
        </p:txBody>
      </p:sp>
      <p:graphicFrame>
        <p:nvGraphicFramePr>
          <p:cNvPr id="4" name="İçerik Yer Tutucusu 7">
            <a:extLst>
              <a:ext uri="{FF2B5EF4-FFF2-40B4-BE49-F238E27FC236}">
                <a16:creationId xmlns:a16="http://schemas.microsoft.com/office/drawing/2014/main" id="{EBB9B3A0-3313-D2C2-DB9C-B1F40620EA31}"/>
              </a:ext>
            </a:extLst>
          </p:cNvPr>
          <p:cNvGraphicFramePr>
            <a:graphicFrameLocks noGrp="1"/>
          </p:cNvGraphicFramePr>
          <p:nvPr>
            <p:ph idx="1"/>
            <p:extLst>
              <p:ext uri="{D42A27DB-BD31-4B8C-83A1-F6EECF244321}">
                <p14:modId xmlns:p14="http://schemas.microsoft.com/office/powerpoint/2010/main" val="103150270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Başlık 1">
            <a:extLst>
              <a:ext uri="{FF2B5EF4-FFF2-40B4-BE49-F238E27FC236}">
                <a16:creationId xmlns:a16="http://schemas.microsoft.com/office/drawing/2014/main" id="{F8DB7EF6-8C69-08FA-B434-A14BF53DA91B}"/>
              </a:ext>
            </a:extLst>
          </p:cNvPr>
          <p:cNvSpPr txBox="1">
            <a:spLocks/>
          </p:cNvSpPr>
          <p:nvPr/>
        </p:nvSpPr>
        <p:spPr>
          <a:xfrm>
            <a:off x="1985356" y="-18351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spTree>
    <p:extLst>
      <p:ext uri="{BB962C8B-B14F-4D97-AF65-F5344CB8AC3E}">
        <p14:creationId xmlns:p14="http://schemas.microsoft.com/office/powerpoint/2010/main" val="2318901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D9B8B1-3B75-A29F-F35F-C20191F06DB2}"/>
              </a:ext>
            </a:extLst>
          </p:cNvPr>
          <p:cNvSpPr>
            <a:spLocks noGrp="1"/>
          </p:cNvSpPr>
          <p:nvPr>
            <p:ph type="title"/>
          </p:nvPr>
        </p:nvSpPr>
        <p:spPr>
          <a:xfrm>
            <a:off x="2007750" y="-241364"/>
            <a:ext cx="10515600" cy="1325563"/>
          </a:xfrm>
        </p:spPr>
        <p:txBody>
          <a:body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sp>
        <p:nvSpPr>
          <p:cNvPr id="3" name="İçerik Yer Tutucusu 2">
            <a:extLst>
              <a:ext uri="{FF2B5EF4-FFF2-40B4-BE49-F238E27FC236}">
                <a16:creationId xmlns:a16="http://schemas.microsoft.com/office/drawing/2014/main" id="{DA656475-076F-19D2-CECE-52E360A9A53D}"/>
              </a:ext>
            </a:extLst>
          </p:cNvPr>
          <p:cNvSpPr>
            <a:spLocks noGrp="1"/>
          </p:cNvSpPr>
          <p:nvPr>
            <p:ph idx="1"/>
          </p:nvPr>
        </p:nvSpPr>
        <p:spPr>
          <a:xfrm>
            <a:off x="216131" y="1084198"/>
            <a:ext cx="11754196" cy="5540537"/>
          </a:xfrm>
        </p:spPr>
        <p:txBody>
          <a:bodyPr>
            <a:normAutofit fontScale="92500" lnSpcReduction="10000"/>
          </a:bodyPr>
          <a:lstStyle/>
          <a:p>
            <a:pPr marL="0" indent="0" algn="just">
              <a:buNone/>
            </a:pPr>
            <a:r>
              <a:rPr lang="tr-TR" b="1" kern="100" dirty="0">
                <a:effectLst/>
                <a:latin typeface="Times New Roman" panose="02020603050405020304" pitchFamily="18" charset="0"/>
                <a:ea typeface="Aptos" panose="020B0004020202020204" pitchFamily="34" charset="0"/>
                <a:cs typeface="Times New Roman" panose="02020603050405020304" pitchFamily="18" charset="0"/>
              </a:rPr>
              <a:t>SORU</a:t>
            </a:r>
          </a:p>
          <a:p>
            <a:pPr marL="0" indent="0" algn="just">
              <a:buNone/>
            </a:pPr>
            <a:r>
              <a:rPr lang="tr-TR" kern="100" dirty="0">
                <a:effectLst/>
                <a:latin typeface="Times New Roman" panose="02020603050405020304" pitchFamily="18" charset="0"/>
                <a:ea typeface="Aptos" panose="020B0004020202020204" pitchFamily="34" charset="0"/>
                <a:cs typeface="Times New Roman" panose="02020603050405020304" pitchFamily="18" charset="0"/>
              </a:rPr>
              <a:t>“Depresyon, bireyin duygu durumunu, düşüncelerini ve günlük yaşamını olumsuz etkileyen ciddi bir ruh sağlığı sorunudur. Depresyonun nedenleri arasında genetik faktörler, çevresel etmenler ve __________ gibi unsurlar yer almaktadır.”</a:t>
            </a:r>
          </a:p>
          <a:p>
            <a:pPr marL="0" indent="0" algn="just">
              <a:buNone/>
            </a:pPr>
            <a:endParaRPr lang="tr-TR"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b="1" kern="100" dirty="0">
                <a:latin typeface="Times New Roman" panose="02020603050405020304" pitchFamily="18" charset="0"/>
                <a:ea typeface="Aptos" panose="020B0004020202020204" pitchFamily="34" charset="0"/>
                <a:cs typeface="Times New Roman" panose="02020603050405020304" pitchFamily="18" charset="0"/>
              </a:rPr>
              <a:t>Dikkat Edilecek Noktalar:</a:t>
            </a:r>
          </a:p>
          <a:p>
            <a:pPr marL="0" indent="0" algn="just">
              <a:buNone/>
            </a:pPr>
            <a:r>
              <a:rPr lang="tr-TR" sz="2200" kern="100" dirty="0">
                <a:effectLst/>
                <a:latin typeface="Times New Roman" panose="02020603050405020304" pitchFamily="18" charset="0"/>
                <a:ea typeface="Aptos" panose="020B0004020202020204" pitchFamily="34" charset="0"/>
                <a:cs typeface="Times New Roman" panose="02020603050405020304" pitchFamily="18" charset="0"/>
              </a:rPr>
              <a:t>1) </a:t>
            </a:r>
            <a:r>
              <a:rPr lang="tr-TR" sz="2200" b="1" kern="100" dirty="0">
                <a:effectLst/>
                <a:latin typeface="Times New Roman" panose="02020603050405020304" pitchFamily="18" charset="0"/>
                <a:ea typeface="Aptos" panose="020B0004020202020204" pitchFamily="34" charset="0"/>
                <a:cs typeface="Times New Roman" panose="02020603050405020304" pitchFamily="18" charset="0"/>
              </a:rPr>
              <a:t>Ölçme Amacına Uygunluk ve Önem : </a:t>
            </a:r>
            <a:r>
              <a:rPr lang="tr-TR" sz="2200" kern="100" dirty="0">
                <a:effectLst/>
                <a:latin typeface="Times New Roman" panose="02020603050405020304" pitchFamily="18" charset="0"/>
                <a:ea typeface="Aptos" panose="020B0004020202020204" pitchFamily="34" charset="0"/>
                <a:cs typeface="Times New Roman" panose="02020603050405020304" pitchFamily="18" charset="0"/>
              </a:rPr>
              <a:t>«Bilgi :</a:t>
            </a:r>
            <a:r>
              <a:rPr lang="tr-TR" sz="2200" dirty="0">
                <a:effectLst/>
                <a:latin typeface="Times New Roman" panose="02020603050405020304" pitchFamily="18" charset="0"/>
                <a:cs typeface="Times New Roman" panose="02020603050405020304" pitchFamily="18" charset="0"/>
              </a:rPr>
              <a:t>Psikoloji bölümleri ile ilgili temel kavramları tanır»</a:t>
            </a:r>
          </a:p>
          <a:p>
            <a:pPr marL="0" indent="0" algn="just">
              <a:buNone/>
            </a:pPr>
            <a:r>
              <a:rPr lang="tr-TR" sz="2200" dirty="0">
                <a:latin typeface="Times New Roman" panose="02020603050405020304" pitchFamily="18" charset="0"/>
                <a:cs typeface="Times New Roman" panose="02020603050405020304" pitchFamily="18" charset="0"/>
              </a:rPr>
              <a:t>			                         «Ezber» </a:t>
            </a:r>
          </a:p>
          <a:p>
            <a:pPr marL="0" indent="0" algn="just">
              <a:buNone/>
            </a:pPr>
            <a:r>
              <a:rPr lang="tr-TR" sz="2200" dirty="0">
                <a:effectLst/>
                <a:latin typeface="Times New Roman" panose="02020603050405020304" pitchFamily="18" charset="0"/>
                <a:cs typeface="Times New Roman" panose="02020603050405020304" pitchFamily="18" charset="0"/>
              </a:rPr>
              <a:t>			</a:t>
            </a:r>
            <a:r>
              <a:rPr lang="tr-TR" sz="2200" dirty="0">
                <a:latin typeface="Times New Roman" panose="02020603050405020304" pitchFamily="18" charset="0"/>
                <a:cs typeface="Times New Roman" panose="02020603050405020304" pitchFamily="18" charset="0"/>
              </a:rPr>
              <a:t>                         </a:t>
            </a:r>
            <a:r>
              <a:rPr lang="tr-TR" sz="2200" dirty="0">
                <a:effectLst/>
                <a:latin typeface="Times New Roman" panose="02020603050405020304" pitchFamily="18" charset="0"/>
                <a:cs typeface="Times New Roman" panose="02020603050405020304" pitchFamily="18" charset="0"/>
              </a:rPr>
              <a:t>«Müfredat»</a:t>
            </a:r>
          </a:p>
          <a:p>
            <a:pPr marL="0" indent="0" algn="just">
              <a:buNone/>
            </a:pPr>
            <a:r>
              <a:rPr lang="tr-TR" sz="2200" dirty="0">
                <a:latin typeface="Times New Roman" panose="02020603050405020304" pitchFamily="18" charset="0"/>
                <a:cs typeface="Times New Roman" panose="02020603050405020304" pitchFamily="18" charset="0"/>
              </a:rPr>
              <a:t>2) </a:t>
            </a:r>
            <a:r>
              <a:rPr lang="tr-TR" sz="2200" b="1" dirty="0">
                <a:latin typeface="Times New Roman" panose="02020603050405020304" pitchFamily="18" charset="0"/>
                <a:cs typeface="Times New Roman" panose="02020603050405020304" pitchFamily="18" charset="0"/>
              </a:rPr>
              <a:t>Açık ve Anlaşılır İfade: </a:t>
            </a:r>
            <a:r>
              <a:rPr lang="tr-TR" sz="2200" dirty="0">
                <a:latin typeface="Times New Roman" panose="02020603050405020304" pitchFamily="18" charset="0"/>
                <a:cs typeface="Times New Roman" panose="02020603050405020304" pitchFamily="18" charset="0"/>
              </a:rPr>
              <a:t>«Çift Anlamlılık», «Uzunluk»</a:t>
            </a:r>
          </a:p>
          <a:p>
            <a:pPr marL="0" indent="0" algn="just">
              <a:buNone/>
            </a:pPr>
            <a:r>
              <a:rPr lang="tr-TR" sz="2200" dirty="0">
                <a:effectLst/>
                <a:latin typeface="Times New Roman" panose="02020603050405020304" pitchFamily="18" charset="0"/>
                <a:cs typeface="Times New Roman" panose="02020603050405020304" pitchFamily="18" charset="0"/>
              </a:rPr>
              <a:t>3) </a:t>
            </a:r>
            <a:r>
              <a:rPr lang="tr-TR" sz="2200" b="1" dirty="0">
                <a:effectLst/>
                <a:latin typeface="Times New Roman" panose="02020603050405020304" pitchFamily="18" charset="0"/>
                <a:cs typeface="Times New Roman" panose="02020603050405020304" pitchFamily="18" charset="0"/>
              </a:rPr>
              <a:t>Anlam Bütünlüğü: </a:t>
            </a:r>
            <a:r>
              <a:rPr lang="tr-TR" sz="2200" dirty="0">
                <a:effectLst/>
                <a:latin typeface="Times New Roman" panose="02020603050405020304" pitchFamily="18" charset="0"/>
                <a:cs typeface="Times New Roman" panose="02020603050405020304" pitchFamily="18" charset="0"/>
              </a:rPr>
              <a:t>«Anlam tahmini kolay»</a:t>
            </a:r>
          </a:p>
          <a:p>
            <a:pPr marL="0" indent="0" algn="just">
              <a:buNone/>
            </a:pPr>
            <a:r>
              <a:rPr lang="tr-TR" sz="2200" kern="100" dirty="0">
                <a:latin typeface="Times New Roman" panose="02020603050405020304" pitchFamily="18" charset="0"/>
                <a:ea typeface="Aptos" panose="020B0004020202020204" pitchFamily="34" charset="0"/>
                <a:cs typeface="Times New Roman" panose="02020603050405020304" pitchFamily="18" charset="0"/>
              </a:rPr>
              <a:t>4) </a:t>
            </a:r>
            <a:r>
              <a:rPr lang="tr-TR" sz="2200" b="1" kern="100" dirty="0">
                <a:latin typeface="Times New Roman" panose="02020603050405020304" pitchFamily="18" charset="0"/>
                <a:ea typeface="Aptos" panose="020B0004020202020204" pitchFamily="34" charset="0"/>
                <a:cs typeface="Times New Roman" panose="02020603050405020304" pitchFamily="18" charset="0"/>
              </a:rPr>
              <a:t>Boşluk Kullanımı: </a:t>
            </a:r>
            <a:r>
              <a:rPr lang="tr-TR" sz="2200" kern="100" dirty="0">
                <a:latin typeface="Times New Roman" panose="02020603050405020304" pitchFamily="18" charset="0"/>
                <a:ea typeface="Aptos" panose="020B0004020202020204" pitchFamily="34" charset="0"/>
                <a:cs typeface="Times New Roman" panose="02020603050405020304" pitchFamily="18" charset="0"/>
              </a:rPr>
              <a:t>1</a:t>
            </a:r>
          </a:p>
          <a:p>
            <a:pPr marL="0" indent="0" algn="just">
              <a:buNone/>
            </a:pPr>
            <a:r>
              <a:rPr lang="tr-TR" sz="2200" kern="100" dirty="0">
                <a:effectLst/>
                <a:latin typeface="Times New Roman" panose="02020603050405020304" pitchFamily="18" charset="0"/>
                <a:ea typeface="Aptos" panose="020B0004020202020204" pitchFamily="34" charset="0"/>
                <a:cs typeface="Times New Roman" panose="02020603050405020304" pitchFamily="18" charset="0"/>
              </a:rPr>
              <a:t>5)</a:t>
            </a:r>
            <a:r>
              <a:rPr lang="tr-TR" sz="2200" b="1" kern="100" dirty="0">
                <a:effectLst/>
                <a:latin typeface="Times New Roman" panose="02020603050405020304" pitchFamily="18" charset="0"/>
                <a:ea typeface="Aptos" panose="020B0004020202020204" pitchFamily="34" charset="0"/>
                <a:cs typeface="Times New Roman" panose="02020603050405020304" pitchFamily="18" charset="0"/>
              </a:rPr>
              <a:t>Alternatif Cevap: </a:t>
            </a:r>
            <a:r>
              <a:rPr lang="tr-TR" sz="2200" kern="100" dirty="0">
                <a:effectLst/>
                <a:latin typeface="Times New Roman" panose="02020603050405020304" pitchFamily="18" charset="0"/>
                <a:ea typeface="Aptos" panose="020B0004020202020204" pitchFamily="34" charset="0"/>
                <a:cs typeface="Times New Roman" panose="02020603050405020304" pitchFamily="18" charset="0"/>
              </a:rPr>
              <a:t>a, b, c, d….</a:t>
            </a:r>
          </a:p>
          <a:p>
            <a:pPr marL="0" indent="0" algn="just">
              <a:buNone/>
            </a:pPr>
            <a:r>
              <a:rPr lang="tr-TR" sz="2200" kern="100" dirty="0">
                <a:latin typeface="Times New Roman" panose="02020603050405020304" pitchFamily="18" charset="0"/>
                <a:ea typeface="Aptos" panose="020B0004020202020204" pitchFamily="34" charset="0"/>
                <a:cs typeface="Times New Roman" panose="02020603050405020304" pitchFamily="18" charset="0"/>
              </a:rPr>
              <a:t>6)</a:t>
            </a:r>
            <a:r>
              <a:rPr lang="tr-TR" sz="2200" b="1" kern="100" dirty="0">
                <a:latin typeface="Times New Roman" panose="02020603050405020304" pitchFamily="18" charset="0"/>
                <a:ea typeface="Aptos" panose="020B0004020202020204" pitchFamily="34" charset="0"/>
                <a:cs typeface="Times New Roman" panose="02020603050405020304" pitchFamily="18" charset="0"/>
              </a:rPr>
              <a:t>Dil Bilgisi: </a:t>
            </a:r>
            <a:r>
              <a:rPr lang="tr-TR" sz="2200" kern="100" dirty="0">
                <a:latin typeface="Times New Roman" panose="02020603050405020304" pitchFamily="18" charset="0"/>
                <a:ea typeface="Aptos" panose="020B0004020202020204" pitchFamily="34" charset="0"/>
                <a:cs typeface="Times New Roman" panose="02020603050405020304" pitchFamily="18" charset="0"/>
              </a:rPr>
              <a:t>Hata yoktur.</a:t>
            </a:r>
            <a:endParaRPr lang="tr-TR" sz="2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612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8C3D1C-0BBB-49FB-1F10-7F3DC15380EB}"/>
              </a:ext>
            </a:extLst>
          </p:cNvPr>
          <p:cNvSpPr>
            <a:spLocks noGrp="1"/>
          </p:cNvSpPr>
          <p:nvPr>
            <p:ph type="title"/>
          </p:nvPr>
        </p:nvSpPr>
        <p:spPr>
          <a:xfrm>
            <a:off x="2862943" y="-166720"/>
            <a:ext cx="10515600" cy="1325563"/>
          </a:xfrm>
        </p:spPr>
        <p:txBody>
          <a:bodyPr/>
          <a:lstStyle/>
          <a:p>
            <a:r>
              <a:rPr lang="tr-TR" b="1" dirty="0">
                <a:solidFill>
                  <a:schemeClr val="bg1"/>
                </a:solidFill>
                <a:latin typeface="Times New Roman" panose="02020603050405020304" pitchFamily="18" charset="0"/>
                <a:cs typeface="Times New Roman" panose="02020603050405020304" pitchFamily="18" charset="0"/>
              </a:rPr>
              <a:t>BİRLİKTE İNCELEYELİM</a:t>
            </a:r>
          </a:p>
        </p:txBody>
      </p:sp>
      <p:sp>
        <p:nvSpPr>
          <p:cNvPr id="3" name="İçerik Yer Tutucusu 2">
            <a:extLst>
              <a:ext uri="{FF2B5EF4-FFF2-40B4-BE49-F238E27FC236}">
                <a16:creationId xmlns:a16="http://schemas.microsoft.com/office/drawing/2014/main" id="{C98E2BE9-74B4-AE6A-938F-47A62DBA6827}"/>
              </a:ext>
            </a:extLst>
          </p:cNvPr>
          <p:cNvSpPr>
            <a:spLocks noGrp="1"/>
          </p:cNvSpPr>
          <p:nvPr>
            <p:ph idx="1"/>
          </p:nvPr>
        </p:nvSpPr>
        <p:spPr>
          <a:xfrm>
            <a:off x="353008" y="1614196"/>
            <a:ext cx="10515600" cy="5122604"/>
          </a:xfrm>
        </p:spPr>
        <p:txBody>
          <a:bodyPr/>
          <a:lstStyle/>
          <a:p>
            <a:pPr marL="0" indent="0">
              <a:buNone/>
            </a:pPr>
            <a:r>
              <a:rPr lang="tr-TR" kern="100" dirty="0">
                <a:effectLst/>
                <a:latin typeface="Times New Roman" panose="02020603050405020304" pitchFamily="18" charset="0"/>
                <a:ea typeface="Aptos" panose="020B0004020202020204" pitchFamily="34" charset="0"/>
                <a:cs typeface="Times New Roman" panose="02020603050405020304" pitchFamily="18" charset="0"/>
              </a:rPr>
              <a:t>“RNA …, …. ve …..’dan oluşur.”</a:t>
            </a:r>
          </a:p>
          <a:p>
            <a:pPr marL="0" indent="0">
              <a:buNone/>
            </a:pPr>
            <a:endParaRPr lang="tr-TR"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b="1" kern="100" dirty="0">
                <a:latin typeface="Times New Roman" panose="02020603050405020304" pitchFamily="18" charset="0"/>
                <a:ea typeface="Aptos" panose="020B0004020202020204" pitchFamily="34" charset="0"/>
                <a:cs typeface="Times New Roman" panose="02020603050405020304" pitchFamily="18" charset="0"/>
              </a:rPr>
              <a:t>Dikkat Edilecek Noktalar:</a:t>
            </a:r>
          </a:p>
          <a:p>
            <a:pPr marL="0" indent="0" algn="just">
              <a:buNone/>
            </a:pPr>
            <a:r>
              <a:rPr lang="tr-TR" kern="100" dirty="0">
                <a:effectLst/>
                <a:latin typeface="Times New Roman" panose="02020603050405020304" pitchFamily="18" charset="0"/>
                <a:ea typeface="Aptos" panose="020B0004020202020204" pitchFamily="34" charset="0"/>
                <a:cs typeface="Times New Roman" panose="02020603050405020304" pitchFamily="18" charset="0"/>
              </a:rPr>
              <a:t>1) </a:t>
            </a:r>
            <a:r>
              <a:rPr lang="tr-TR" b="1" kern="100" dirty="0">
                <a:effectLst/>
                <a:latin typeface="Times New Roman" panose="02020603050405020304" pitchFamily="18" charset="0"/>
                <a:ea typeface="Aptos" panose="020B0004020202020204" pitchFamily="34" charset="0"/>
                <a:cs typeface="Times New Roman" panose="02020603050405020304" pitchFamily="18" charset="0"/>
              </a:rPr>
              <a:t>Ölçme Amacına Uygunluk ve Önem : </a:t>
            </a:r>
            <a:r>
              <a:rPr lang="tr-TR"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tr-TR" dirty="0">
              <a:effectLst/>
              <a:latin typeface="Times New Roman" panose="02020603050405020304" pitchFamily="18" charset="0"/>
              <a:cs typeface="Times New Roman" panose="02020603050405020304" pitchFamily="18" charset="0"/>
            </a:endParaRPr>
          </a:p>
          <a:p>
            <a:pPr marL="0" indent="0" algn="just">
              <a:buNone/>
            </a:pPr>
            <a:r>
              <a:rPr lang="tr-TR" dirty="0">
                <a:latin typeface="Times New Roman" panose="02020603050405020304" pitchFamily="18" charset="0"/>
                <a:cs typeface="Times New Roman" panose="02020603050405020304" pitchFamily="18" charset="0"/>
              </a:rPr>
              <a:t>2) </a:t>
            </a:r>
            <a:r>
              <a:rPr lang="tr-TR" b="1" dirty="0">
                <a:latin typeface="Times New Roman" panose="02020603050405020304" pitchFamily="18" charset="0"/>
                <a:cs typeface="Times New Roman" panose="02020603050405020304" pitchFamily="18" charset="0"/>
              </a:rPr>
              <a:t>Açık ve Anlaşılır İfade: </a:t>
            </a:r>
            <a:r>
              <a:rPr lang="tr-TR" dirty="0">
                <a:latin typeface="Times New Roman" panose="02020603050405020304" pitchFamily="18" charset="0"/>
                <a:cs typeface="Times New Roman" panose="02020603050405020304" pitchFamily="18" charset="0"/>
              </a:rPr>
              <a:t>?</a:t>
            </a:r>
          </a:p>
          <a:p>
            <a:pPr marL="0" indent="0" algn="just">
              <a:buNone/>
            </a:pPr>
            <a:r>
              <a:rPr lang="tr-TR" dirty="0">
                <a:effectLst/>
                <a:latin typeface="Times New Roman" panose="02020603050405020304" pitchFamily="18" charset="0"/>
                <a:cs typeface="Times New Roman" panose="02020603050405020304" pitchFamily="18" charset="0"/>
              </a:rPr>
              <a:t>3) </a:t>
            </a:r>
            <a:r>
              <a:rPr lang="tr-TR" b="1" dirty="0">
                <a:effectLst/>
                <a:latin typeface="Times New Roman" panose="02020603050405020304" pitchFamily="18" charset="0"/>
                <a:cs typeface="Times New Roman" panose="02020603050405020304" pitchFamily="18" charset="0"/>
              </a:rPr>
              <a:t>Anlam Bütünlüğü: </a:t>
            </a:r>
            <a:r>
              <a:rPr lang="tr-TR" dirty="0">
                <a:effectLst/>
                <a:latin typeface="Times New Roman" panose="02020603050405020304" pitchFamily="18" charset="0"/>
                <a:cs typeface="Times New Roman" panose="02020603050405020304" pitchFamily="18" charset="0"/>
              </a:rPr>
              <a:t>?</a:t>
            </a:r>
          </a:p>
          <a:p>
            <a:pPr marL="0" indent="0" algn="just">
              <a:buNone/>
            </a:pPr>
            <a:r>
              <a:rPr lang="tr-TR" kern="100" dirty="0">
                <a:latin typeface="Times New Roman" panose="02020603050405020304" pitchFamily="18" charset="0"/>
                <a:ea typeface="Aptos" panose="020B0004020202020204" pitchFamily="34" charset="0"/>
                <a:cs typeface="Times New Roman" panose="02020603050405020304" pitchFamily="18" charset="0"/>
              </a:rPr>
              <a:t>4) </a:t>
            </a:r>
            <a:r>
              <a:rPr lang="tr-TR" b="1" kern="100" dirty="0">
                <a:latin typeface="Times New Roman" panose="02020603050405020304" pitchFamily="18" charset="0"/>
                <a:ea typeface="Aptos" panose="020B0004020202020204" pitchFamily="34" charset="0"/>
                <a:cs typeface="Times New Roman" panose="02020603050405020304" pitchFamily="18" charset="0"/>
              </a:rPr>
              <a:t>Boşluk Kullanımı: </a:t>
            </a:r>
            <a:r>
              <a:rPr lang="tr-TR" kern="100" dirty="0">
                <a:latin typeface="Times New Roman" panose="02020603050405020304" pitchFamily="18" charset="0"/>
                <a:ea typeface="Aptos" panose="020B0004020202020204" pitchFamily="34" charset="0"/>
                <a:cs typeface="Times New Roman" panose="02020603050405020304" pitchFamily="18" charset="0"/>
              </a:rPr>
              <a:t>?</a:t>
            </a:r>
            <a:endParaRPr lang="tr-TR"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r>
              <a:rPr lang="tr-TR" kern="100" dirty="0">
                <a:effectLst/>
                <a:latin typeface="Times New Roman" panose="02020603050405020304" pitchFamily="18" charset="0"/>
                <a:ea typeface="Aptos" panose="020B0004020202020204" pitchFamily="34" charset="0"/>
                <a:cs typeface="Times New Roman" panose="02020603050405020304" pitchFamily="18" charset="0"/>
              </a:rPr>
              <a:t>5)</a:t>
            </a:r>
            <a:r>
              <a:rPr lang="tr-TR" b="1" kern="100" dirty="0">
                <a:effectLst/>
                <a:latin typeface="Times New Roman" panose="02020603050405020304" pitchFamily="18" charset="0"/>
                <a:ea typeface="Aptos" panose="020B0004020202020204" pitchFamily="34" charset="0"/>
                <a:cs typeface="Times New Roman" panose="02020603050405020304" pitchFamily="18" charset="0"/>
              </a:rPr>
              <a:t>Alternatif Cevap: </a:t>
            </a:r>
            <a:r>
              <a:rPr lang="tr-TR"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0" indent="0" algn="just">
              <a:buNone/>
            </a:pPr>
            <a:r>
              <a:rPr lang="tr-TR" b="1" kern="100" dirty="0">
                <a:latin typeface="Times New Roman" panose="02020603050405020304" pitchFamily="18" charset="0"/>
                <a:ea typeface="Aptos" panose="020B0004020202020204" pitchFamily="34" charset="0"/>
                <a:cs typeface="Times New Roman" panose="02020603050405020304" pitchFamily="18" charset="0"/>
              </a:rPr>
              <a:t>6) Dil Bilgisi: </a:t>
            </a:r>
            <a:r>
              <a:rPr lang="tr-TR" kern="100" dirty="0">
                <a:latin typeface="Times New Roman" panose="02020603050405020304" pitchFamily="18" charset="0"/>
                <a:ea typeface="Aptos" panose="020B0004020202020204" pitchFamily="34" charset="0"/>
                <a:cs typeface="Times New Roman" panose="02020603050405020304" pitchFamily="18" charset="0"/>
              </a:rPr>
              <a:t>?</a:t>
            </a:r>
            <a:endParaRPr lang="tr-TR"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251156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7">
            <a:extLst>
              <a:ext uri="{FF2B5EF4-FFF2-40B4-BE49-F238E27FC236}">
                <a16:creationId xmlns:a16="http://schemas.microsoft.com/office/drawing/2014/main" id="{31A40961-0CD8-CB9F-1578-D5AE42A09368}"/>
              </a:ext>
            </a:extLst>
          </p:cNvPr>
          <p:cNvGraphicFramePr>
            <a:graphicFrameLocks noGrp="1"/>
          </p:cNvGraphicFramePr>
          <p:nvPr>
            <p:ph idx="1"/>
            <p:extLst>
              <p:ext uri="{D42A27DB-BD31-4B8C-83A1-F6EECF244321}">
                <p14:modId xmlns:p14="http://schemas.microsoft.com/office/powerpoint/2010/main" val="1695916207"/>
              </p:ext>
            </p:extLst>
          </p:nvPr>
        </p:nvGraphicFramePr>
        <p:xfrm>
          <a:off x="838200" y="1378364"/>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Başlık 1">
            <a:extLst>
              <a:ext uri="{FF2B5EF4-FFF2-40B4-BE49-F238E27FC236}">
                <a16:creationId xmlns:a16="http://schemas.microsoft.com/office/drawing/2014/main" id="{4C6EE8CF-7844-E824-DF9A-B297B60CA966}"/>
              </a:ext>
            </a:extLst>
          </p:cNvPr>
          <p:cNvSpPr txBox="1">
            <a:spLocks noGrp="1"/>
          </p:cNvSpPr>
          <p:nvPr>
            <p:ph type="title"/>
          </p:nvPr>
        </p:nvSpPr>
        <p:spPr>
          <a:xfrm>
            <a:off x="1948543" y="-1573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spTree>
    <p:extLst>
      <p:ext uri="{BB962C8B-B14F-4D97-AF65-F5344CB8AC3E}">
        <p14:creationId xmlns:p14="http://schemas.microsoft.com/office/powerpoint/2010/main" val="3775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005710B-D81B-2B5F-CE78-F9529B753009}"/>
              </a:ext>
            </a:extLst>
          </p:cNvPr>
          <p:cNvSpPr>
            <a:spLocks noGrp="1"/>
          </p:cNvSpPr>
          <p:nvPr>
            <p:ph idx="1"/>
          </p:nvPr>
        </p:nvSpPr>
        <p:spPr>
          <a:xfrm>
            <a:off x="520959" y="1131040"/>
            <a:ext cx="10515600" cy="5279188"/>
          </a:xfrm>
        </p:spPr>
        <p:txBody>
          <a:bodyPr>
            <a:normAutofit/>
          </a:bodyPr>
          <a:lstStyle/>
          <a:p>
            <a:pPr marL="0" indent="0" algn="just">
              <a:buNone/>
            </a:pPr>
            <a:r>
              <a:rPr lang="tr-TR" sz="24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tr-TR" sz="2000" kern="100" dirty="0">
                <a:effectLst/>
                <a:latin typeface="Times New Roman" panose="02020603050405020304" pitchFamily="18" charset="0"/>
                <a:ea typeface="Aptos" panose="020B0004020202020204" pitchFamily="34" charset="0"/>
                <a:cs typeface="Times New Roman" panose="02020603050405020304" pitchFamily="18" charset="0"/>
              </a:rPr>
              <a:t>Vygotsky’nin sosyokültürel gelişim kuramı, bireyin bilişsel gelişiminde __________ rolünü vurgular. Vygotsky’ye göre çocuklar, öğrenme süreçlerinde daha yetkin bireylerle etkileşim içinde bulunarak bilgi ve becerilerini geliştirirler. Bu süreçte en önemli kavramlardan biri, bireyin kendi başına çözebileceği problemler ile başkalarının desteğiyle çözebileceği problemler arasındaki farkı ifade eden __________ kavramıdır.”</a:t>
            </a:r>
          </a:p>
          <a:p>
            <a:pPr marL="0" indent="0" algn="just">
              <a:buNone/>
            </a:pPr>
            <a:r>
              <a:rPr lang="tr-TR" sz="2400" b="1" kern="100" dirty="0">
                <a:latin typeface="Times New Roman" panose="02020603050405020304" pitchFamily="18" charset="0"/>
                <a:ea typeface="Aptos" panose="020B0004020202020204" pitchFamily="34" charset="0"/>
                <a:cs typeface="Times New Roman" panose="02020603050405020304" pitchFamily="18" charset="0"/>
              </a:rPr>
              <a:t>Dikkat Edilecek Noktalar:</a:t>
            </a:r>
          </a:p>
          <a:p>
            <a:pPr marL="0" indent="0" algn="just">
              <a:buNone/>
            </a:pPr>
            <a:r>
              <a:rPr lang="tr-TR" sz="2400" kern="100" dirty="0">
                <a:effectLst/>
                <a:latin typeface="Times New Roman" panose="02020603050405020304" pitchFamily="18" charset="0"/>
                <a:ea typeface="Aptos" panose="020B0004020202020204" pitchFamily="34" charset="0"/>
                <a:cs typeface="Times New Roman" panose="02020603050405020304" pitchFamily="18" charset="0"/>
              </a:rPr>
              <a:t>1) </a:t>
            </a:r>
            <a:r>
              <a:rPr lang="tr-TR" sz="2400" b="1" kern="100" dirty="0">
                <a:effectLst/>
                <a:latin typeface="Times New Roman" panose="02020603050405020304" pitchFamily="18" charset="0"/>
                <a:ea typeface="Aptos" panose="020B0004020202020204" pitchFamily="34" charset="0"/>
                <a:cs typeface="Times New Roman" panose="02020603050405020304" pitchFamily="18" charset="0"/>
              </a:rPr>
              <a:t>Doğrulanabilir Bilgi: </a:t>
            </a:r>
            <a:r>
              <a:rPr lang="tr-TR" sz="18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tr-TR" sz="1800" dirty="0">
                <a:latin typeface="Times New Roman" panose="02020603050405020304" pitchFamily="18" charset="0"/>
                <a:cs typeface="Times New Roman" panose="02020603050405020304" pitchFamily="18" charset="0"/>
              </a:rPr>
              <a:t>Çocukluk Döneminde Bilişsel Gelişim: Piaget ve Vygotsky’nin Bilişsel Gelişim Kuramlarının İncelenmesi ve Karşılaştırılması</a:t>
            </a:r>
            <a:r>
              <a:rPr lang="tr-TR" sz="1800" kern="100" dirty="0">
                <a:latin typeface="Times New Roman" panose="02020603050405020304" pitchFamily="18" charset="0"/>
                <a:cs typeface="Times New Roman" panose="02020603050405020304" pitchFamily="18" charset="0"/>
              </a:rPr>
              <a:t>» (Eroğlu, 2023) vb.</a:t>
            </a:r>
            <a:endParaRPr lang="tr-TR" sz="1800" dirty="0">
              <a:effectLst/>
              <a:latin typeface="Times New Roman" panose="02020603050405020304" pitchFamily="18" charset="0"/>
              <a:cs typeface="Times New Roman" panose="02020603050405020304" pitchFamily="18" charset="0"/>
            </a:endParaRPr>
          </a:p>
          <a:p>
            <a:pPr marL="0" indent="0" algn="just">
              <a:buNone/>
            </a:pPr>
            <a:r>
              <a:rPr lang="tr-TR" sz="2400" dirty="0">
                <a:latin typeface="Times New Roman" panose="02020603050405020304" pitchFamily="18" charset="0"/>
                <a:cs typeface="Times New Roman" panose="02020603050405020304" pitchFamily="18" charset="0"/>
              </a:rPr>
              <a:t>2) </a:t>
            </a:r>
            <a:r>
              <a:rPr lang="tr-TR" sz="2400" b="1" dirty="0">
                <a:latin typeface="Times New Roman" panose="02020603050405020304" pitchFamily="18" charset="0"/>
                <a:cs typeface="Times New Roman" panose="02020603050405020304" pitchFamily="18" charset="0"/>
              </a:rPr>
              <a:t>Doğrudan Kaynak ve İpucu : </a:t>
            </a:r>
            <a:r>
              <a:rPr lang="tr-TR" sz="2400" dirty="0">
                <a:latin typeface="Times New Roman" panose="02020603050405020304" pitchFamily="18" charset="0"/>
                <a:cs typeface="Times New Roman" panose="02020603050405020304" pitchFamily="18" charset="0"/>
              </a:rPr>
              <a:t>?</a:t>
            </a:r>
          </a:p>
          <a:p>
            <a:pPr marL="0" indent="0" algn="just">
              <a:buNone/>
            </a:pPr>
            <a:r>
              <a:rPr lang="tr-TR" sz="2400" dirty="0">
                <a:effectLst/>
                <a:latin typeface="Times New Roman" panose="02020603050405020304" pitchFamily="18" charset="0"/>
                <a:cs typeface="Times New Roman" panose="02020603050405020304" pitchFamily="18" charset="0"/>
              </a:rPr>
              <a:t>3) </a:t>
            </a:r>
            <a:r>
              <a:rPr lang="tr-TR" sz="2400" b="1" dirty="0">
                <a:effectLst/>
                <a:latin typeface="Times New Roman" panose="02020603050405020304" pitchFamily="18" charset="0"/>
                <a:cs typeface="Times New Roman" panose="02020603050405020304" pitchFamily="18" charset="0"/>
              </a:rPr>
              <a:t>Boşluk Türü: </a:t>
            </a:r>
            <a:r>
              <a:rPr lang="tr-TR" sz="2400" dirty="0">
                <a:effectLst/>
                <a:latin typeface="Times New Roman" panose="02020603050405020304" pitchFamily="18" charset="0"/>
                <a:cs typeface="Times New Roman" panose="02020603050405020304" pitchFamily="18" charset="0"/>
              </a:rPr>
              <a:t>Kelime tabanlı ve bağlam tabanlı</a:t>
            </a:r>
          </a:p>
          <a:p>
            <a:pPr marL="0" indent="0" algn="just">
              <a:buNone/>
            </a:pPr>
            <a:r>
              <a:rPr lang="tr-TR" sz="2400" kern="100" dirty="0">
                <a:latin typeface="Times New Roman" panose="02020603050405020304" pitchFamily="18" charset="0"/>
                <a:ea typeface="Aptos" panose="020B0004020202020204" pitchFamily="34" charset="0"/>
                <a:cs typeface="Times New Roman" panose="02020603050405020304" pitchFamily="18" charset="0"/>
              </a:rPr>
              <a:t>4) </a:t>
            </a:r>
            <a:r>
              <a:rPr lang="tr-TR" sz="2400" b="1" kern="100" dirty="0">
                <a:latin typeface="Times New Roman" panose="02020603050405020304" pitchFamily="18" charset="0"/>
                <a:ea typeface="Aptos" panose="020B0004020202020204" pitchFamily="34" charset="0"/>
                <a:cs typeface="Times New Roman" panose="02020603050405020304" pitchFamily="18" charset="0"/>
              </a:rPr>
              <a:t>Cevap Yansıtılması: </a:t>
            </a:r>
            <a:r>
              <a:rPr lang="tr-TR" sz="2400" kern="100" dirty="0">
                <a:latin typeface="Times New Roman" panose="02020603050405020304" pitchFamily="18" charset="0"/>
                <a:ea typeface="Aptos" panose="020B0004020202020204" pitchFamily="34" charset="0"/>
                <a:cs typeface="Times New Roman" panose="02020603050405020304" pitchFamily="18" charset="0"/>
              </a:rPr>
              <a:t>Yapılmamıştır</a:t>
            </a:r>
            <a:r>
              <a:rPr lang="tr-TR" sz="2400" b="1" kern="100" dirty="0">
                <a:latin typeface="Times New Roman" panose="02020603050405020304" pitchFamily="18" charset="0"/>
                <a:ea typeface="Aptos" panose="020B0004020202020204" pitchFamily="34" charset="0"/>
                <a:cs typeface="Times New Roman" panose="02020603050405020304" pitchFamily="18" charset="0"/>
              </a:rPr>
              <a:t> </a:t>
            </a:r>
          </a:p>
          <a:p>
            <a:pPr marL="0" indent="0" algn="just">
              <a:buNone/>
            </a:pPr>
            <a:r>
              <a:rPr lang="tr-TR" sz="2400" kern="100" dirty="0">
                <a:effectLst/>
                <a:latin typeface="Times New Roman" panose="02020603050405020304" pitchFamily="18" charset="0"/>
                <a:ea typeface="Aptos" panose="020B0004020202020204" pitchFamily="34" charset="0"/>
                <a:cs typeface="Times New Roman" panose="02020603050405020304" pitchFamily="18" charset="0"/>
              </a:rPr>
              <a:t>5) </a:t>
            </a:r>
            <a:r>
              <a:rPr lang="tr-TR" sz="2400" b="1" kern="100" dirty="0">
                <a:latin typeface="Times New Roman" panose="02020603050405020304" pitchFamily="18" charset="0"/>
                <a:ea typeface="Aptos" panose="020B0004020202020204" pitchFamily="34" charset="0"/>
                <a:cs typeface="Times New Roman" panose="02020603050405020304" pitchFamily="18" charset="0"/>
              </a:rPr>
              <a:t>Boşluk Yeri</a:t>
            </a:r>
            <a:r>
              <a:rPr lang="tr-TR" sz="24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tr-TR" sz="2400" kern="100" dirty="0">
                <a:effectLst/>
                <a:latin typeface="Times New Roman" panose="02020603050405020304" pitchFamily="18" charset="0"/>
                <a:ea typeface="Aptos" panose="020B0004020202020204" pitchFamily="34" charset="0"/>
                <a:cs typeface="Times New Roman" panose="02020603050405020304" pitchFamily="18" charset="0"/>
              </a:rPr>
              <a:t>Uygun</a:t>
            </a:r>
          </a:p>
          <a:p>
            <a:pPr marL="0" indent="0" algn="just">
              <a:buNone/>
            </a:pPr>
            <a:r>
              <a:rPr lang="tr-TR" sz="2400" b="1" kern="100" dirty="0">
                <a:latin typeface="Times New Roman" panose="02020603050405020304" pitchFamily="18" charset="0"/>
                <a:ea typeface="Aptos" panose="020B0004020202020204" pitchFamily="34" charset="0"/>
                <a:cs typeface="Times New Roman" panose="02020603050405020304" pitchFamily="18" charset="0"/>
              </a:rPr>
              <a:t>6) Özgür Yanıt ve Yanıt Bağımsızlığı: </a:t>
            </a:r>
            <a:r>
              <a:rPr lang="tr-TR" sz="2400" kern="100" dirty="0">
                <a:latin typeface="Times New Roman" panose="02020603050405020304" pitchFamily="18" charset="0"/>
                <a:ea typeface="Aptos" panose="020B0004020202020204" pitchFamily="34" charset="0"/>
                <a:cs typeface="Times New Roman" panose="02020603050405020304" pitchFamily="18" charset="0"/>
              </a:rPr>
              <a:t>Özgür yanıt X, Yanıt kısmen bağımsız</a:t>
            </a:r>
            <a:endParaRPr lang="tr-TR" dirty="0"/>
          </a:p>
          <a:p>
            <a:pPr marL="0" indent="0">
              <a:buNone/>
            </a:pPr>
            <a:endParaRPr lang="tr-TR" dirty="0"/>
          </a:p>
        </p:txBody>
      </p:sp>
      <p:sp>
        <p:nvSpPr>
          <p:cNvPr id="5" name="Başlık 1">
            <a:extLst>
              <a:ext uri="{FF2B5EF4-FFF2-40B4-BE49-F238E27FC236}">
                <a16:creationId xmlns:a16="http://schemas.microsoft.com/office/drawing/2014/main" id="{262B6CF4-A73C-52EC-2CE8-717BC3E06A7A}"/>
              </a:ext>
            </a:extLst>
          </p:cNvPr>
          <p:cNvSpPr>
            <a:spLocks noGrp="1"/>
          </p:cNvSpPr>
          <p:nvPr>
            <p:ph type="title"/>
          </p:nvPr>
        </p:nvSpPr>
        <p:spPr>
          <a:xfrm>
            <a:off x="2007750" y="-241364"/>
            <a:ext cx="10515600" cy="1325563"/>
          </a:xfrm>
        </p:spPr>
        <p:txBody>
          <a:body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spTree>
    <p:extLst>
      <p:ext uri="{BB962C8B-B14F-4D97-AF65-F5344CB8AC3E}">
        <p14:creationId xmlns:p14="http://schemas.microsoft.com/office/powerpoint/2010/main" val="2217993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FFC904-0225-AD67-E16F-1255FA086E4C}"/>
              </a:ext>
            </a:extLst>
          </p:cNvPr>
          <p:cNvSpPr>
            <a:spLocks noGrp="1"/>
          </p:cNvSpPr>
          <p:nvPr>
            <p:ph type="title"/>
          </p:nvPr>
        </p:nvSpPr>
        <p:spPr>
          <a:xfrm>
            <a:off x="838200" y="990276"/>
            <a:ext cx="10515600" cy="1325563"/>
          </a:xfrm>
        </p:spPr>
        <p:txBody>
          <a:bodyPr/>
          <a:lstStyle/>
          <a:p>
            <a:r>
              <a:rPr lang="tr-TR" dirty="0">
                <a:latin typeface="Times New Roman" panose="02020603050405020304" pitchFamily="18" charset="0"/>
                <a:cs typeface="Times New Roman" panose="02020603050405020304" pitchFamily="18" charset="0"/>
              </a:rPr>
              <a:t>Belirtilen dikkat edilecek noktalara uygun soru örneği yazalım.</a:t>
            </a:r>
          </a:p>
        </p:txBody>
      </p:sp>
      <p:sp>
        <p:nvSpPr>
          <p:cNvPr id="3" name="İçerik Yer Tutucusu 2">
            <a:extLst>
              <a:ext uri="{FF2B5EF4-FFF2-40B4-BE49-F238E27FC236}">
                <a16:creationId xmlns:a16="http://schemas.microsoft.com/office/drawing/2014/main" id="{91300A87-E4F3-EFC2-F67F-AB868A31FA38}"/>
              </a:ext>
            </a:extLst>
          </p:cNvPr>
          <p:cNvSpPr>
            <a:spLocks noGrp="1"/>
          </p:cNvSpPr>
          <p:nvPr>
            <p:ph idx="1"/>
          </p:nvPr>
        </p:nvSpPr>
        <p:spPr>
          <a:xfrm>
            <a:off x="838200" y="2413454"/>
            <a:ext cx="10515600" cy="4351338"/>
          </a:xfrm>
        </p:spPr>
        <p:txBody>
          <a:bodyPr/>
          <a:lstStyle/>
          <a:p>
            <a:pPr marL="0" indent="0" algn="just">
              <a:buNone/>
            </a:pPr>
            <a:r>
              <a:rPr lang="tr-TR" sz="2800" b="1" kern="100" dirty="0">
                <a:latin typeface="Times New Roman" panose="02020603050405020304" pitchFamily="18" charset="0"/>
                <a:ea typeface="Aptos" panose="020B0004020202020204" pitchFamily="34" charset="0"/>
                <a:cs typeface="Times New Roman" panose="02020603050405020304" pitchFamily="18" charset="0"/>
              </a:rPr>
              <a:t>Dikkat Edilecek Noktalar:</a:t>
            </a:r>
          </a:p>
          <a:p>
            <a:pPr marL="514350" indent="-514350" algn="just">
              <a:buAutoNum type="arabicParenR"/>
            </a:pPr>
            <a:r>
              <a:rPr lang="tr-TR" sz="2800" b="1" kern="100" dirty="0">
                <a:effectLst/>
                <a:latin typeface="Times New Roman" panose="02020603050405020304" pitchFamily="18" charset="0"/>
                <a:ea typeface="Aptos" panose="020B0004020202020204" pitchFamily="34" charset="0"/>
                <a:cs typeface="Times New Roman" panose="02020603050405020304" pitchFamily="18" charset="0"/>
              </a:rPr>
              <a:t>Doğrulanabilir Bilgi: </a:t>
            </a:r>
            <a:r>
              <a:rPr lang="tr-TR" sz="28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0" indent="0" algn="just">
              <a:buNone/>
            </a:pPr>
            <a:r>
              <a:rPr lang="tr-TR" sz="2800" dirty="0">
                <a:latin typeface="Times New Roman" panose="02020603050405020304" pitchFamily="18" charset="0"/>
                <a:cs typeface="Times New Roman" panose="02020603050405020304" pitchFamily="18" charset="0"/>
              </a:rPr>
              <a:t>2) </a:t>
            </a:r>
            <a:r>
              <a:rPr lang="tr-TR" sz="2800" b="1" dirty="0">
                <a:latin typeface="Times New Roman" panose="02020603050405020304" pitchFamily="18" charset="0"/>
                <a:cs typeface="Times New Roman" panose="02020603050405020304" pitchFamily="18" charset="0"/>
              </a:rPr>
              <a:t>Doğrudan Kaynak ve İpucu : </a:t>
            </a:r>
            <a:r>
              <a:rPr lang="tr-TR" sz="2800" dirty="0">
                <a:latin typeface="Times New Roman" panose="02020603050405020304" pitchFamily="18" charset="0"/>
                <a:cs typeface="Times New Roman" panose="02020603050405020304" pitchFamily="18" charset="0"/>
              </a:rPr>
              <a:t>?</a:t>
            </a:r>
          </a:p>
          <a:p>
            <a:pPr marL="0" indent="0" algn="just">
              <a:buNone/>
            </a:pPr>
            <a:r>
              <a:rPr lang="tr-TR" sz="2800" dirty="0">
                <a:effectLst/>
                <a:latin typeface="Times New Roman" panose="02020603050405020304" pitchFamily="18" charset="0"/>
                <a:cs typeface="Times New Roman" panose="02020603050405020304" pitchFamily="18" charset="0"/>
              </a:rPr>
              <a:t>3) </a:t>
            </a:r>
            <a:r>
              <a:rPr lang="tr-TR" sz="2800" b="1" dirty="0">
                <a:effectLst/>
                <a:latin typeface="Times New Roman" panose="02020603050405020304" pitchFamily="18" charset="0"/>
                <a:cs typeface="Times New Roman" panose="02020603050405020304" pitchFamily="18" charset="0"/>
              </a:rPr>
              <a:t>Boşluk Türü: </a:t>
            </a:r>
            <a:r>
              <a:rPr lang="tr-TR" sz="2800" dirty="0">
                <a:effectLst/>
                <a:latin typeface="Times New Roman" panose="02020603050405020304" pitchFamily="18" charset="0"/>
                <a:cs typeface="Times New Roman" panose="02020603050405020304" pitchFamily="18" charset="0"/>
              </a:rPr>
              <a:t>?</a:t>
            </a:r>
          </a:p>
          <a:p>
            <a:pPr marL="0" indent="0" algn="just">
              <a:buNone/>
            </a:pPr>
            <a:r>
              <a:rPr lang="tr-TR" sz="2800" kern="100" dirty="0">
                <a:latin typeface="Times New Roman" panose="02020603050405020304" pitchFamily="18" charset="0"/>
                <a:ea typeface="Aptos" panose="020B0004020202020204" pitchFamily="34" charset="0"/>
                <a:cs typeface="Times New Roman" panose="02020603050405020304" pitchFamily="18" charset="0"/>
              </a:rPr>
              <a:t>4) </a:t>
            </a:r>
            <a:r>
              <a:rPr lang="tr-TR" sz="2800" b="1" kern="100" dirty="0">
                <a:latin typeface="Times New Roman" panose="02020603050405020304" pitchFamily="18" charset="0"/>
                <a:ea typeface="Aptos" panose="020B0004020202020204" pitchFamily="34" charset="0"/>
                <a:cs typeface="Times New Roman" panose="02020603050405020304" pitchFamily="18" charset="0"/>
              </a:rPr>
              <a:t>Cevap Yansıtılması: ?</a:t>
            </a:r>
          </a:p>
          <a:p>
            <a:pPr marL="0" indent="0" algn="just">
              <a:buNone/>
            </a:pPr>
            <a:r>
              <a:rPr lang="tr-TR" sz="2800" kern="100" dirty="0">
                <a:effectLst/>
                <a:latin typeface="Times New Roman" panose="02020603050405020304" pitchFamily="18" charset="0"/>
                <a:ea typeface="Aptos" panose="020B0004020202020204" pitchFamily="34" charset="0"/>
                <a:cs typeface="Times New Roman" panose="02020603050405020304" pitchFamily="18" charset="0"/>
              </a:rPr>
              <a:t>5) </a:t>
            </a:r>
            <a:r>
              <a:rPr lang="tr-TR" sz="2800" b="1" kern="100" dirty="0">
                <a:latin typeface="Times New Roman" panose="02020603050405020304" pitchFamily="18" charset="0"/>
                <a:ea typeface="Aptos" panose="020B0004020202020204" pitchFamily="34" charset="0"/>
                <a:cs typeface="Times New Roman" panose="02020603050405020304" pitchFamily="18" charset="0"/>
              </a:rPr>
              <a:t>Boşluk Yeri</a:t>
            </a:r>
            <a:r>
              <a:rPr lang="tr-TR" sz="2800" b="1" kern="100" dirty="0">
                <a:effectLst/>
                <a:latin typeface="Times New Roman" panose="02020603050405020304" pitchFamily="18" charset="0"/>
                <a:ea typeface="Aptos" panose="020B0004020202020204" pitchFamily="34" charset="0"/>
                <a:cs typeface="Times New Roman" panose="02020603050405020304" pitchFamily="18" charset="0"/>
              </a:rPr>
              <a:t>: ?</a:t>
            </a:r>
          </a:p>
          <a:p>
            <a:pPr marL="0" indent="0" algn="just">
              <a:buNone/>
            </a:pPr>
            <a:r>
              <a:rPr lang="tr-TR" sz="2800" b="1" kern="100" dirty="0">
                <a:latin typeface="Times New Roman" panose="02020603050405020304" pitchFamily="18" charset="0"/>
                <a:ea typeface="Aptos" panose="020B0004020202020204" pitchFamily="34" charset="0"/>
                <a:cs typeface="Times New Roman" panose="02020603050405020304" pitchFamily="18" charset="0"/>
              </a:rPr>
              <a:t>6) Özgür Yanıt ve Yanıt Bağımsızlığı:</a:t>
            </a:r>
            <a:r>
              <a:rPr lang="tr-TR" sz="2800" kern="100" dirty="0">
                <a:latin typeface="Times New Roman" panose="02020603050405020304" pitchFamily="18" charset="0"/>
                <a:ea typeface="Aptos" panose="020B0004020202020204" pitchFamily="34" charset="0"/>
                <a:cs typeface="Times New Roman" panose="02020603050405020304" pitchFamily="18" charset="0"/>
              </a:rPr>
              <a:t>?</a:t>
            </a:r>
            <a:endParaRPr lang="tr-TR" dirty="0"/>
          </a:p>
        </p:txBody>
      </p:sp>
      <p:sp>
        <p:nvSpPr>
          <p:cNvPr id="4" name="Başlık 1">
            <a:extLst>
              <a:ext uri="{FF2B5EF4-FFF2-40B4-BE49-F238E27FC236}">
                <a16:creationId xmlns:a16="http://schemas.microsoft.com/office/drawing/2014/main" id="{7D210695-3904-9F6F-2798-47D7954B7839}"/>
              </a:ext>
            </a:extLst>
          </p:cNvPr>
          <p:cNvSpPr txBox="1">
            <a:spLocks/>
          </p:cNvSpPr>
          <p:nvPr/>
        </p:nvSpPr>
        <p:spPr>
          <a:xfrm>
            <a:off x="2862943" y="-16672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b="1" dirty="0">
                <a:solidFill>
                  <a:schemeClr val="bg1"/>
                </a:solidFill>
                <a:latin typeface="Times New Roman" panose="02020603050405020304" pitchFamily="18" charset="0"/>
                <a:cs typeface="Times New Roman" panose="02020603050405020304" pitchFamily="18" charset="0"/>
              </a:rPr>
              <a:t>BİRLİKTE YAZALIM </a:t>
            </a:r>
          </a:p>
        </p:txBody>
      </p:sp>
    </p:spTree>
    <p:extLst>
      <p:ext uri="{BB962C8B-B14F-4D97-AF65-F5344CB8AC3E}">
        <p14:creationId xmlns:p14="http://schemas.microsoft.com/office/powerpoint/2010/main" val="171478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İçerik Yer Tutucusu 7">
            <a:extLst>
              <a:ext uri="{FF2B5EF4-FFF2-40B4-BE49-F238E27FC236}">
                <a16:creationId xmlns:a16="http://schemas.microsoft.com/office/drawing/2014/main" id="{370726D4-4C53-5A9E-2C3A-6470FE50834E}"/>
              </a:ext>
            </a:extLst>
          </p:cNvPr>
          <p:cNvGraphicFramePr>
            <a:graphicFrameLocks noGrp="1"/>
          </p:cNvGraphicFramePr>
          <p:nvPr>
            <p:ph idx="1"/>
            <p:extLst>
              <p:ext uri="{D42A27DB-BD31-4B8C-83A1-F6EECF244321}">
                <p14:modId xmlns:p14="http://schemas.microsoft.com/office/powerpoint/2010/main" val="3285171153"/>
              </p:ext>
            </p:extLst>
          </p:nvPr>
        </p:nvGraphicFramePr>
        <p:xfrm>
          <a:off x="251927" y="1142048"/>
          <a:ext cx="11430000" cy="5034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Başlık 9">
            <a:extLst>
              <a:ext uri="{FF2B5EF4-FFF2-40B4-BE49-F238E27FC236}">
                <a16:creationId xmlns:a16="http://schemas.microsoft.com/office/drawing/2014/main" id="{211F7FB0-E382-4E78-BFFA-C6749670F4C9}"/>
              </a:ext>
            </a:extLst>
          </p:cNvPr>
          <p:cNvSpPr>
            <a:spLocks noGrp="1"/>
          </p:cNvSpPr>
          <p:nvPr>
            <p:ph type="title"/>
          </p:nvPr>
        </p:nvSpPr>
        <p:spPr/>
        <p:txBody>
          <a:bodyPr/>
          <a:lstStyle/>
          <a:p>
            <a:endParaRPr lang="tr-TR" dirty="0"/>
          </a:p>
        </p:txBody>
      </p:sp>
      <p:sp>
        <p:nvSpPr>
          <p:cNvPr id="11" name="Başlık 1">
            <a:extLst>
              <a:ext uri="{FF2B5EF4-FFF2-40B4-BE49-F238E27FC236}">
                <a16:creationId xmlns:a16="http://schemas.microsoft.com/office/drawing/2014/main" id="{5407AFC5-46D0-3A88-7289-9DB84B21DE2E}"/>
              </a:ext>
            </a:extLst>
          </p:cNvPr>
          <p:cNvSpPr txBox="1">
            <a:spLocks/>
          </p:cNvSpPr>
          <p:nvPr/>
        </p:nvSpPr>
        <p:spPr>
          <a:xfrm>
            <a:off x="1985356" y="-18351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dirty="0">
                <a:solidFill>
                  <a:schemeClr val="bg1"/>
                </a:solidFill>
                <a:latin typeface="Times New Roman" panose="02020603050405020304" pitchFamily="18" charset="0"/>
                <a:cs typeface="Times New Roman" panose="02020603050405020304" pitchFamily="18" charset="0"/>
              </a:rPr>
              <a:t>DİKKAT EDİLMESİ GEREKENLER</a:t>
            </a:r>
          </a:p>
        </p:txBody>
      </p:sp>
    </p:spTree>
    <p:extLst>
      <p:ext uri="{BB962C8B-B14F-4D97-AF65-F5344CB8AC3E}">
        <p14:creationId xmlns:p14="http://schemas.microsoft.com/office/powerpoint/2010/main" val="1261648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9C239C8-9467-86F1-8A1E-50DFAFF0AFDE}"/>
              </a:ext>
            </a:extLst>
          </p:cNvPr>
          <p:cNvSpPr>
            <a:spLocks noGrp="1"/>
          </p:cNvSpPr>
          <p:nvPr>
            <p:ph idx="1"/>
          </p:nvPr>
        </p:nvSpPr>
        <p:spPr>
          <a:xfrm>
            <a:off x="343677" y="3429000"/>
            <a:ext cx="10515600" cy="4351338"/>
          </a:xfrm>
        </p:spPr>
        <p:txBody>
          <a:bodyPr/>
          <a:lstStyle/>
          <a:p>
            <a:pPr marL="0" indent="0">
              <a:buNone/>
            </a:pPr>
            <a:r>
              <a:rPr lang="tr-TR" b="1" dirty="0">
                <a:latin typeface="Times New Roman" panose="02020603050405020304" pitchFamily="18" charset="0"/>
                <a:cs typeface="Times New Roman" panose="02020603050405020304" pitchFamily="18" charset="0"/>
              </a:rPr>
              <a:t>Konu: ?</a:t>
            </a:r>
          </a:p>
          <a:p>
            <a:pPr marL="0" indent="0">
              <a:buNone/>
            </a:pPr>
            <a:r>
              <a:rPr lang="tr-TR" b="1" dirty="0">
                <a:latin typeface="Times New Roman" panose="02020603050405020304" pitchFamily="18" charset="0"/>
                <a:cs typeface="Times New Roman" panose="02020603050405020304" pitchFamily="18" charset="0"/>
              </a:rPr>
              <a:t>Grafik ve görsel temeli: ?</a:t>
            </a:r>
          </a:p>
          <a:p>
            <a:pPr marL="0" indent="0">
              <a:buNone/>
            </a:pPr>
            <a:r>
              <a:rPr lang="tr-TR" b="1" dirty="0">
                <a:latin typeface="Times New Roman" panose="02020603050405020304" pitchFamily="18" charset="0"/>
                <a:cs typeface="Times New Roman" panose="02020603050405020304" pitchFamily="18" charset="0"/>
              </a:rPr>
              <a:t>Cevap Anahtarı: ?</a:t>
            </a:r>
          </a:p>
          <a:p>
            <a:pPr marL="0" indent="0">
              <a:buNone/>
            </a:pPr>
            <a:r>
              <a:rPr lang="tr-TR" b="1" dirty="0">
                <a:latin typeface="Times New Roman" panose="02020603050405020304" pitchFamily="18" charset="0"/>
                <a:cs typeface="Times New Roman" panose="02020603050405020304" pitchFamily="18" charset="0"/>
              </a:rPr>
              <a:t>Ön test: ?</a:t>
            </a:r>
          </a:p>
          <a:p>
            <a:pPr marL="0" indent="0">
              <a:buNone/>
            </a:pPr>
            <a:r>
              <a:rPr lang="tr-TR" b="1" dirty="0">
                <a:latin typeface="Times New Roman" panose="02020603050405020304" pitchFamily="18" charset="0"/>
                <a:cs typeface="Times New Roman" panose="02020603050405020304" pitchFamily="18" charset="0"/>
              </a:rPr>
              <a:t>Geri Bildirim Süreci: ?</a:t>
            </a:r>
          </a:p>
          <a:p>
            <a:pPr marL="0" indent="0">
              <a:buNone/>
            </a:pPr>
            <a:r>
              <a:rPr lang="tr-TR" b="1" dirty="0">
                <a:latin typeface="Times New Roman" panose="02020603050405020304" pitchFamily="18" charset="0"/>
                <a:cs typeface="Times New Roman" panose="02020603050405020304" pitchFamily="18" charset="0"/>
              </a:rPr>
              <a:t>Yanıt Analizi: ?</a:t>
            </a:r>
          </a:p>
        </p:txBody>
      </p:sp>
      <p:sp>
        <p:nvSpPr>
          <p:cNvPr id="4" name="Başlık 1">
            <a:extLst>
              <a:ext uri="{FF2B5EF4-FFF2-40B4-BE49-F238E27FC236}">
                <a16:creationId xmlns:a16="http://schemas.microsoft.com/office/drawing/2014/main" id="{021423A3-CE9D-C5A0-D30F-4F8C721930AE}"/>
              </a:ext>
            </a:extLst>
          </p:cNvPr>
          <p:cNvSpPr txBox="1">
            <a:spLocks noGrp="1"/>
          </p:cNvSpPr>
          <p:nvPr>
            <p:ph type="title"/>
          </p:nvPr>
        </p:nvSpPr>
        <p:spPr>
          <a:xfrm>
            <a:off x="2909596" y="-1853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b="1">
                <a:solidFill>
                  <a:schemeClr val="bg1"/>
                </a:solidFill>
                <a:latin typeface="Times New Roman" panose="02020603050405020304" pitchFamily="18" charset="0"/>
                <a:cs typeface="Times New Roman" panose="02020603050405020304" pitchFamily="18" charset="0"/>
              </a:rPr>
              <a:t>BİRLİKTE DÜŞÜNELİM</a:t>
            </a:r>
            <a:endParaRPr lang="tr-TR" b="1" dirty="0">
              <a:solidFill>
                <a:schemeClr val="bg1"/>
              </a:solidFill>
              <a:latin typeface="Times New Roman" panose="02020603050405020304" pitchFamily="18" charset="0"/>
              <a:cs typeface="Times New Roman" panose="02020603050405020304" pitchFamily="18" charset="0"/>
            </a:endParaRPr>
          </a:p>
        </p:txBody>
      </p:sp>
      <p:pic>
        <p:nvPicPr>
          <p:cNvPr id="6" name="Resim 5">
            <a:extLst>
              <a:ext uri="{FF2B5EF4-FFF2-40B4-BE49-F238E27FC236}">
                <a16:creationId xmlns:a16="http://schemas.microsoft.com/office/drawing/2014/main" id="{A0FF31B8-E9D0-F9CF-1F23-A02CAD5BC405}"/>
              </a:ext>
            </a:extLst>
          </p:cNvPr>
          <p:cNvPicPr>
            <a:picLocks noChangeAspect="1"/>
          </p:cNvPicPr>
          <p:nvPr/>
        </p:nvPicPr>
        <p:blipFill>
          <a:blip r:embed="rId2"/>
          <a:stretch>
            <a:fillRect/>
          </a:stretch>
        </p:blipFill>
        <p:spPr>
          <a:xfrm>
            <a:off x="343677" y="1016620"/>
            <a:ext cx="2701316" cy="2361766"/>
          </a:xfrm>
          <a:prstGeom prst="rect">
            <a:avLst/>
          </a:prstGeom>
        </p:spPr>
      </p:pic>
      <p:sp>
        <p:nvSpPr>
          <p:cNvPr id="8" name="Metin kutusu 7">
            <a:extLst>
              <a:ext uri="{FF2B5EF4-FFF2-40B4-BE49-F238E27FC236}">
                <a16:creationId xmlns:a16="http://schemas.microsoft.com/office/drawing/2014/main" id="{D3BF6210-2A87-3021-C984-A4E2653F4A69}"/>
              </a:ext>
            </a:extLst>
          </p:cNvPr>
          <p:cNvSpPr txBox="1"/>
          <p:nvPr/>
        </p:nvSpPr>
        <p:spPr>
          <a:xfrm>
            <a:off x="3303037" y="1535784"/>
            <a:ext cx="8464524" cy="1569660"/>
          </a:xfrm>
          <a:prstGeom prst="rect">
            <a:avLst/>
          </a:prstGeom>
          <a:noFill/>
        </p:spPr>
        <p:txBody>
          <a:bodyPr wrap="square">
            <a:spAutoFit/>
          </a:bodyPr>
          <a:lstStyle/>
          <a:p>
            <a:pPr algn="just"/>
            <a:r>
              <a:rPr lang="tr-TR" sz="2400" b="0" i="0" dirty="0">
                <a:effectLst/>
                <a:latin typeface="Times New Roman" panose="02020603050405020304" pitchFamily="18" charset="0"/>
                <a:cs typeface="Times New Roman" panose="02020603050405020304" pitchFamily="18" charset="0"/>
              </a:rPr>
              <a:t>“Dengesiz beslenme, vücudun ihtiyaç duyduğu besin öğelerinin yetersiz veya aşırı miktarda alınması sonucu ortaya çıkan bir durumdur. Bu durum, özellikle çocuklarda __________ gibi ciddi sağlık problemlerine yol açabilir.”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243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640513-EDDF-2400-8956-D77F03F7BEEE}"/>
              </a:ext>
            </a:extLst>
          </p:cNvPr>
          <p:cNvSpPr>
            <a:spLocks noGrp="1"/>
          </p:cNvSpPr>
          <p:nvPr>
            <p:ph type="title"/>
          </p:nvPr>
        </p:nvSpPr>
        <p:spPr>
          <a:xfrm>
            <a:off x="2752344" y="-183515"/>
            <a:ext cx="10515600" cy="1325563"/>
          </a:xfrm>
        </p:spPr>
        <p:txBody>
          <a:bodyPr/>
          <a:lstStyle/>
          <a:p>
            <a:r>
              <a:rPr lang="tr-TR" b="1" dirty="0">
                <a:solidFill>
                  <a:schemeClr val="bg1"/>
                </a:solidFill>
                <a:latin typeface="Times New Roman" panose="02020603050405020304" pitchFamily="18" charset="0"/>
                <a:cs typeface="Times New Roman" panose="02020603050405020304" pitchFamily="18" charset="0"/>
              </a:rPr>
              <a:t>KİTAP ÖNERİSİ</a:t>
            </a:r>
          </a:p>
        </p:txBody>
      </p:sp>
      <p:pic>
        <p:nvPicPr>
          <p:cNvPr id="5" name="İçerik Yer Tutucusu 4">
            <a:extLst>
              <a:ext uri="{FF2B5EF4-FFF2-40B4-BE49-F238E27FC236}">
                <a16:creationId xmlns:a16="http://schemas.microsoft.com/office/drawing/2014/main" id="{467966FC-79E1-9040-0E6B-4CBF35DFEE0B}"/>
              </a:ext>
            </a:extLst>
          </p:cNvPr>
          <p:cNvPicPr>
            <a:picLocks noGrp="1" noChangeAspect="1"/>
          </p:cNvPicPr>
          <p:nvPr>
            <p:ph idx="1"/>
          </p:nvPr>
        </p:nvPicPr>
        <p:blipFill>
          <a:blip r:embed="rId2"/>
          <a:stretch>
            <a:fillRect/>
          </a:stretch>
        </p:blipFill>
        <p:spPr>
          <a:xfrm>
            <a:off x="2066339" y="1257896"/>
            <a:ext cx="3279242" cy="4830333"/>
          </a:xfrm>
        </p:spPr>
      </p:pic>
      <p:pic>
        <p:nvPicPr>
          <p:cNvPr id="7" name="Resim 6">
            <a:extLst>
              <a:ext uri="{FF2B5EF4-FFF2-40B4-BE49-F238E27FC236}">
                <a16:creationId xmlns:a16="http://schemas.microsoft.com/office/drawing/2014/main" id="{5FE1732F-0AE3-2348-A94E-7383D31DDEA8}"/>
              </a:ext>
            </a:extLst>
          </p:cNvPr>
          <p:cNvPicPr>
            <a:picLocks noChangeAspect="1"/>
          </p:cNvPicPr>
          <p:nvPr/>
        </p:nvPicPr>
        <p:blipFill>
          <a:blip r:embed="rId3"/>
          <a:stretch>
            <a:fillRect/>
          </a:stretch>
        </p:blipFill>
        <p:spPr>
          <a:xfrm>
            <a:off x="6496002" y="1257896"/>
            <a:ext cx="3480613" cy="4830333"/>
          </a:xfrm>
          <a:prstGeom prst="rect">
            <a:avLst/>
          </a:prstGeom>
        </p:spPr>
      </p:pic>
    </p:spTree>
    <p:extLst>
      <p:ext uri="{BB962C8B-B14F-4D97-AF65-F5344CB8AC3E}">
        <p14:creationId xmlns:p14="http://schemas.microsoft.com/office/powerpoint/2010/main" val="4023012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B7DB6B-2BCB-5AFD-C60F-67CBEB3CA90E}"/>
              </a:ext>
            </a:extLst>
          </p:cNvPr>
          <p:cNvSpPr>
            <a:spLocks noGrp="1"/>
          </p:cNvSpPr>
          <p:nvPr>
            <p:ph type="title"/>
          </p:nvPr>
        </p:nvSpPr>
        <p:spPr>
          <a:xfrm>
            <a:off x="3049555" y="3248285"/>
            <a:ext cx="10515600" cy="1325563"/>
          </a:xfrm>
        </p:spPr>
        <p:txBody>
          <a:bodyPr>
            <a:normAutofit/>
          </a:bodyPr>
          <a:lstStyle/>
          <a:p>
            <a:r>
              <a:rPr lang="tr-TR" sz="6000" dirty="0">
                <a:latin typeface="Times New Roman" panose="02020603050405020304" pitchFamily="18" charset="0"/>
                <a:cs typeface="Times New Roman" panose="02020603050405020304" pitchFamily="18" charset="0"/>
              </a:rPr>
              <a:t>SORULARINIZ?</a:t>
            </a:r>
          </a:p>
        </p:txBody>
      </p:sp>
      <p:sp>
        <p:nvSpPr>
          <p:cNvPr id="3" name="İçerik Yer Tutucusu 2">
            <a:extLst>
              <a:ext uri="{FF2B5EF4-FFF2-40B4-BE49-F238E27FC236}">
                <a16:creationId xmlns:a16="http://schemas.microsoft.com/office/drawing/2014/main" id="{71EDFCB0-C31F-64B5-13BD-8AC753239BBF}"/>
              </a:ext>
            </a:extLst>
          </p:cNvPr>
          <p:cNvSpPr>
            <a:spLocks noGrp="1"/>
          </p:cNvSpPr>
          <p:nvPr>
            <p:ph idx="1"/>
          </p:nvPr>
        </p:nvSpPr>
        <p:spPr/>
        <p:txBody>
          <a:bodyPr/>
          <a:lstStyle/>
          <a:p>
            <a:endParaRPr lang="tr-TR" dirty="0"/>
          </a:p>
        </p:txBody>
      </p:sp>
    </p:spTree>
    <p:extLst>
      <p:ext uri="{BB962C8B-B14F-4D97-AF65-F5344CB8AC3E}">
        <p14:creationId xmlns:p14="http://schemas.microsoft.com/office/powerpoint/2010/main" val="2617299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20A4BC-BDC0-2C7C-0668-E5CBEA7D46A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A0D7295-49B8-6352-919F-B803F601592E}"/>
              </a:ext>
            </a:extLst>
          </p:cNvPr>
          <p:cNvSpPr>
            <a:spLocks noGrp="1"/>
          </p:cNvSpPr>
          <p:nvPr>
            <p:ph idx="1"/>
          </p:nvPr>
        </p:nvSpPr>
        <p:spPr>
          <a:xfrm>
            <a:off x="524847" y="3281200"/>
            <a:ext cx="11142306" cy="4351338"/>
          </a:xfrm>
        </p:spPr>
        <p:txBody>
          <a:bodyPr>
            <a:normAutofit/>
          </a:bodyPr>
          <a:lstStyle/>
          <a:p>
            <a:pPr marL="0" indent="0" algn="ctr">
              <a:buNone/>
            </a:pPr>
            <a:r>
              <a:rPr lang="tr-TR" sz="4400" dirty="0">
                <a:latin typeface="Times New Roman" panose="02020603050405020304" pitchFamily="18" charset="0"/>
                <a:cs typeface="Times New Roman" panose="02020603050405020304" pitchFamily="18" charset="0"/>
              </a:rPr>
              <a:t>DİNLEDİĞİNİZ İÇİN TEŞEKKÜR EDERİM!</a:t>
            </a:r>
          </a:p>
        </p:txBody>
      </p:sp>
    </p:spTree>
    <p:extLst>
      <p:ext uri="{BB962C8B-B14F-4D97-AF65-F5344CB8AC3E}">
        <p14:creationId xmlns:p14="http://schemas.microsoft.com/office/powerpoint/2010/main" val="370719450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1457</Words>
  <Application>Microsoft Office PowerPoint</Application>
  <PresentationFormat>Geniş ekran</PresentationFormat>
  <Paragraphs>256</Paragraphs>
  <Slides>27</Slides>
  <Notes>13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27</vt:i4>
      </vt:variant>
    </vt:vector>
  </HeadingPairs>
  <TitlesOfParts>
    <vt:vector size="33" baseType="lpstr">
      <vt:lpstr>Aptos</vt:lpstr>
      <vt:lpstr>Arial</vt:lpstr>
      <vt:lpstr>Calibri</vt:lpstr>
      <vt:lpstr>Calibri Light</vt:lpstr>
      <vt:lpstr>Times New Roman</vt:lpstr>
      <vt:lpstr>Office Teması</vt:lpstr>
      <vt:lpstr>Açık Uçlu Sorular ve Kısa Yanıtlı Testler Üzerine İnceleme</vt:lpstr>
      <vt:lpstr>AÇIK UÇLU SORULAR</vt:lpstr>
      <vt:lpstr>Açık Uçlu Sorular</vt:lpstr>
      <vt:lpstr>Açık Uçlu Sorular</vt:lpstr>
      <vt:lpstr>DİKKAT EDİLMESİ GEREKENLER</vt:lpstr>
      <vt:lpstr>PowerPoint Sunusu</vt:lpstr>
      <vt:lpstr>PowerPoint Sunusu</vt:lpstr>
      <vt:lpstr>PowerPoint Sunusu</vt:lpstr>
      <vt:lpstr>PowerPoint Sunusu</vt:lpstr>
      <vt:lpstr>DİKKAT EDİLMESİ GEREKENLER</vt:lpstr>
      <vt:lpstr>DİKKAT EDİLMESİ GEREKENLER</vt:lpstr>
      <vt:lpstr>Belirtilen dikkat edilecek noktalara uygun soru örneği ve görüş alma süreci yazalım.</vt:lpstr>
      <vt:lpstr>DİKKAT EDİLMESİ GEREKENLER</vt:lpstr>
      <vt:lpstr>Sayın hocalarım, açık uçlu sorular hazırlarken veya değerlendirirken nelere dikkat ediyorsunuz?</vt:lpstr>
      <vt:lpstr>KISA YANITLI SORULAR</vt:lpstr>
      <vt:lpstr>Kısa Yanıtlı Testler</vt:lpstr>
      <vt:lpstr>PowerPoint Sunusu</vt:lpstr>
      <vt:lpstr>DİKKAT EDİLMESİ GEREKENLER</vt:lpstr>
      <vt:lpstr>BİRLİKTE İNCELEYELİM</vt:lpstr>
      <vt:lpstr>DİKKAT EDİLMESİ GEREKENLER</vt:lpstr>
      <vt:lpstr>DİKKAT EDİLMESİ GEREKENLER</vt:lpstr>
      <vt:lpstr>Belirtilen dikkat edilecek noktalara uygun soru örneği yazalım.</vt:lpstr>
      <vt:lpstr>PowerPoint Sunusu</vt:lpstr>
      <vt:lpstr>BİRLİKTE DÜŞÜNELİM</vt:lpstr>
      <vt:lpstr>KİTAP ÖNERİSİ</vt:lpstr>
      <vt:lpstr>SORULARINIZ?</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Bedri Nejat Yüzüak</cp:lastModifiedBy>
  <cp:revision>47</cp:revision>
  <dcterms:created xsi:type="dcterms:W3CDTF">2020-10-23T12:43:04Z</dcterms:created>
  <dcterms:modified xsi:type="dcterms:W3CDTF">2025-04-11T09:11:12Z</dcterms:modified>
</cp:coreProperties>
</file>