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031CE-A856-4695-A454-3DF0A75AEC1B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CDCE1-C0B0-4A37-9F58-8C53BCB756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325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591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633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254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362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161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073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4456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068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407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1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7545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D2207-E8C3-413F-A610-77BF1C3B7E53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F7908-04BB-4B59-B73D-57ED37E903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202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2890345"/>
            <a:ext cx="9144000" cy="1964942"/>
          </a:xfrm>
        </p:spPr>
        <p:txBody>
          <a:bodyPr/>
          <a:lstStyle/>
          <a:p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76096" y="5097517"/>
            <a:ext cx="8439808" cy="798786"/>
          </a:xfrm>
        </p:spPr>
        <p:txBody>
          <a:bodyPr>
            <a:normAutofit/>
          </a:bodyPr>
          <a:lstStyle/>
          <a:p>
            <a:endParaRPr lang="tr-TR" sz="2500" b="1" dirty="0"/>
          </a:p>
        </p:txBody>
      </p:sp>
    </p:spTree>
    <p:extLst>
      <p:ext uri="{BB962C8B-B14F-4D97-AF65-F5344CB8AC3E}">
        <p14:creationId xmlns:p14="http://schemas.microsoft.com/office/powerpoint/2010/main" val="957510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00855" y="0"/>
            <a:ext cx="9157138" cy="830317"/>
          </a:xfrm>
        </p:spPr>
        <p:txBody>
          <a:bodyPr>
            <a:normAutofit/>
          </a:bodyPr>
          <a:lstStyle/>
          <a:p>
            <a:pPr algn="r"/>
            <a:endParaRPr lang="tr-TR" sz="4500" dirty="0">
              <a:solidFill>
                <a:schemeClr val="bg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87669"/>
            <a:ext cx="10515600" cy="4989294"/>
          </a:xfrm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11353800" y="6203239"/>
            <a:ext cx="578069" cy="546100"/>
          </a:xfrm>
        </p:spPr>
        <p:txBody>
          <a:bodyPr/>
          <a:lstStyle/>
          <a:p>
            <a:fld id="{6DDF7908-04BB-4B59-B73D-57ED37E9036F}" type="slidenum">
              <a:rPr lang="tr-TR" sz="1500" smtClean="0">
                <a:solidFill>
                  <a:schemeClr val="bg1"/>
                </a:solidFill>
              </a:rPr>
              <a:t>2</a:t>
            </a:fld>
            <a:endParaRPr lang="tr-TR" sz="1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04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Geniş ekran</PresentationFormat>
  <Paragraphs>1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3</cp:revision>
  <dcterms:created xsi:type="dcterms:W3CDTF">2020-10-23T12:43:04Z</dcterms:created>
  <dcterms:modified xsi:type="dcterms:W3CDTF">2020-10-23T13:40:25Z</dcterms:modified>
</cp:coreProperties>
</file>