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14.xml" ContentType="application/vnd.openxmlformats-officedocument.presentationml.notesSlide+xml"/>
  <Override PartName="/ppt/diagrams/colors4.xml" ContentType="application/vnd.openxmlformats-officedocument.drawingml.diagramColors+xml"/>
  <Override PartName="/ppt/notesSlides/notesSlide9.xml" ContentType="application/vnd.openxmlformats-officedocument.presentationml.notesSlide+xml"/>
  <Override PartName="/ppt/diagrams/quickStyle2.xml" ContentType="application/vnd.openxmlformats-officedocument.drawingml.diagramQuickStyle+xml"/>
  <Override PartName="/ppt/diagrams/quickStyle4.xml" ContentType="application/vnd.openxmlformats-officedocument.drawingml.diagramQuickStyle+xml"/>
  <Override PartName="/ppt/diagrams/colors2.xml" ContentType="application/vnd.openxmlformats-officedocument.drawingml.diagramColors+xml"/>
  <Override PartName="/ppt/slideLayouts/slideLayout4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openxmlformats-officedocument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slideLayouts/slideLayout1.xml" ContentType="application/vnd.openxmlformats-officedocument.presentationml.slideLayout+xml"/>
  <Override PartName="/ppt/diagrams/quickStyle3.xml" ContentType="application/vnd.openxmlformats-officedocument.drawingml.diagramQuickStyle+xml"/>
  <Override PartName="/ppt/slideLayouts/slideLayout2.xml" ContentType="application/vnd.openxmlformats-officedocument.presentationml.slideLayout+xml"/>
  <Override PartName="/ppt/diagrams/drawing3.xml" ContentType="application/vnd.openxmlformats-officedocument.drawingml.diagramDrawing+xml"/>
  <Override PartName="/ppt/notesSlides/notesSlide8.xml" ContentType="application/vnd.openxmlformats-officedocument.presentationml.notesSlide+xml"/>
  <Override PartName="/ppt/diagrams/quickStyle1.xml" ContentType="application/vnd.openxmlformats-officedocument.drawingml.diagramQuickStyle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drawing2.xml" ContentType="application/vnd.openxmlformats-officedocument.drawingml.diagramDrawing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diagrams/drawing4.xml" ContentType="application/vnd.openxmlformats-officedocument.drawingml.diagramDrawing+xml"/>
  <Override PartName="/ppt/slideLayouts/slideLayout9.xml" ContentType="application/vnd.openxmlformats-officedocument.presentationml.slideLayout+xml"/>
  <Override PartName="/ppt/diagrams/layout3.xml" ContentType="application/vnd.openxmlformats-officedocument.drawingml.diagramLayout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tr-TR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8" d="100"/>
          <a:sy n="78" d="100"/>
        </p:scale>
        <p:origin x="-104" y="-116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ata2.xml.rels><?xml version="1.0" encoding="UTF-8" standalone="yes"?><Relationships xmlns="http://schemas.openxmlformats.org/package/2006/relationships"></Relationships>
</file>

<file path=ppt/diagrams/_rels/data3.xml.rels><?xml version="1.0" encoding="UTF-8" standalone="yes"?><Relationships xmlns="http://schemas.openxmlformats.org/package/2006/relationships"></Relationships>
</file>

<file path=ppt/diagrams/_rels/data4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_rels/drawing3.xml.rels><?xml version="1.0" encoding="UTF-8" standalone="yes"?><Relationships xmlns="http://schemas.openxmlformats.org/package/2006/relationships"></Relationships>
</file>

<file path=ppt/diagrams/_rels/drawing4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1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1"/>
    </dgm:fillClrLst>
    <dgm:linClrLst hueDir="cw" meth="repeat">
      <a:schemeClr val="accent1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1">
        <a:tint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1">
        <a:shade val="8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1">
        <a:tint val="50000"/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1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1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1"/>
    </dgm:fillClrLst>
    <dgm:linClrLst hueDir="cw" meth="repeat">
      <a:schemeClr val="accent1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1">
        <a:tint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1">
        <a:shade val="8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1">
        <a:tint val="50000"/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1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1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1"/>
    </dgm:fillClrLst>
    <dgm:linClrLst hueDir="cw" meth="repeat">
      <a:schemeClr val="accent1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1">
        <a:tint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1">
        <a:shade val="8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1">
        <a:tint val="50000"/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1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1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1"/>
    </dgm:fillClrLst>
    <dgm:linClrLst hueDir="cw" meth="repeat">
      <a:schemeClr val="accent1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1">
        <a:tint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1">
        <a:shade val="8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1">
        <a:tint val="50000"/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1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979BBECA-7A94-4DFE-96DA-5BC6001C2A4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 bwMode="auto"/>
    </dgm:pt>
    <dgm:pt modelId="{5E1DB00F-BD38-4AAA-8FD5-FECC39C2FD5C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2729"/>
            </a:spcAft>
            <a:defRPr/>
          </a:pPr>
          <a:r>
            <a:rPr/>
            <a:t>Özne</a:t>
          </a:r>
          <a:endParaRPr/>
        </a:p>
      </dgm:t>
    </dgm:pt>
    <dgm:pt modelId="{019526A4-4593-40E9-9358-CD428876F049}" type="parTrans" cxnId="{01E32500-4E2F-4AFB-8A53-5ADA8024554D}">
      <dgm:prSet/>
      <dgm:spPr bwMode="auto"/>
    </dgm:pt>
    <dgm:pt modelId="{FEFC5781-A5AC-41A6-BD71-08E5EECA9BFC}" type="sibTrans" cxnId="{01E32500-4E2F-4AFB-8A53-5ADA8024554D}">
      <dgm:prSet/>
      <dgm:spPr bwMode="auto"/>
    </dgm:pt>
    <dgm:pt modelId="{1F471240-179A-4046-A326-B78E10B5D851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2267"/>
            </a:spcAft>
            <a:defRPr/>
          </a:pPr>
          <a:r>
            <a:rPr/>
            <a:t>Eylem</a:t>
          </a:r>
          <a:endParaRPr/>
        </a:p>
      </dgm:t>
    </dgm:pt>
    <dgm:pt modelId="{16096DFE-95E5-44B8-9623-A49A17899CFB}" type="parTrans" cxnId="{48FBD484-CD4B-4E07-8F31-706F53A51925}">
      <dgm:prSet/>
      <dgm:spPr bwMode="auto"/>
    </dgm:pt>
    <dgm:pt modelId="{239D9777-EC0C-4E82-AE8D-446D48AF47EA}" type="sibTrans" cxnId="{48FBD484-CD4B-4E07-8F31-706F53A51925}">
      <dgm:prSet/>
      <dgm:spPr bwMode="auto"/>
    </dgm:pt>
    <dgm:pt modelId="{23B1F252-9537-4DD9-A9DB-6D0EBFE28EB8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973"/>
            </a:spcAft>
            <a:defRPr/>
          </a:pPr>
          <a:r>
            <a:rPr/>
            <a:t>Stil</a:t>
          </a:r>
          <a:endParaRPr/>
        </a:p>
      </dgm:t>
    </dgm:pt>
    <dgm:pt modelId="{2733E902-C0D6-4A8E-B3BD-778D605F4482}" type="parTrans" cxnId="{4BAC41EA-80E7-4AB2-867E-15B97FA9F324}">
      <dgm:prSet/>
      <dgm:spPr bwMode="auto"/>
    </dgm:pt>
    <dgm:pt modelId="{8E0177F0-DE33-4737-AC88-41347E0006CF}" type="sibTrans" cxnId="{4BAC41EA-80E7-4AB2-867E-15B97FA9F324}">
      <dgm:prSet/>
      <dgm:spPr bwMode="auto"/>
    </dgm:pt>
    <dgm:pt modelId="{1A045A15-43A2-49BF-B196-B3C279AFDB33}" type="pres">
      <dgm:prSet presAssocID="{979BBECA-7A94-4DFE-96DA-5BC6001C2A42}" presName="Name0" presStyleCnt="0">
        <dgm:presLayoutVars>
          <dgm:dir val="norm"/>
          <dgm:animLvl val="lvl"/>
          <dgm:resizeHandles val="exact"/>
        </dgm:presLayoutVars>
      </dgm:prSet>
      <dgm:spPr bwMode="auto"/>
    </dgm:pt>
    <dgm:pt modelId="{0D111FC3-95A3-4581-81F8-D8B87C44A6ED}" type="pres">
      <dgm:prSet custLinFactY="-821" presAssocID="{5E1DB00F-BD38-4AAA-8FD5-FECC39C2FD5C}" presName="parTxOnly" presStyleLbl="node1" presStyleIdx="0" presStyleCnt="3">
        <dgm:presLayoutVars>
          <dgm:chMax val="0"/>
          <dgm:chPref val="0"/>
          <dgm:bulletEnabled val="1"/>
        </dgm:presLayoutVars>
      </dgm:prSet>
      <dgm:spPr bwMode="auto"/>
    </dgm:pt>
    <dgm:pt modelId="{FCC12C05-C7B1-4AC2-90B6-1BCCE8B6064A}" type="pres">
      <dgm:prSet presAssocID="{FEFC5781-A5AC-41A6-BD71-08E5EECA9BFC}" presName="parTxOnlySpace" presStyleCnt="0"/>
      <dgm:spPr bwMode="auto"/>
    </dgm:pt>
    <dgm:pt modelId="{D82E8AE8-8CC6-4F91-9A92-AADAA101AC40}" type="pres">
      <dgm:prSet presAssocID="{1F471240-179A-4046-A326-B78E10B5D851}" presName="parTxOnly" presStyleLbl="node1" presStyleIdx="1" presStyleCnt="3">
        <dgm:presLayoutVars>
          <dgm:chMax val="0"/>
          <dgm:chPref val="0"/>
          <dgm:bulletEnabled val="1"/>
        </dgm:presLayoutVars>
      </dgm:prSet>
      <dgm:spPr bwMode="auto">
        <a:solidFill>
          <a:schemeClr val="accent6"/>
        </a:solidFill>
      </dgm:spPr>
    </dgm:pt>
    <dgm:pt modelId="{4DB5C848-69EC-48FE-AF09-DCA05866D754}" type="pres">
      <dgm:prSet presAssocID="{239D9777-EC0C-4E82-AE8D-446D48AF47EA}" presName="parTxOnlySpace" presStyleCnt="0"/>
      <dgm:spPr bwMode="auto"/>
    </dgm:pt>
    <dgm:pt modelId="{61231724-D630-454E-9376-D79C58982C5D}" type="pres">
      <dgm:prSet custLinFactX="-575" custLinFactY="-821" presAssocID="{23B1F252-9537-4DD9-A9DB-6D0EBFE28EB8}" presName="parTxOnly" presStyleLbl="node1" presStyleIdx="2" presStyleCnt="3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01E32500-4E2F-4AFB-8A53-5ADA8024554D}" type="parOf" srcId="{979BBECA-7A94-4DFE-96DA-5BC6001C2A42}" destId="{5E1DB00F-BD38-4AAA-8FD5-FECC39C2FD5C}" srcOrd="0" destOrd="0" parTransId="{019526A4-4593-40E9-9358-CD428876F049}" sibTransId="{FEFC5781-A5AC-41A6-BD71-08E5EECA9BFC}"/>
    <dgm:cxn modelId="{433E7339-BAF1-4179-8B56-7E996368001E}" type="presOf" srcId="{5E1DB00F-BD38-4AAA-8FD5-FECC39C2FD5C}" destId="{0D111FC3-95A3-4581-81F8-D8B87C44A6ED}" srcOrd="0" destOrd="0" presId="urn:microsoft.com/office/officeart/2005/8/layout/chevron1"/>
    <dgm:cxn modelId="{08E81D5C-EFF4-4F3C-8EB9-373E4DA0E972}" type="presOf" srcId="{979BBECA-7A94-4DFE-96DA-5BC6001C2A42}" destId="{1A045A15-43A2-49BF-B196-B3C279AFDB33}" srcOrd="0" destOrd="0" presId="urn:microsoft.com/office/officeart/2005/8/layout/chevron1"/>
    <dgm:cxn modelId="{4E85A656-3AE7-4774-99B1-00EA7BD7833C}" type="presOf" srcId="{23B1F252-9537-4DD9-A9DB-6D0EBFE28EB8}" destId="{61231724-D630-454E-9376-D79C58982C5D}" srcOrd="0" destOrd="0" presId="urn:microsoft.com/office/officeart/2005/8/layout/chevron1"/>
    <dgm:cxn modelId="{48FBD484-CD4B-4E07-8F31-706F53A51925}" type="parOf" srcId="{979BBECA-7A94-4DFE-96DA-5BC6001C2A42}" destId="{1F471240-179A-4046-A326-B78E10B5D851}" srcOrd="1" destOrd="0" parTransId="{16096DFE-95E5-44B8-9623-A49A17899CFB}" sibTransId="{239D9777-EC0C-4E82-AE8D-446D48AF47EA}"/>
    <dgm:cxn modelId="{67E078B5-8A5A-4E3E-95B3-8E5CEA5CEC52}" type="presOf" srcId="{1F471240-179A-4046-A326-B78E10B5D851}" destId="{D82E8AE8-8CC6-4F91-9A92-AADAA101AC40}" srcOrd="0" destOrd="0" presId="urn:microsoft.com/office/officeart/2005/8/layout/chevron1"/>
    <dgm:cxn modelId="{4BAC41EA-80E7-4AB2-867E-15B97FA9F324}" type="parOf" srcId="{979BBECA-7A94-4DFE-96DA-5BC6001C2A42}" destId="{23B1F252-9537-4DD9-A9DB-6D0EBFE28EB8}" srcOrd="2" destOrd="0" parTransId="{2733E902-C0D6-4A8E-B3BD-778D605F4482}" sibTransId="{8E0177F0-DE33-4737-AC88-41347E0006CF}"/>
    <dgm:cxn modelId="{7E2D0574-9AB0-4F8B-9D97-F33BEF8439A4}" type="presParOf" srcId="{1A045A15-43A2-49BF-B196-B3C279AFDB33}" destId="{0D111FC3-95A3-4581-81F8-D8B87C44A6ED}" srcOrd="0" destOrd="0" presId="urn:microsoft.com/office/officeart/2005/8/layout/chevron1"/>
    <dgm:cxn modelId="{F1D3CA57-4931-4F5F-8E7D-81F8CF243459}" type="presParOf" srcId="{1A045A15-43A2-49BF-B196-B3C279AFDB33}" destId="{FCC12C05-C7B1-4AC2-90B6-1BCCE8B6064A}" srcOrd="1" destOrd="0" presId="urn:microsoft.com/office/officeart/2005/8/layout/chevron1"/>
    <dgm:cxn modelId="{B873830B-ABCF-4048-9BDF-681B66B93C65}" type="presParOf" srcId="{1A045A15-43A2-49BF-B196-B3C279AFDB33}" destId="{D82E8AE8-8CC6-4F91-9A92-AADAA101AC40}" srcOrd="2" destOrd="0" presId="urn:microsoft.com/office/officeart/2005/8/layout/chevron1"/>
    <dgm:cxn modelId="{94951F13-3397-45AC-9B88-75DC66D166DB}" type="presParOf" srcId="{1A045A15-43A2-49BF-B196-B3C279AFDB33}" destId="{4DB5C848-69EC-48FE-AF09-DCA05866D754}" srcOrd="3" destOrd="0" presId="urn:microsoft.com/office/officeart/2005/8/layout/chevron1"/>
    <dgm:cxn modelId="{9D583E93-DF62-482D-9F6E-103ADB5DF041}" type="presParOf" srcId="{1A045A15-43A2-49BF-B196-B3C279AFDB33}" destId="{61231724-D630-454E-9376-D79C58982C5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979BBECA-7A94-4DFE-96DA-5BC6001C2A4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 bwMode="auto"/>
    </dgm:pt>
    <dgm:pt modelId="{5E1DB00F-BD38-4AAA-8FD5-FECC39C2FD5C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469"/>
            </a:spcAft>
            <a:defRPr/>
          </a:pPr>
          <a:r>
            <a:rPr/>
            <a:t>Özne</a:t>
          </a:r>
          <a:endParaRPr/>
        </a:p>
      </dgm:t>
    </dgm:pt>
    <dgm:pt modelId="{019526A4-4593-40E9-9358-CD428876F049}" type="parTrans" cxnId="{01E32500-4E2F-4AFB-8A53-5ADA8024554D}">
      <dgm:prSet/>
      <dgm:spPr bwMode="auto"/>
    </dgm:pt>
    <dgm:pt modelId="{FEFC5781-A5AC-41A6-BD71-08E5EECA9BFC}" type="sibTrans" cxnId="{01E32500-4E2F-4AFB-8A53-5ADA8024554D}">
      <dgm:prSet/>
      <dgm:spPr bwMode="auto"/>
    </dgm:pt>
    <dgm:pt modelId="{1F471240-179A-4046-A326-B78E10B5D851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175"/>
            </a:spcAft>
            <a:defRPr/>
          </a:pPr>
          <a:r>
            <a:rPr/>
            <a:t>Eylem</a:t>
          </a:r>
          <a:endParaRPr/>
        </a:p>
      </dgm:t>
    </dgm:pt>
    <dgm:pt modelId="{16096DFE-95E5-44B8-9623-A49A17899CFB}" type="parTrans" cxnId="{48FBD484-CD4B-4E07-8F31-706F53A51925}">
      <dgm:prSet/>
      <dgm:spPr bwMode="auto"/>
    </dgm:pt>
    <dgm:pt modelId="{239D9777-EC0C-4E82-AE8D-446D48AF47EA}" type="sibTrans" cxnId="{48FBD484-CD4B-4E07-8F31-706F53A51925}">
      <dgm:prSet/>
      <dgm:spPr bwMode="auto"/>
    </dgm:pt>
    <dgm:pt modelId="{23B1F252-9537-4DD9-A9DB-6D0EBFE28EB8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839"/>
            </a:spcAft>
            <a:defRPr/>
          </a:pPr>
          <a:r>
            <a:rPr/>
            <a:t>Stil</a:t>
          </a:r>
          <a:endParaRPr/>
        </a:p>
      </dgm:t>
    </dgm:pt>
    <dgm:pt modelId="{2733E902-C0D6-4A8E-B3BD-778D605F4482}" type="parTrans" cxnId="{4BAC41EA-80E7-4AB2-867E-15B97FA9F324}">
      <dgm:prSet/>
      <dgm:spPr bwMode="auto"/>
    </dgm:pt>
    <dgm:pt modelId="{8E0177F0-DE33-4737-AC88-41347E0006CF}" type="sibTrans" cxnId="{4BAC41EA-80E7-4AB2-867E-15B97FA9F324}">
      <dgm:prSet/>
      <dgm:spPr bwMode="auto"/>
    </dgm:pt>
    <dgm:pt modelId="{1A045A15-43A2-49BF-B196-B3C279AFDB33}" type="pres">
      <dgm:prSet presAssocID="{979BBECA-7A94-4DFE-96DA-5BC6001C2A42}" presName="Name0" presStyleCnt="0">
        <dgm:presLayoutVars>
          <dgm:dir val="norm"/>
          <dgm:animLvl val="lvl"/>
          <dgm:resizeHandles val="exact"/>
        </dgm:presLayoutVars>
      </dgm:prSet>
      <dgm:spPr bwMode="auto"/>
    </dgm:pt>
    <dgm:pt modelId="{0D111FC3-95A3-4581-81F8-D8B87C44A6ED}" type="pres">
      <dgm:prSet custLinFactY="-821" presAssocID="{5E1DB00F-BD38-4AAA-8FD5-FECC39C2FD5C}" presName="parTxOnly" presStyleLbl="node1" presStyleIdx="0" presStyleCnt="3">
        <dgm:presLayoutVars>
          <dgm:chMax val="0"/>
          <dgm:chPref val="0"/>
          <dgm:bulletEnabled val="1"/>
        </dgm:presLayoutVars>
      </dgm:prSet>
      <dgm:spPr bwMode="auto"/>
    </dgm:pt>
    <dgm:pt modelId="{FCC12C05-C7B1-4AC2-90B6-1BCCE8B6064A}" type="pres">
      <dgm:prSet presAssocID="{FEFC5781-A5AC-41A6-BD71-08E5EECA9BFC}" presName="parTxOnlySpace" presStyleCnt="0"/>
      <dgm:spPr bwMode="auto"/>
    </dgm:pt>
    <dgm:pt modelId="{D82E8AE8-8CC6-4F91-9A92-AADAA101AC40}" type="pres">
      <dgm:prSet presAssocID="{1F471240-179A-4046-A326-B78E10B5D851}" presName="parTxOnly" presStyleLbl="node1" presStyleIdx="1" presStyleCnt="3">
        <dgm:presLayoutVars>
          <dgm:chMax val="0"/>
          <dgm:chPref val="0"/>
          <dgm:bulletEnabled val="1"/>
        </dgm:presLayoutVars>
      </dgm:prSet>
      <dgm:spPr bwMode="auto">
        <a:solidFill>
          <a:schemeClr val="accent6"/>
        </a:solidFill>
      </dgm:spPr>
    </dgm:pt>
    <dgm:pt modelId="{4DB5C848-69EC-48FE-AF09-DCA05866D754}" type="pres">
      <dgm:prSet presAssocID="{239D9777-EC0C-4E82-AE8D-446D48AF47EA}" presName="parTxOnlySpace" presStyleCnt="0"/>
      <dgm:spPr bwMode="auto"/>
    </dgm:pt>
    <dgm:pt modelId="{61231724-D630-454E-9376-D79C58982C5D}" type="pres">
      <dgm:prSet custLinFactX="-575" custLinFactY="-821" presAssocID="{23B1F252-9537-4DD9-A9DB-6D0EBFE28EB8}" presName="parTxOnly" presStyleLbl="node1" presStyleIdx="2" presStyleCnt="3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01E32500-4E2F-4AFB-8A53-5ADA8024554D}" type="parOf" srcId="{979BBECA-7A94-4DFE-96DA-5BC6001C2A42}" destId="{5E1DB00F-BD38-4AAA-8FD5-FECC39C2FD5C}" srcOrd="0" destOrd="0" parTransId="{019526A4-4593-40E9-9358-CD428876F049}" sibTransId="{FEFC5781-A5AC-41A6-BD71-08E5EECA9BFC}"/>
    <dgm:cxn modelId="{433E7339-BAF1-4179-8B56-7E996368001E}" type="presOf" srcId="{5E1DB00F-BD38-4AAA-8FD5-FECC39C2FD5C}" destId="{0D111FC3-95A3-4581-81F8-D8B87C44A6ED}" srcOrd="0" destOrd="0" presId="urn:microsoft.com/office/officeart/2005/8/layout/chevron1"/>
    <dgm:cxn modelId="{08E81D5C-EFF4-4F3C-8EB9-373E4DA0E972}" type="presOf" srcId="{979BBECA-7A94-4DFE-96DA-5BC6001C2A42}" destId="{1A045A15-43A2-49BF-B196-B3C279AFDB33}" srcOrd="0" destOrd="0" presId="urn:microsoft.com/office/officeart/2005/8/layout/chevron1"/>
    <dgm:cxn modelId="{4E85A656-3AE7-4774-99B1-00EA7BD7833C}" type="presOf" srcId="{23B1F252-9537-4DD9-A9DB-6D0EBFE28EB8}" destId="{61231724-D630-454E-9376-D79C58982C5D}" srcOrd="0" destOrd="0" presId="urn:microsoft.com/office/officeart/2005/8/layout/chevron1"/>
    <dgm:cxn modelId="{48FBD484-CD4B-4E07-8F31-706F53A51925}" type="parOf" srcId="{979BBECA-7A94-4DFE-96DA-5BC6001C2A42}" destId="{1F471240-179A-4046-A326-B78E10B5D851}" srcOrd="1" destOrd="0" parTransId="{16096DFE-95E5-44B8-9623-A49A17899CFB}" sibTransId="{239D9777-EC0C-4E82-AE8D-446D48AF47EA}"/>
    <dgm:cxn modelId="{67E078B5-8A5A-4E3E-95B3-8E5CEA5CEC52}" type="presOf" srcId="{1F471240-179A-4046-A326-B78E10B5D851}" destId="{D82E8AE8-8CC6-4F91-9A92-AADAA101AC40}" srcOrd="0" destOrd="0" presId="urn:microsoft.com/office/officeart/2005/8/layout/chevron1"/>
    <dgm:cxn modelId="{4BAC41EA-80E7-4AB2-867E-15B97FA9F324}" type="parOf" srcId="{979BBECA-7A94-4DFE-96DA-5BC6001C2A42}" destId="{23B1F252-9537-4DD9-A9DB-6D0EBFE28EB8}" srcOrd="2" destOrd="0" parTransId="{2733E902-C0D6-4A8E-B3BD-778D605F4482}" sibTransId="{8E0177F0-DE33-4737-AC88-41347E0006CF}"/>
    <dgm:cxn modelId="{7E2D0574-9AB0-4F8B-9D97-F33BEF8439A4}" type="presParOf" srcId="{1A045A15-43A2-49BF-B196-B3C279AFDB33}" destId="{0D111FC3-95A3-4581-81F8-D8B87C44A6ED}" srcOrd="0" destOrd="0" presId="urn:microsoft.com/office/officeart/2005/8/layout/chevron1"/>
    <dgm:cxn modelId="{F1D3CA57-4931-4F5F-8E7D-81F8CF243459}" type="presParOf" srcId="{1A045A15-43A2-49BF-B196-B3C279AFDB33}" destId="{FCC12C05-C7B1-4AC2-90B6-1BCCE8B6064A}" srcOrd="1" destOrd="0" presId="urn:microsoft.com/office/officeart/2005/8/layout/chevron1"/>
    <dgm:cxn modelId="{B873830B-ABCF-4048-9BDF-681B66B93C65}" type="presParOf" srcId="{1A045A15-43A2-49BF-B196-B3C279AFDB33}" destId="{D82E8AE8-8CC6-4F91-9A92-AADAA101AC40}" srcOrd="2" destOrd="0" presId="urn:microsoft.com/office/officeart/2005/8/layout/chevron1"/>
    <dgm:cxn modelId="{94951F13-3397-45AC-9B88-75DC66D166DB}" type="presParOf" srcId="{1A045A15-43A2-49BF-B196-B3C279AFDB33}" destId="{4DB5C848-69EC-48FE-AF09-DCA05866D754}" srcOrd="3" destOrd="0" presId="urn:microsoft.com/office/officeart/2005/8/layout/chevron1"/>
    <dgm:cxn modelId="{9D583E93-DF62-482D-9F6E-103ADB5DF041}" type="presParOf" srcId="{1A045A15-43A2-49BF-B196-B3C279AFDB33}" destId="{61231724-D630-454E-9376-D79C58982C5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979BBECA-7A94-4DFE-96DA-5BC6001C2A4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 bwMode="auto"/>
    </dgm:pt>
    <dgm:pt modelId="{5E1DB00F-BD38-4AAA-8FD5-FECC39C2FD5C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468"/>
            </a:spcAft>
            <a:defRPr/>
          </a:pPr>
          <a:r>
            <a:rPr/>
            <a:t>Özne</a:t>
          </a:r>
          <a:endParaRPr/>
        </a:p>
      </dgm:t>
    </dgm:pt>
    <dgm:pt modelId="{019526A4-4593-40E9-9358-CD428876F049}" type="parTrans" cxnId="{01E32500-4E2F-4AFB-8A53-5ADA8024554D}">
      <dgm:prSet/>
      <dgm:spPr bwMode="auto"/>
    </dgm:pt>
    <dgm:pt modelId="{FEFC5781-A5AC-41A6-BD71-08E5EECA9BFC}" type="sibTrans" cxnId="{01E32500-4E2F-4AFB-8A53-5ADA8024554D}">
      <dgm:prSet/>
      <dgm:spPr bwMode="auto"/>
    </dgm:pt>
    <dgm:pt modelId="{1F471240-179A-4046-A326-B78E10B5D851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174"/>
            </a:spcAft>
            <a:defRPr/>
          </a:pPr>
          <a:r>
            <a:rPr/>
            <a:t>Eylem</a:t>
          </a:r>
          <a:endParaRPr/>
        </a:p>
      </dgm:t>
    </dgm:pt>
    <dgm:pt modelId="{16096DFE-95E5-44B8-9623-A49A17899CFB}" type="parTrans" cxnId="{48FBD484-CD4B-4E07-8F31-706F53A51925}">
      <dgm:prSet/>
      <dgm:spPr bwMode="auto"/>
    </dgm:pt>
    <dgm:pt modelId="{239D9777-EC0C-4E82-AE8D-446D48AF47EA}" type="sibTrans" cxnId="{48FBD484-CD4B-4E07-8F31-706F53A51925}">
      <dgm:prSet/>
      <dgm:spPr bwMode="auto"/>
    </dgm:pt>
    <dgm:pt modelId="{23B1F252-9537-4DD9-A9DB-6D0EBFE28EB8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838"/>
            </a:spcAft>
            <a:defRPr/>
          </a:pPr>
          <a:r>
            <a:rPr/>
            <a:t>Stil</a:t>
          </a:r>
          <a:endParaRPr/>
        </a:p>
      </dgm:t>
    </dgm:pt>
    <dgm:pt modelId="{2733E902-C0D6-4A8E-B3BD-778D605F4482}" type="parTrans" cxnId="{4BAC41EA-80E7-4AB2-867E-15B97FA9F324}">
      <dgm:prSet/>
      <dgm:spPr bwMode="auto"/>
    </dgm:pt>
    <dgm:pt modelId="{8E0177F0-DE33-4737-AC88-41347E0006CF}" type="sibTrans" cxnId="{4BAC41EA-80E7-4AB2-867E-15B97FA9F324}">
      <dgm:prSet/>
      <dgm:spPr bwMode="auto"/>
    </dgm:pt>
    <dgm:pt modelId="{1A045A15-43A2-49BF-B196-B3C279AFDB33}" type="pres">
      <dgm:prSet presAssocID="{979BBECA-7A94-4DFE-96DA-5BC6001C2A42}" presName="Name0" presStyleCnt="0">
        <dgm:presLayoutVars>
          <dgm:dir val="norm"/>
          <dgm:animLvl val="lvl"/>
          <dgm:resizeHandles val="exact"/>
        </dgm:presLayoutVars>
      </dgm:prSet>
      <dgm:spPr bwMode="auto"/>
    </dgm:pt>
    <dgm:pt modelId="{0D111FC3-95A3-4581-81F8-D8B87C44A6ED}" type="pres">
      <dgm:prSet custLinFactY="-821" presAssocID="{5E1DB00F-BD38-4AAA-8FD5-FECC39C2FD5C}" presName="parTxOnly" presStyleLbl="node1" presStyleIdx="0" presStyleCnt="3">
        <dgm:presLayoutVars>
          <dgm:chMax val="0"/>
          <dgm:chPref val="0"/>
          <dgm:bulletEnabled val="1"/>
        </dgm:presLayoutVars>
      </dgm:prSet>
      <dgm:spPr bwMode="auto"/>
    </dgm:pt>
    <dgm:pt modelId="{FCC12C05-C7B1-4AC2-90B6-1BCCE8B6064A}" type="pres">
      <dgm:prSet presAssocID="{FEFC5781-A5AC-41A6-BD71-08E5EECA9BFC}" presName="parTxOnlySpace" presStyleCnt="0"/>
      <dgm:spPr bwMode="auto"/>
    </dgm:pt>
    <dgm:pt modelId="{D82E8AE8-8CC6-4F91-9A92-AADAA101AC40}" type="pres">
      <dgm:prSet presAssocID="{1F471240-179A-4046-A326-B78E10B5D851}" presName="parTxOnly" presStyleLbl="node1" presStyleIdx="1" presStyleCnt="3">
        <dgm:presLayoutVars>
          <dgm:chMax val="0"/>
          <dgm:chPref val="0"/>
          <dgm:bulletEnabled val="1"/>
        </dgm:presLayoutVars>
      </dgm:prSet>
      <dgm:spPr bwMode="auto">
        <a:solidFill>
          <a:schemeClr val="accent6"/>
        </a:solidFill>
      </dgm:spPr>
    </dgm:pt>
    <dgm:pt modelId="{4DB5C848-69EC-48FE-AF09-DCA05866D754}" type="pres">
      <dgm:prSet presAssocID="{239D9777-EC0C-4E82-AE8D-446D48AF47EA}" presName="parTxOnlySpace" presStyleCnt="0"/>
      <dgm:spPr bwMode="auto"/>
    </dgm:pt>
    <dgm:pt modelId="{61231724-D630-454E-9376-D79C58982C5D}" type="pres">
      <dgm:prSet custLinFactX="-575" custLinFactY="-821" presAssocID="{23B1F252-9537-4DD9-A9DB-6D0EBFE28EB8}" presName="parTxOnly" presStyleLbl="node1" presStyleIdx="2" presStyleCnt="3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01E32500-4E2F-4AFB-8A53-5ADA8024554D}" type="parOf" srcId="{979BBECA-7A94-4DFE-96DA-5BC6001C2A42}" destId="{5E1DB00F-BD38-4AAA-8FD5-FECC39C2FD5C}" srcOrd="0" destOrd="0" parTransId="{019526A4-4593-40E9-9358-CD428876F049}" sibTransId="{FEFC5781-A5AC-41A6-BD71-08E5EECA9BFC}"/>
    <dgm:cxn modelId="{433E7339-BAF1-4179-8B56-7E996368001E}" type="presOf" srcId="{5E1DB00F-BD38-4AAA-8FD5-FECC39C2FD5C}" destId="{0D111FC3-95A3-4581-81F8-D8B87C44A6ED}" srcOrd="0" destOrd="0" presId="urn:microsoft.com/office/officeart/2005/8/layout/chevron1"/>
    <dgm:cxn modelId="{08E81D5C-EFF4-4F3C-8EB9-373E4DA0E972}" type="presOf" srcId="{979BBECA-7A94-4DFE-96DA-5BC6001C2A42}" destId="{1A045A15-43A2-49BF-B196-B3C279AFDB33}" srcOrd="0" destOrd="0" presId="urn:microsoft.com/office/officeart/2005/8/layout/chevron1"/>
    <dgm:cxn modelId="{4E85A656-3AE7-4774-99B1-00EA7BD7833C}" type="presOf" srcId="{23B1F252-9537-4DD9-A9DB-6D0EBFE28EB8}" destId="{61231724-D630-454E-9376-D79C58982C5D}" srcOrd="0" destOrd="0" presId="urn:microsoft.com/office/officeart/2005/8/layout/chevron1"/>
    <dgm:cxn modelId="{48FBD484-CD4B-4E07-8F31-706F53A51925}" type="parOf" srcId="{979BBECA-7A94-4DFE-96DA-5BC6001C2A42}" destId="{1F471240-179A-4046-A326-B78E10B5D851}" srcOrd="1" destOrd="0" parTransId="{16096DFE-95E5-44B8-9623-A49A17899CFB}" sibTransId="{239D9777-EC0C-4E82-AE8D-446D48AF47EA}"/>
    <dgm:cxn modelId="{67E078B5-8A5A-4E3E-95B3-8E5CEA5CEC52}" type="presOf" srcId="{1F471240-179A-4046-A326-B78E10B5D851}" destId="{D82E8AE8-8CC6-4F91-9A92-AADAA101AC40}" srcOrd="0" destOrd="0" presId="urn:microsoft.com/office/officeart/2005/8/layout/chevron1"/>
    <dgm:cxn modelId="{4BAC41EA-80E7-4AB2-867E-15B97FA9F324}" type="parOf" srcId="{979BBECA-7A94-4DFE-96DA-5BC6001C2A42}" destId="{23B1F252-9537-4DD9-A9DB-6D0EBFE28EB8}" srcOrd="2" destOrd="0" parTransId="{2733E902-C0D6-4A8E-B3BD-778D605F4482}" sibTransId="{8E0177F0-DE33-4737-AC88-41347E0006CF}"/>
    <dgm:cxn modelId="{7E2D0574-9AB0-4F8B-9D97-F33BEF8439A4}" type="presParOf" srcId="{1A045A15-43A2-49BF-B196-B3C279AFDB33}" destId="{0D111FC3-95A3-4581-81F8-D8B87C44A6ED}" srcOrd="0" destOrd="0" presId="urn:microsoft.com/office/officeart/2005/8/layout/chevron1"/>
    <dgm:cxn modelId="{F1D3CA57-4931-4F5F-8E7D-81F8CF243459}" type="presParOf" srcId="{1A045A15-43A2-49BF-B196-B3C279AFDB33}" destId="{FCC12C05-C7B1-4AC2-90B6-1BCCE8B6064A}" srcOrd="1" destOrd="0" presId="urn:microsoft.com/office/officeart/2005/8/layout/chevron1"/>
    <dgm:cxn modelId="{B873830B-ABCF-4048-9BDF-681B66B93C65}" type="presParOf" srcId="{1A045A15-43A2-49BF-B196-B3C279AFDB33}" destId="{D82E8AE8-8CC6-4F91-9A92-AADAA101AC40}" srcOrd="2" destOrd="0" presId="urn:microsoft.com/office/officeart/2005/8/layout/chevron1"/>
    <dgm:cxn modelId="{94951F13-3397-45AC-9B88-75DC66D166DB}" type="presParOf" srcId="{1A045A15-43A2-49BF-B196-B3C279AFDB33}" destId="{4DB5C848-69EC-48FE-AF09-DCA05866D754}" srcOrd="3" destOrd="0" presId="urn:microsoft.com/office/officeart/2005/8/layout/chevron1"/>
    <dgm:cxn modelId="{9D583E93-DF62-482D-9F6E-103ADB5DF041}" type="presParOf" srcId="{1A045A15-43A2-49BF-B196-B3C279AFDB33}" destId="{61231724-D630-454E-9376-D79C58982C5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979BBECA-7A94-4DFE-96DA-5BC6001C2A4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 bwMode="auto"/>
    </dgm:pt>
    <dgm:pt modelId="{5E1DB00F-BD38-4AAA-8FD5-FECC39C2FD5C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468"/>
            </a:spcAft>
            <a:defRPr/>
          </a:pPr>
          <a:r>
            <a:rPr/>
            <a:t>Özne</a:t>
          </a:r>
          <a:endParaRPr/>
        </a:p>
      </dgm:t>
    </dgm:pt>
    <dgm:pt modelId="{019526A4-4593-40E9-9358-CD428876F049}" type="parTrans" cxnId="{01E32500-4E2F-4AFB-8A53-5ADA8024554D}">
      <dgm:prSet/>
      <dgm:spPr bwMode="auto"/>
    </dgm:pt>
    <dgm:pt modelId="{FEFC5781-A5AC-41A6-BD71-08E5EECA9BFC}" type="sibTrans" cxnId="{01E32500-4E2F-4AFB-8A53-5ADA8024554D}">
      <dgm:prSet/>
      <dgm:spPr bwMode="auto"/>
    </dgm:pt>
    <dgm:pt modelId="{1F471240-179A-4046-A326-B78E10B5D851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1174"/>
            </a:spcAft>
            <a:defRPr/>
          </a:pPr>
          <a:r>
            <a:rPr/>
            <a:t>Eylem</a:t>
          </a:r>
          <a:endParaRPr/>
        </a:p>
      </dgm:t>
    </dgm:pt>
    <dgm:pt modelId="{16096DFE-95E5-44B8-9623-A49A17899CFB}" type="parTrans" cxnId="{48FBD484-CD4B-4E07-8F31-706F53A51925}">
      <dgm:prSet/>
      <dgm:spPr bwMode="auto"/>
    </dgm:pt>
    <dgm:pt modelId="{239D9777-EC0C-4E82-AE8D-446D48AF47EA}" type="sibTrans" cxnId="{48FBD484-CD4B-4E07-8F31-706F53A51925}">
      <dgm:prSet/>
      <dgm:spPr bwMode="auto"/>
    </dgm:pt>
    <dgm:pt modelId="{23B1F252-9537-4DD9-A9DB-6D0EBFE28EB8}" type="node">
      <dgm:prSet phldr="0" phldrT="[Text]"/>
      <dgm:spPr bwMode="auto"/>
      <dgm:t>
        <a:bodyPr vertOverflow="overflow" horzOverflow="overflow" vert="horz" rtlCol="0" fromWordArt="0" anchor="ctr" forceAA="0" upright="0" compatLnSpc="0"/>
        <a:lstStyle/>
        <a:p>
          <a:pPr algn="ctr" defTabSz="2266949">
            <a:lnSpc>
              <a:spcPct val="90000"/>
            </a:lnSpc>
            <a:spcBef>
              <a:spcPts val="0"/>
            </a:spcBef>
            <a:spcAft>
              <a:spcPts val="838"/>
            </a:spcAft>
            <a:defRPr/>
          </a:pPr>
          <a:r>
            <a:rPr/>
            <a:t>Stil</a:t>
          </a:r>
          <a:endParaRPr/>
        </a:p>
      </dgm:t>
    </dgm:pt>
    <dgm:pt modelId="{2733E902-C0D6-4A8E-B3BD-778D605F4482}" type="parTrans" cxnId="{4BAC41EA-80E7-4AB2-867E-15B97FA9F324}">
      <dgm:prSet/>
      <dgm:spPr bwMode="auto"/>
    </dgm:pt>
    <dgm:pt modelId="{8E0177F0-DE33-4737-AC88-41347E0006CF}" type="sibTrans" cxnId="{4BAC41EA-80E7-4AB2-867E-15B97FA9F324}">
      <dgm:prSet/>
      <dgm:spPr bwMode="auto"/>
    </dgm:pt>
    <dgm:pt modelId="{1A045A15-43A2-49BF-B196-B3C279AFDB33}" type="pres">
      <dgm:prSet presAssocID="{979BBECA-7A94-4DFE-96DA-5BC6001C2A42}" presName="Name0" presStyleCnt="0">
        <dgm:presLayoutVars>
          <dgm:dir val="norm"/>
          <dgm:animLvl val="lvl"/>
          <dgm:resizeHandles val="exact"/>
        </dgm:presLayoutVars>
      </dgm:prSet>
      <dgm:spPr bwMode="auto"/>
    </dgm:pt>
    <dgm:pt modelId="{0D111FC3-95A3-4581-81F8-D8B87C44A6ED}" type="pres">
      <dgm:prSet custLinFactY="-821" presAssocID="{5E1DB00F-BD38-4AAA-8FD5-FECC39C2FD5C}" presName="parTxOnly" presStyleLbl="node1" presStyleIdx="0" presStyleCnt="3">
        <dgm:presLayoutVars>
          <dgm:chMax val="0"/>
          <dgm:chPref val="0"/>
          <dgm:bulletEnabled val="1"/>
        </dgm:presLayoutVars>
      </dgm:prSet>
      <dgm:spPr bwMode="auto"/>
    </dgm:pt>
    <dgm:pt modelId="{FCC12C05-C7B1-4AC2-90B6-1BCCE8B6064A}" type="pres">
      <dgm:prSet presAssocID="{FEFC5781-A5AC-41A6-BD71-08E5EECA9BFC}" presName="parTxOnlySpace" presStyleCnt="0"/>
      <dgm:spPr bwMode="auto"/>
    </dgm:pt>
    <dgm:pt modelId="{D82E8AE8-8CC6-4F91-9A92-AADAA101AC40}" type="pres">
      <dgm:prSet presAssocID="{1F471240-179A-4046-A326-B78E10B5D851}" presName="parTxOnly" presStyleLbl="node1" presStyleIdx="1" presStyleCnt="3">
        <dgm:presLayoutVars>
          <dgm:chMax val="0"/>
          <dgm:chPref val="0"/>
          <dgm:bulletEnabled val="1"/>
        </dgm:presLayoutVars>
      </dgm:prSet>
      <dgm:spPr bwMode="auto">
        <a:solidFill>
          <a:schemeClr val="accent6"/>
        </a:solidFill>
      </dgm:spPr>
    </dgm:pt>
    <dgm:pt modelId="{4DB5C848-69EC-48FE-AF09-DCA05866D754}" type="pres">
      <dgm:prSet presAssocID="{239D9777-EC0C-4E82-AE8D-446D48AF47EA}" presName="parTxOnlySpace" presStyleCnt="0"/>
      <dgm:spPr bwMode="auto"/>
    </dgm:pt>
    <dgm:pt modelId="{61231724-D630-454E-9376-D79C58982C5D}" type="pres">
      <dgm:prSet custLinFactX="-575" custLinFactY="-821" presAssocID="{23B1F252-9537-4DD9-A9DB-6D0EBFE28EB8}" presName="parTxOnly" presStyleLbl="node1" presStyleIdx="2" presStyleCnt="3">
        <dgm:presLayoutVars>
          <dgm:chMax val="0"/>
          <dgm:chPref val="0"/>
          <dgm:bulletEnabled val="1"/>
        </dgm:presLayoutVars>
      </dgm:prSet>
      <dgm:spPr bwMode="auto"/>
    </dgm:pt>
  </dgm:ptLst>
  <dgm:cxnLst>
    <dgm:cxn modelId="{01E32500-4E2F-4AFB-8A53-5ADA8024554D}" type="parOf" srcId="{979BBECA-7A94-4DFE-96DA-5BC6001C2A42}" destId="{5E1DB00F-BD38-4AAA-8FD5-FECC39C2FD5C}" srcOrd="0" destOrd="0" parTransId="{019526A4-4593-40E9-9358-CD428876F049}" sibTransId="{FEFC5781-A5AC-41A6-BD71-08E5EECA9BFC}"/>
    <dgm:cxn modelId="{433E7339-BAF1-4179-8B56-7E996368001E}" type="presOf" srcId="{5E1DB00F-BD38-4AAA-8FD5-FECC39C2FD5C}" destId="{0D111FC3-95A3-4581-81F8-D8B87C44A6ED}" srcOrd="0" destOrd="0" presId="urn:microsoft.com/office/officeart/2005/8/layout/chevron1"/>
    <dgm:cxn modelId="{08E81D5C-EFF4-4F3C-8EB9-373E4DA0E972}" type="presOf" srcId="{979BBECA-7A94-4DFE-96DA-5BC6001C2A42}" destId="{1A045A15-43A2-49BF-B196-B3C279AFDB33}" srcOrd="0" destOrd="0" presId="urn:microsoft.com/office/officeart/2005/8/layout/chevron1"/>
    <dgm:cxn modelId="{4E85A656-3AE7-4774-99B1-00EA7BD7833C}" type="presOf" srcId="{23B1F252-9537-4DD9-A9DB-6D0EBFE28EB8}" destId="{61231724-D630-454E-9376-D79C58982C5D}" srcOrd="0" destOrd="0" presId="urn:microsoft.com/office/officeart/2005/8/layout/chevron1"/>
    <dgm:cxn modelId="{48FBD484-CD4B-4E07-8F31-706F53A51925}" type="parOf" srcId="{979BBECA-7A94-4DFE-96DA-5BC6001C2A42}" destId="{1F471240-179A-4046-A326-B78E10B5D851}" srcOrd="1" destOrd="0" parTransId="{16096DFE-95E5-44B8-9623-A49A17899CFB}" sibTransId="{239D9777-EC0C-4E82-AE8D-446D48AF47EA}"/>
    <dgm:cxn modelId="{67E078B5-8A5A-4E3E-95B3-8E5CEA5CEC52}" type="presOf" srcId="{1F471240-179A-4046-A326-B78E10B5D851}" destId="{D82E8AE8-8CC6-4F91-9A92-AADAA101AC40}" srcOrd="0" destOrd="0" presId="urn:microsoft.com/office/officeart/2005/8/layout/chevron1"/>
    <dgm:cxn modelId="{4BAC41EA-80E7-4AB2-867E-15B97FA9F324}" type="parOf" srcId="{979BBECA-7A94-4DFE-96DA-5BC6001C2A42}" destId="{23B1F252-9537-4DD9-A9DB-6D0EBFE28EB8}" srcOrd="2" destOrd="0" parTransId="{2733E902-C0D6-4A8E-B3BD-778D605F4482}" sibTransId="{8E0177F0-DE33-4737-AC88-41347E0006CF}"/>
    <dgm:cxn modelId="{7E2D0574-9AB0-4F8B-9D97-F33BEF8439A4}" type="presParOf" srcId="{1A045A15-43A2-49BF-B196-B3C279AFDB33}" destId="{0D111FC3-95A3-4581-81F8-D8B87C44A6ED}" srcOrd="0" destOrd="0" presId="urn:microsoft.com/office/officeart/2005/8/layout/chevron1"/>
    <dgm:cxn modelId="{F1D3CA57-4931-4F5F-8E7D-81F8CF243459}" type="presParOf" srcId="{1A045A15-43A2-49BF-B196-B3C279AFDB33}" destId="{FCC12C05-C7B1-4AC2-90B6-1BCCE8B6064A}" srcOrd="1" destOrd="0" presId="urn:microsoft.com/office/officeart/2005/8/layout/chevron1"/>
    <dgm:cxn modelId="{B873830B-ABCF-4048-9BDF-681B66B93C65}" type="presParOf" srcId="{1A045A15-43A2-49BF-B196-B3C279AFDB33}" destId="{D82E8AE8-8CC6-4F91-9A92-AADAA101AC40}" srcOrd="2" destOrd="0" presId="urn:microsoft.com/office/officeart/2005/8/layout/chevron1"/>
    <dgm:cxn modelId="{94951F13-3397-45AC-9B88-75DC66D166DB}" type="presParOf" srcId="{1A045A15-43A2-49BF-B196-B3C279AFDB33}" destId="{4DB5C848-69EC-48FE-AF09-DCA05866D754}" srcOrd="3" destOrd="0" presId="urn:microsoft.com/office/officeart/2005/8/layout/chevron1"/>
    <dgm:cxn modelId="{9D583E93-DF62-482D-9F6E-103ADB5DF041}" type="presParOf" srcId="{1A045A15-43A2-49BF-B196-B3C279AFDB33}" destId="{61231724-D630-454E-9376-D79C58982C5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4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927431510" name=""/>
      <dsp:cNvGrpSpPr/>
    </dsp:nvGrpSpPr>
    <dsp:grpSpPr bwMode="auto">
      <a:xfrm>
        <a:off x="0" y="0"/>
        <a:ext cx="8127999" cy="5418666"/>
        <a:chOff x="0" y="0"/>
        <a:chExt cx="8127999" cy="5418666"/>
      </a:xfrm>
    </dsp:grpSpPr>
    <dsp:sp modelId="{0D111FC3-95A3-4581-81F8-D8B87C44A6ED}">
      <dsp:nvSpPr>
        <dsp:cNvPr id="2133281283" name=""/>
        <dsp:cNvSpPr/>
      </dsp:nvSpPr>
      <dsp:spPr bwMode="auto">
        <a:xfrm>
          <a:off x="2380" y="2119576"/>
          <a:ext cx="2901155" cy="1160461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88023" tIns="62674" rIns="62674" bIns="62674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973"/>
            </a:spcAft>
            <a:buNone/>
            <a:defRPr/>
          </a:pPr>
          <a:r>
            <a:rPr sz="4700"/>
            <a:t>Özne</a:t>
          </a:r>
          <a:endParaRPr sz="4700"/>
        </a:p>
      </dsp:txBody>
      <dsp:txXfrm>
        <a:off x="582611" y="2119576"/>
        <a:ext cx="1740693" cy="1160461"/>
      </dsp:txXfrm>
    </dsp:sp>
    <dsp:sp modelId="{D82E8AE8-8CC6-4F91-9A92-AADAA101AC40}">
      <dsp:nvSpPr>
        <dsp:cNvPr id="1248126052" name=""/>
        <dsp:cNvSpPr/>
      </dsp:nvSpPr>
      <dsp:spPr bwMode="auto">
        <a:xfrm>
          <a:off x="2613420" y="2129101"/>
          <a:ext cx="2901155" cy="1160461"/>
        </a:xfrm>
        <a:prstGeom prst="chevron">
          <a:avLst>
            <a:gd name="adj" fmla="val 5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88023" tIns="62674" rIns="62674" bIns="62674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973"/>
            </a:spcAft>
            <a:buNone/>
            <a:defRPr/>
          </a:pPr>
          <a:r>
            <a:rPr sz="4700"/>
            <a:t>Eylem</a:t>
          </a:r>
          <a:endParaRPr sz="4700"/>
        </a:p>
      </dsp:txBody>
      <dsp:txXfrm>
        <a:off x="3193651" y="2129101"/>
        <a:ext cx="1740693" cy="1160461"/>
      </dsp:txXfrm>
    </dsp:sp>
    <dsp:sp modelId="{61231724-D630-454E-9376-D79C58982C5D}">
      <dsp:nvSpPr>
        <dsp:cNvPr id="1862908447" name=""/>
        <dsp:cNvSpPr/>
      </dsp:nvSpPr>
      <dsp:spPr bwMode="auto">
        <a:xfrm>
          <a:off x="5207793" y="2119576"/>
          <a:ext cx="2901155" cy="1160461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188023" tIns="62674" rIns="62674" bIns="62674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973"/>
            </a:spcAft>
            <a:buNone/>
            <a:defRPr/>
          </a:pPr>
          <a:r>
            <a:rPr sz="4700"/>
            <a:t>Stil</a:t>
          </a:r>
          <a:endParaRPr sz="4700"/>
        </a:p>
      </dsp:txBody>
      <dsp:txXfrm>
        <a:off x="5788024" y="2119576"/>
        <a:ext cx="1740693" cy="1160461"/>
      </dsp:txXfrm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594672748" name=""/>
      <dsp:cNvGrpSpPr/>
    </dsp:nvGrpSpPr>
    <dsp:grpSpPr bwMode="auto">
      <a:xfrm flipH="0" flipV="0">
        <a:off x="0" y="0"/>
        <a:ext cx="4264999" cy="2843333"/>
        <a:chOff x="0" y="0"/>
        <a:chExt cx="4264999" cy="2843333"/>
      </a:xfrm>
    </dsp:grpSpPr>
    <dsp:sp modelId="{0D111FC3-95A3-4581-81F8-D8B87C44A6ED}">
      <dsp:nvSpPr>
        <dsp:cNvPr id="2008189431" name=""/>
        <dsp:cNvSpPr/>
      </dsp:nvSpPr>
      <dsp:spPr bwMode="auto">
        <a:xfrm>
          <a:off x="1249" y="1112203"/>
          <a:ext cx="1522321" cy="608928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1" tIns="32003" rIns="32003" bIns="32003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7"/>
            </a:spcAft>
            <a:buNone/>
            <a:defRPr/>
          </a:pPr>
          <a:r>
            <a:rPr sz="2400"/>
            <a:t>Özne</a:t>
          </a:r>
          <a:endParaRPr sz="2400"/>
        </a:p>
      </dsp:txBody>
      <dsp:txXfrm>
        <a:off x="305713" y="1112203"/>
        <a:ext cx="913393" cy="608928"/>
      </dsp:txXfrm>
    </dsp:sp>
    <dsp:sp modelId="{D82E8AE8-8CC6-4F91-9A92-AADAA101AC40}">
      <dsp:nvSpPr>
        <dsp:cNvPr id="1827143900" name=""/>
        <dsp:cNvSpPr/>
      </dsp:nvSpPr>
      <dsp:spPr bwMode="auto">
        <a:xfrm>
          <a:off x="1371338" y="1117202"/>
          <a:ext cx="1522321" cy="608928"/>
        </a:xfrm>
        <a:prstGeom prst="chevron">
          <a:avLst>
            <a:gd name="adj" fmla="val 5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1" tIns="32003" rIns="32003" bIns="32003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7"/>
            </a:spcAft>
            <a:buNone/>
            <a:defRPr/>
          </a:pPr>
          <a:r>
            <a:rPr sz="2400"/>
            <a:t>Eylem</a:t>
          </a:r>
          <a:endParaRPr sz="2400"/>
        </a:p>
      </dsp:txBody>
      <dsp:txXfrm>
        <a:off x="1675802" y="1117202"/>
        <a:ext cx="913393" cy="608928"/>
      </dsp:txXfrm>
    </dsp:sp>
    <dsp:sp modelId="{61231724-D630-454E-9376-D79C58982C5D}">
      <dsp:nvSpPr>
        <dsp:cNvPr id="1533171979" name=""/>
        <dsp:cNvSpPr/>
      </dsp:nvSpPr>
      <dsp:spPr bwMode="auto">
        <a:xfrm>
          <a:off x="2732682" y="1112204"/>
          <a:ext cx="1522321" cy="608928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1" tIns="32003" rIns="32003" bIns="32003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7"/>
            </a:spcAft>
            <a:buNone/>
            <a:defRPr/>
          </a:pPr>
          <a:r>
            <a:rPr sz="2400"/>
            <a:t>Stil</a:t>
          </a:r>
          <a:endParaRPr sz="2400"/>
        </a:p>
      </dsp:txBody>
      <dsp:txXfrm>
        <a:off x="3037146" y="1112204"/>
        <a:ext cx="913393" cy="608928"/>
      </dsp:txXfrm>
    </dsp:sp>
  </dsp:spTree>
</dsp:drawing>
</file>

<file path=ppt/diagrams/drawing3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588630309" name=""/>
      <dsp:cNvGrpSpPr/>
    </dsp:nvGrpSpPr>
    <dsp:grpSpPr bwMode="auto">
      <a:xfrm flipH="0" flipV="0">
        <a:off x="0" y="0"/>
        <a:ext cx="4264999" cy="2843332"/>
        <a:chOff x="0" y="0"/>
        <a:chExt cx="4264999" cy="2843332"/>
      </a:xfrm>
    </dsp:grpSpPr>
    <dsp:sp modelId="{0D111FC3-95A3-4581-81F8-D8B87C44A6ED}">
      <dsp:nvSpPr>
        <dsp:cNvPr id="1372086771" name=""/>
        <dsp:cNvSpPr/>
      </dsp:nvSpPr>
      <dsp:spPr bwMode="auto">
        <a:xfrm>
          <a:off x="1248" y="1112202"/>
          <a:ext cx="1522320" cy="608927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0" tIns="32002" rIns="32002" bIns="32002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6"/>
            </a:spcAft>
            <a:buNone/>
            <a:defRPr/>
          </a:pPr>
          <a:r>
            <a:rPr sz="2400"/>
            <a:t>Özne</a:t>
          </a:r>
          <a:endParaRPr sz="2400"/>
        </a:p>
      </dsp:txBody>
      <dsp:txXfrm>
        <a:off x="305712" y="1112202"/>
        <a:ext cx="913392" cy="608927"/>
      </dsp:txXfrm>
    </dsp:sp>
    <dsp:sp modelId="{D82E8AE8-8CC6-4F91-9A92-AADAA101AC40}">
      <dsp:nvSpPr>
        <dsp:cNvPr id="879947248" name=""/>
        <dsp:cNvSpPr/>
      </dsp:nvSpPr>
      <dsp:spPr bwMode="auto">
        <a:xfrm>
          <a:off x="1371337" y="1117201"/>
          <a:ext cx="1522320" cy="608927"/>
        </a:xfrm>
        <a:prstGeom prst="chevron">
          <a:avLst>
            <a:gd name="adj" fmla="val 5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0" tIns="32002" rIns="32002" bIns="32002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6"/>
            </a:spcAft>
            <a:buNone/>
            <a:defRPr/>
          </a:pPr>
          <a:r>
            <a:rPr sz="2400"/>
            <a:t>Eylem</a:t>
          </a:r>
          <a:endParaRPr sz="2400"/>
        </a:p>
      </dsp:txBody>
      <dsp:txXfrm>
        <a:off x="1675801" y="1117201"/>
        <a:ext cx="913392" cy="608927"/>
      </dsp:txXfrm>
    </dsp:sp>
    <dsp:sp modelId="{61231724-D630-454E-9376-D79C58982C5D}">
      <dsp:nvSpPr>
        <dsp:cNvPr id="1193290507" name=""/>
        <dsp:cNvSpPr/>
      </dsp:nvSpPr>
      <dsp:spPr bwMode="auto">
        <a:xfrm>
          <a:off x="2732681" y="1112203"/>
          <a:ext cx="1522320" cy="608927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0" tIns="32002" rIns="32002" bIns="32002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6"/>
            </a:spcAft>
            <a:buNone/>
            <a:defRPr/>
          </a:pPr>
          <a:r>
            <a:rPr sz="2400"/>
            <a:t>Stil</a:t>
          </a:r>
          <a:endParaRPr sz="2400"/>
        </a:p>
      </dsp:txBody>
      <dsp:txXfrm>
        <a:off x="3037145" y="1112203"/>
        <a:ext cx="913392" cy="608927"/>
      </dsp:txXfrm>
    </dsp:sp>
  </dsp:spTree>
</dsp:drawing>
</file>

<file path=ppt/diagrams/drawing4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516497551" name=""/>
      <dsp:cNvGrpSpPr/>
    </dsp:nvGrpSpPr>
    <dsp:grpSpPr bwMode="auto">
      <a:xfrm flipH="0" flipV="0">
        <a:off x="0" y="0"/>
        <a:ext cx="4264999" cy="2843332"/>
        <a:chOff x="0" y="0"/>
        <a:chExt cx="4264999" cy="2843332"/>
      </a:xfrm>
    </dsp:grpSpPr>
    <dsp:sp modelId="{0D111FC3-95A3-4581-81F8-D8B87C44A6ED}">
      <dsp:nvSpPr>
        <dsp:cNvPr id="1950142087" name=""/>
        <dsp:cNvSpPr/>
      </dsp:nvSpPr>
      <dsp:spPr bwMode="auto">
        <a:xfrm>
          <a:off x="1248" y="1112202"/>
          <a:ext cx="1522320" cy="608927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0" tIns="32002" rIns="32002" bIns="32002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6"/>
            </a:spcAft>
            <a:buNone/>
            <a:defRPr/>
          </a:pPr>
          <a:r>
            <a:rPr sz="2400"/>
            <a:t>Özne</a:t>
          </a:r>
          <a:endParaRPr sz="2400"/>
        </a:p>
      </dsp:txBody>
      <dsp:txXfrm>
        <a:off x="305712" y="1112202"/>
        <a:ext cx="913392" cy="608927"/>
      </dsp:txXfrm>
    </dsp:sp>
    <dsp:sp modelId="{D82E8AE8-8CC6-4F91-9A92-AADAA101AC40}">
      <dsp:nvSpPr>
        <dsp:cNvPr id="645610414" name=""/>
        <dsp:cNvSpPr/>
      </dsp:nvSpPr>
      <dsp:spPr bwMode="auto">
        <a:xfrm>
          <a:off x="1371337" y="1117201"/>
          <a:ext cx="1522320" cy="608927"/>
        </a:xfrm>
        <a:prstGeom prst="chevron">
          <a:avLst>
            <a:gd name="adj" fmla="val 5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0" tIns="32002" rIns="32002" bIns="32002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6"/>
            </a:spcAft>
            <a:buNone/>
            <a:defRPr/>
          </a:pPr>
          <a:r>
            <a:rPr sz="2400"/>
            <a:t>Eylem</a:t>
          </a:r>
          <a:endParaRPr sz="2400"/>
        </a:p>
      </dsp:txBody>
      <dsp:txXfrm>
        <a:off x="1675801" y="1117201"/>
        <a:ext cx="913392" cy="608927"/>
      </dsp:txXfrm>
    </dsp:sp>
    <dsp:sp modelId="{61231724-D630-454E-9376-D79C58982C5D}">
      <dsp:nvSpPr>
        <dsp:cNvPr id="1531208446" name=""/>
        <dsp:cNvSpPr/>
      </dsp:nvSpPr>
      <dsp:spPr bwMode="auto">
        <a:xfrm>
          <a:off x="2732681" y="1112203"/>
          <a:ext cx="1522320" cy="608927"/>
        </a:xfrm>
        <a:prstGeom prst="chevron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96010" tIns="32002" rIns="32002" bIns="32002" numCol="1" spcCol="1269" rtlCol="0" fromWordArt="0" anchor="ctr" anchorCtr="0" forceAA="0" upright="0" compatLnSpc="0">
          <a:noAutofit/>
        </a:bodyPr>
        <a:lstStyle/>
        <a:p>
          <a:pPr marL="0" lvl="0" indent="0" algn="ctr" defTabSz="2266949">
            <a:lnSpc>
              <a:spcPct val="90000"/>
            </a:lnSpc>
            <a:spcBef>
              <a:spcPts val="0"/>
            </a:spcBef>
            <a:spcAft>
              <a:spcPts val="1006"/>
            </a:spcAft>
            <a:buNone/>
            <a:defRPr/>
          </a:pPr>
          <a:r>
            <a:rPr sz="2400"/>
            <a:t>Stil</a:t>
          </a:r>
          <a:endParaRPr sz="2400"/>
        </a:p>
      </dsp:txBody>
      <dsp:txXfrm>
        <a:off x="3037145" y="1112203"/>
        <a:ext cx="913392" cy="60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 type="node"/>
        <dgm:pt modelId="2" type="node"/>
      </dgm:ptLst>
      <dgm:cxnLst>
        <dgm:cxn modelId="3" type="parOf" srcId="0" destId="1" srcOrd="0" destOrd="0"/>
        <dgm:cxn modelId="4" type="parOf" srcId="0" destId="2" srcOrd="1" destOrd="0"/>
      </dgm:cxnLst>
      <dgm:bg/>
      <dgm:whole/>
    </dgm:dataModel>
  </dgm:styleData>
  <dgm:clrData>
    <dgm:dataModel>
      <dgm:ptLst>
        <dgm:pt modelId="0" type="doc"/>
        <dgm:pt modelId="1" type="node"/>
        <dgm:pt modelId="2" type="node"/>
        <dgm:pt modelId="3" type="node"/>
        <dgm:pt modelId="4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</dgm:cxnLst>
      <dgm:bg/>
      <dgm:whole/>
    </dgm:dataModel>
  </dgm:clrData>
  <dgm:layoutNode name="Name0">
    <dgm:shape rot="0.000000" type="none" r:blip="" blipPhldr="0" lkTxEntry="0" zOrderOff="0" hideGeom="0">
      <dgm:adjLst/>
    </dgm:shape>
    <dgm:presOf/>
    <dgm:varLst>
      <dgm:dir val="norm"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choose name="Name4">
      <dgm:if name="Name5" axis="des" func="maxDepth" arg="none" op="gte" val="2">
        <dgm:constrLst>
          <dgm:constr type="h" for="ch" forName="composite" ptType="all" refPtType="all" refType="h" refFor="self" op="none" fact="1.000000" val="0"/>
          <dgm:constr type="w" for="ch" forName="composite" ptType="all" refPtType="all" refType="w" refFor="self" op="none" fact="1.000000" val="0"/>
          <dgm:constr type="w" for="des" forName="parTx" ptType="all" refPtType="all" refType="none" refFor="self" op="none" fact="1.000000" val="0"/>
          <dgm:constr type="h" for="des" forName="parTx" ptType="all" refPtType="all" refType="none" refFor="self" op="equ" fact="1.000000" val="0"/>
          <dgm:constr type="w" for="des" forName="desTx" ptType="all" refPtType="all" refType="none" refFor="self" op="none" fact="1.000000" val="0"/>
          <dgm:constr type="h" for="des" forName="desTx" ptType="all" refPtType="all" refType="none" refFor="self" op="equ" fact="1.000000" val="0"/>
          <dgm:constr type="primFontSz" for="des" forName="parTx" ptType="all" refPtType="all" refType="none" refFor="self" op="none" fact="1.000000" val="65"/>
          <dgm:constr type="secFontSz" for="des" forName="desTx" ptType="all" refPtType="all" refType="primFontSz" refFor="des" refForName="parTx" op="equ" fact="1.000000" val="0"/>
          <dgm:constr type="h" for="des" forName="parTx" ptType="all" refPtType="all" refType="primFontSz" refFor="des" refForName="parTx" op="none" fact="1.500000" val="0"/>
          <dgm:constr type="h" for="des" forName="desTx" ptType="all" refPtType="all" refType="primFontSz" refFor="des" refForName="parTx" op="none" fact="0.500000" val="0"/>
          <dgm:constr type="w" for="ch" forName="space" ptType="all" refPtType="all" refType="none" refFor="self" op="equ" fact="1.000000" val="-6"/>
        </dgm:constrLst>
        <dgm:ruleLst>
          <dgm:rule type="w" for="ch" forName="composite" ptType="all" val="0" fact="NaN" max="NaN"/>
          <dgm:rule type="primFontSz" for="des" forName="parTx" ptType="all" val="5" fact="NaN" max="NaN"/>
        </dgm:ruleLst>
        <dgm:forEach name="Name6" axis="ch" ptType="node">
          <dgm:layoutNode name="composite">
            <dgm:alg type="composite"/>
            <dgm:shape rot="0.000000" type="none" r:blip="" blipPhldr="0" lkTxEntry="0" zOrderOff="0" hideGeom="0">
              <dgm:adjLst/>
            </dgm:shape>
            <dgm:presOf/>
            <dgm:ruleLst>
              <dgm:rule type="h" for="self" ptType="all" val="INF" fact="NaN" max="NaN"/>
            </dgm:ruleLst>
            <dgm:choose name="Name7">
              <dgm:if name="Name8" func="var" arg="dir" op="equ" val="norm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none" refFor="self" op="none" fact="1.0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if>
              <dgm:else name="Name9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w" refFor="self" op="none" fact="0.2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else>
            </dgm:choose>
            <dgm:layoutNode name="parTx">
              <dgm:alg type="tx"/>
              <dgm:presOf axis="self" ptType="node"/>
              <dgm:ruleLst>
                <dgm:rule type="h" for="self" ptType="all" val="INF" fact="NaN" max="NaN"/>
              </dgm:ruleLst>
              <dgm:varLst>
                <dgm:chMax val="0"/>
                <dgm:chPref val="0"/>
                <dgm:bulletEnabled val="1"/>
              </dgm:varLst>
              <dgm:choose name="Name10">
                <dgm:if name="Name11" func="var" arg="dir" op="equ" val="norm">
                  <dgm:shape rot="0.000000" type="chevron" r:blip="" blipPhldr="0" lkTxEntry="0" zOrderOff="0" hideGeom="0">
                    <dgm:adjLst/>
                  </dgm:shape>
                </dgm:if>
                <dgm:else name="Name12">
                  <dgm:shape rot="180.000000" type="chevron" r:blip="" blipPhldr="0" lkTxEntry="0" zOrderOff="0" hideGeom="0">
                    <dgm:adjLst/>
                  </dgm:shape>
                </dgm:else>
              </dgm:choose>
              <dgm:choose name="Name13">
                <dgm:if name="Name14" func="var" arg="dir" op="equ" val="norm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315000" val="0"/>
                    <dgm:constr type="rMarg" for="self" ptType="all" refPtType="all" refType="primFontSz" refFor="self" op="none" fact="0.105000" val="0"/>
                  </dgm:constrLst>
                </dgm:if>
                <dgm:else name="Name15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105000" val="0"/>
                    <dgm:constr type="rMarg" for="self" ptType="all" refPtType="all" refType="primFontSz" refFor="self" op="none" fact="0.315000" val="0"/>
                  </dgm:constrLst>
                </dgm:else>
              </dgm:choose>
            </dgm:layoutNode>
            <dgm:layoutNode name="desTx" styleLbl="revTx">
              <dgm:alg type="tx">
                <dgm:param type="stBulletLvl" val="1"/>
              </dgm:alg>
              <dgm:presOf axis="des" ptType="node"/>
              <dgm:constrLst>
                <dgm:constr type="secFontSz" for="self" ptType="all" refPtType="all" refType="none" refFor="self" op="none" fact="1.000000" val="65"/>
                <dgm:constr type="primFontSz" for="self" ptType="all" refPtType="all" refType="secFontSz" refFor="self" op="none" fact="1.000000" val="0"/>
                <dgm:constr type="h" for="self" ptType="all" refPtType="all" refType="none" refFor="self" op="none" fact="1.000000" val="0"/>
                <dgm:constr type="tMarg" for="self" ptType="all" refPtType="all" refType="none" refFor="self" op="none" fact="1.000000" val="0"/>
                <dgm:constr type="bMarg" for="self" ptType="all" refPtType="all" refType="none" refFor="self" op="none" fact="1.000000" val="0"/>
                <dgm:constr type="rMarg" for="self" ptType="all" refPtType="all" refType="none" refFor="self" op="none" fact="1.000000" val="0"/>
                <dgm:constr type="lMarg" for="self" ptType="all" refPtType="all" refType="none" refFor="self" op="none" fact="1.000000" val="0"/>
              </dgm:constrLst>
              <dgm:ruleLst>
                <dgm:rule type="h" for="self" ptType="all" val="INF" fact="NaN" max="NaN"/>
              </dgm:ruleLst>
              <dgm:varLst>
                <dgm:bulletEnabled val="1"/>
              </dgm:varLst>
              <dgm:choose name="Name16">
                <dgm:if name="Name17" axis="ch" ptType="node" func="cnt" arg="none" op="gte" val="1">
                  <dgm:shape rot="0.000000" type="rect" r:blip="" blipPhldr="0" lkTxEntry="0" zOrderOff="0" hideGeom="0">
                    <dgm:adjLst/>
                  </dgm:shape>
                </dgm:if>
                <dgm:else name="Name18">
                  <dgm:shape rot="0.000000" type="rect" r:blip="" blipPhldr="0" lkTxEntry="0" zOrderOff="0" hideGeom="1">
                    <dgm:adjLst/>
                  </dgm:shape>
                </dgm:else>
              </dgm:choose>
            </dgm:layoutNode>
          </dgm:layoutNode>
          <dgm:forEach name="Name19" axis="followSib" ptType="sibTrans" cnt="1">
            <dgm:layoutNode name="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ptType="all" refPtType="all" refType="w" refFor="self" op="none" fact="1.000000" val="0"/>
          <dgm:constr type="h" for="des" forName="parTxOnly" ptType="all" refPtType="all" refType="none" refFor="self" op="equ" fact="1.000000" val="0"/>
          <dgm:constr type="primFontSz" for="des" forName="parTxOnly" ptType="all" refPtType="all" refType="none" refFor="self" op="equ" fact="1.000000" val="65"/>
          <dgm:constr type="w" for="ch" forName="parTxOnlySpace" ptType="all" refPtType="all" refType="w" refFor="ch" refForName="parTxOnly" op="none" fact="-0.100000" val="0"/>
        </dgm:constrLst>
        <dgm:ruleLst/>
        <dgm:forEach name="Name21" axis="ch" ptType="node">
          <dgm:layoutNode name="parTxOnly">
            <dgm:alg type="tx"/>
            <dgm:presOf axis="self" ptType="node"/>
            <dgm:ruleLst>
              <dgm:rule type="primFontSz" for="self" ptType="all" val="5" fact="NaN" max="NaN"/>
            </dgm:ruleLst>
            <dgm:varLst>
              <dgm:chMax val="0"/>
              <dgm:chPref val="0"/>
              <dgm:bulletEnabled val="1"/>
            </dgm:varLst>
            <dgm:choose name="Name22">
              <dgm:if name="Name23" func="var" arg="dir" op="equ" val="norm">
                <dgm:shape rot="0.000000" type="chevron" r:blip="" blipPhldr="0" lkTxEntry="0" zOrderOff="0" hideGeom="0">
                  <dgm:adjLst/>
                </dgm:shape>
              </dgm:if>
              <dgm:else name="Name24">
                <dgm:shape rot="180.000000" type="chevron" r:blip="" blipPhldr="0" lkTxEntry="0" zOrderOff="0" hideGeom="0">
                  <dgm:adjLst/>
                </dgm:shape>
              </dgm:else>
            </dgm:choose>
            <dgm:choose name="Name25">
              <dgm:if name="Name26" func="var" arg="dir" op="equ" val="norm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315000" val="0"/>
                  <dgm:constr type="rMarg" for="self" ptType="all" refPtType="all" refType="primFontSz" refFor="self" op="none" fact="0.105000" val="0"/>
                </dgm:constrLst>
              </dgm:if>
              <dgm:else name="Name27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105000" val="0"/>
                  <dgm:constr type="rMarg" for="self" ptType="all" refPtType="all" refType="primFontSz" refFor="self" op="none" fact="0.315000" val="0"/>
                </dgm:constrLst>
              </dgm:else>
            </dgm:choose>
          </dgm:layoutNode>
          <dgm:forEach name="Name28" axis="followSib" ptType="sibTrans" cnt="1">
            <dgm:layoutNode name="parTxOnly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 type="node"/>
        <dgm:pt modelId="2" type="node"/>
      </dgm:ptLst>
      <dgm:cxnLst>
        <dgm:cxn modelId="3" type="parOf" srcId="0" destId="1" srcOrd="0" destOrd="0"/>
        <dgm:cxn modelId="4" type="parOf" srcId="0" destId="2" srcOrd="1" destOrd="0"/>
      </dgm:cxnLst>
      <dgm:bg/>
      <dgm:whole/>
    </dgm:dataModel>
  </dgm:styleData>
  <dgm:clrData>
    <dgm:dataModel>
      <dgm:ptLst>
        <dgm:pt modelId="0" type="doc"/>
        <dgm:pt modelId="1" type="node"/>
        <dgm:pt modelId="2" type="node"/>
        <dgm:pt modelId="3" type="node"/>
        <dgm:pt modelId="4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</dgm:cxnLst>
      <dgm:bg/>
      <dgm:whole/>
    </dgm:dataModel>
  </dgm:clrData>
  <dgm:layoutNode name="Name0">
    <dgm:shape rot="0.000000" type="none" r:blip="" blipPhldr="0" lkTxEntry="0" zOrderOff="0" hideGeom="0">
      <dgm:adjLst/>
    </dgm:shape>
    <dgm:presOf/>
    <dgm:varLst>
      <dgm:dir val="norm"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choose name="Name4">
      <dgm:if name="Name5" axis="des" func="maxDepth" arg="none" op="gte" val="2">
        <dgm:constrLst>
          <dgm:constr type="h" for="ch" forName="composite" ptType="all" refPtType="all" refType="h" refFor="self" op="none" fact="1.000000" val="0"/>
          <dgm:constr type="w" for="ch" forName="composite" ptType="all" refPtType="all" refType="w" refFor="self" op="none" fact="1.000000" val="0"/>
          <dgm:constr type="w" for="des" forName="parTx" ptType="all" refPtType="all" refType="none" refFor="self" op="none" fact="1.000000" val="0"/>
          <dgm:constr type="h" for="des" forName="parTx" ptType="all" refPtType="all" refType="none" refFor="self" op="equ" fact="1.000000" val="0"/>
          <dgm:constr type="w" for="des" forName="desTx" ptType="all" refPtType="all" refType="none" refFor="self" op="none" fact="1.000000" val="0"/>
          <dgm:constr type="h" for="des" forName="desTx" ptType="all" refPtType="all" refType="none" refFor="self" op="equ" fact="1.000000" val="0"/>
          <dgm:constr type="primFontSz" for="des" forName="parTx" ptType="all" refPtType="all" refType="none" refFor="self" op="none" fact="1.000000" val="65"/>
          <dgm:constr type="secFontSz" for="des" forName="desTx" ptType="all" refPtType="all" refType="primFontSz" refFor="des" refForName="parTx" op="equ" fact="1.000000" val="0"/>
          <dgm:constr type="h" for="des" forName="parTx" ptType="all" refPtType="all" refType="primFontSz" refFor="des" refForName="parTx" op="none" fact="1.500000" val="0"/>
          <dgm:constr type="h" for="des" forName="desTx" ptType="all" refPtType="all" refType="primFontSz" refFor="des" refForName="parTx" op="none" fact="0.500000" val="0"/>
          <dgm:constr type="w" for="ch" forName="space" ptType="all" refPtType="all" refType="none" refFor="self" op="equ" fact="1.000000" val="-6"/>
        </dgm:constrLst>
        <dgm:ruleLst>
          <dgm:rule type="w" for="ch" forName="composite" ptType="all" val="0" fact="NaN" max="NaN"/>
          <dgm:rule type="primFontSz" for="des" forName="parTx" ptType="all" val="5" fact="NaN" max="NaN"/>
        </dgm:ruleLst>
        <dgm:forEach name="Name6" axis="ch" ptType="node">
          <dgm:layoutNode name="composite">
            <dgm:alg type="composite"/>
            <dgm:shape rot="0.000000" type="none" r:blip="" blipPhldr="0" lkTxEntry="0" zOrderOff="0" hideGeom="0">
              <dgm:adjLst/>
            </dgm:shape>
            <dgm:presOf/>
            <dgm:ruleLst>
              <dgm:rule type="h" for="self" ptType="all" val="INF" fact="NaN" max="NaN"/>
            </dgm:ruleLst>
            <dgm:choose name="Name7">
              <dgm:if name="Name8" func="var" arg="dir" op="equ" val="norm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none" refFor="self" op="none" fact="1.0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if>
              <dgm:else name="Name9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w" refFor="self" op="none" fact="0.2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else>
            </dgm:choose>
            <dgm:layoutNode name="parTx">
              <dgm:alg type="tx"/>
              <dgm:presOf axis="self" ptType="node"/>
              <dgm:ruleLst>
                <dgm:rule type="h" for="self" ptType="all" val="INF" fact="NaN" max="NaN"/>
              </dgm:ruleLst>
              <dgm:varLst>
                <dgm:chMax val="0"/>
                <dgm:chPref val="0"/>
                <dgm:bulletEnabled val="1"/>
              </dgm:varLst>
              <dgm:choose name="Name10">
                <dgm:if name="Name11" func="var" arg="dir" op="equ" val="norm">
                  <dgm:shape rot="0.000000" type="chevron" r:blip="" blipPhldr="0" lkTxEntry="0" zOrderOff="0" hideGeom="0">
                    <dgm:adjLst/>
                  </dgm:shape>
                </dgm:if>
                <dgm:else name="Name12">
                  <dgm:shape rot="180.000000" type="chevron" r:blip="" blipPhldr="0" lkTxEntry="0" zOrderOff="0" hideGeom="0">
                    <dgm:adjLst/>
                  </dgm:shape>
                </dgm:else>
              </dgm:choose>
              <dgm:choose name="Name13">
                <dgm:if name="Name14" func="var" arg="dir" op="equ" val="norm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315000" val="0"/>
                    <dgm:constr type="rMarg" for="self" ptType="all" refPtType="all" refType="primFontSz" refFor="self" op="none" fact="0.105000" val="0"/>
                  </dgm:constrLst>
                </dgm:if>
                <dgm:else name="Name15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105000" val="0"/>
                    <dgm:constr type="rMarg" for="self" ptType="all" refPtType="all" refType="primFontSz" refFor="self" op="none" fact="0.315000" val="0"/>
                  </dgm:constrLst>
                </dgm:else>
              </dgm:choose>
            </dgm:layoutNode>
            <dgm:layoutNode name="desTx" styleLbl="revTx">
              <dgm:alg type="tx">
                <dgm:param type="stBulletLvl" val="1"/>
              </dgm:alg>
              <dgm:presOf axis="des" ptType="node"/>
              <dgm:constrLst>
                <dgm:constr type="secFontSz" for="self" ptType="all" refPtType="all" refType="none" refFor="self" op="none" fact="1.000000" val="65"/>
                <dgm:constr type="primFontSz" for="self" ptType="all" refPtType="all" refType="secFontSz" refFor="self" op="none" fact="1.000000" val="0"/>
                <dgm:constr type="h" for="self" ptType="all" refPtType="all" refType="none" refFor="self" op="none" fact="1.000000" val="0"/>
                <dgm:constr type="tMarg" for="self" ptType="all" refPtType="all" refType="none" refFor="self" op="none" fact="1.000000" val="0"/>
                <dgm:constr type="bMarg" for="self" ptType="all" refPtType="all" refType="none" refFor="self" op="none" fact="1.000000" val="0"/>
                <dgm:constr type="rMarg" for="self" ptType="all" refPtType="all" refType="none" refFor="self" op="none" fact="1.000000" val="0"/>
                <dgm:constr type="lMarg" for="self" ptType="all" refPtType="all" refType="none" refFor="self" op="none" fact="1.000000" val="0"/>
              </dgm:constrLst>
              <dgm:ruleLst>
                <dgm:rule type="h" for="self" ptType="all" val="INF" fact="NaN" max="NaN"/>
              </dgm:ruleLst>
              <dgm:varLst>
                <dgm:bulletEnabled val="1"/>
              </dgm:varLst>
              <dgm:choose name="Name16">
                <dgm:if name="Name17" axis="ch" ptType="node" func="cnt" arg="none" op="gte" val="1">
                  <dgm:shape rot="0.000000" type="rect" r:blip="" blipPhldr="0" lkTxEntry="0" zOrderOff="0" hideGeom="0">
                    <dgm:adjLst/>
                  </dgm:shape>
                </dgm:if>
                <dgm:else name="Name18">
                  <dgm:shape rot="0.000000" type="rect" r:blip="" blipPhldr="0" lkTxEntry="0" zOrderOff="0" hideGeom="1">
                    <dgm:adjLst/>
                  </dgm:shape>
                </dgm:else>
              </dgm:choose>
            </dgm:layoutNode>
          </dgm:layoutNode>
          <dgm:forEach name="Name19" axis="followSib" ptType="sibTrans" cnt="1">
            <dgm:layoutNode name="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ptType="all" refPtType="all" refType="w" refFor="self" op="none" fact="1.000000" val="0"/>
          <dgm:constr type="h" for="des" forName="parTxOnly" ptType="all" refPtType="all" refType="none" refFor="self" op="equ" fact="1.000000" val="0"/>
          <dgm:constr type="primFontSz" for="des" forName="parTxOnly" ptType="all" refPtType="all" refType="none" refFor="self" op="equ" fact="1.000000" val="65"/>
          <dgm:constr type="w" for="ch" forName="parTxOnlySpace" ptType="all" refPtType="all" refType="w" refFor="ch" refForName="parTxOnly" op="none" fact="-0.100000" val="0"/>
        </dgm:constrLst>
        <dgm:ruleLst/>
        <dgm:forEach name="Name21" axis="ch" ptType="node">
          <dgm:layoutNode name="parTxOnly">
            <dgm:alg type="tx"/>
            <dgm:presOf axis="self" ptType="node"/>
            <dgm:ruleLst>
              <dgm:rule type="primFontSz" for="self" ptType="all" val="5" fact="NaN" max="NaN"/>
            </dgm:ruleLst>
            <dgm:varLst>
              <dgm:chMax val="0"/>
              <dgm:chPref val="0"/>
              <dgm:bulletEnabled val="1"/>
            </dgm:varLst>
            <dgm:choose name="Name22">
              <dgm:if name="Name23" func="var" arg="dir" op="equ" val="norm">
                <dgm:shape rot="0.000000" type="chevron" r:blip="" blipPhldr="0" lkTxEntry="0" zOrderOff="0" hideGeom="0">
                  <dgm:adjLst/>
                </dgm:shape>
              </dgm:if>
              <dgm:else name="Name24">
                <dgm:shape rot="180.000000" type="chevron" r:blip="" blipPhldr="0" lkTxEntry="0" zOrderOff="0" hideGeom="0">
                  <dgm:adjLst/>
                </dgm:shape>
              </dgm:else>
            </dgm:choose>
            <dgm:choose name="Name25">
              <dgm:if name="Name26" func="var" arg="dir" op="equ" val="norm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315000" val="0"/>
                  <dgm:constr type="rMarg" for="self" ptType="all" refPtType="all" refType="primFontSz" refFor="self" op="none" fact="0.105000" val="0"/>
                </dgm:constrLst>
              </dgm:if>
              <dgm:else name="Name27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105000" val="0"/>
                  <dgm:constr type="rMarg" for="self" ptType="all" refPtType="all" refType="primFontSz" refFor="self" op="none" fact="0.315000" val="0"/>
                </dgm:constrLst>
              </dgm:else>
            </dgm:choose>
          </dgm:layoutNode>
          <dgm:forEach name="Name28" axis="followSib" ptType="sibTrans" cnt="1">
            <dgm:layoutNode name="parTxOnly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 type="node"/>
        <dgm:pt modelId="2" type="node"/>
      </dgm:ptLst>
      <dgm:cxnLst>
        <dgm:cxn modelId="3" type="parOf" srcId="0" destId="1" srcOrd="0" destOrd="0"/>
        <dgm:cxn modelId="4" type="parOf" srcId="0" destId="2" srcOrd="1" destOrd="0"/>
      </dgm:cxnLst>
      <dgm:bg/>
      <dgm:whole/>
    </dgm:dataModel>
  </dgm:styleData>
  <dgm:clrData>
    <dgm:dataModel>
      <dgm:ptLst>
        <dgm:pt modelId="0" type="doc"/>
        <dgm:pt modelId="1" type="node"/>
        <dgm:pt modelId="2" type="node"/>
        <dgm:pt modelId="3" type="node"/>
        <dgm:pt modelId="4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</dgm:cxnLst>
      <dgm:bg/>
      <dgm:whole/>
    </dgm:dataModel>
  </dgm:clrData>
  <dgm:layoutNode name="Name0">
    <dgm:shape rot="0.000000" type="none" r:blip="" blipPhldr="0" lkTxEntry="0" zOrderOff="0" hideGeom="0">
      <dgm:adjLst/>
    </dgm:shape>
    <dgm:presOf/>
    <dgm:varLst>
      <dgm:dir val="norm"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choose name="Name4">
      <dgm:if name="Name5" axis="des" func="maxDepth" arg="none" op="gte" val="2">
        <dgm:constrLst>
          <dgm:constr type="h" for="ch" forName="composite" ptType="all" refPtType="all" refType="h" refFor="self" op="none" fact="1.000000" val="0"/>
          <dgm:constr type="w" for="ch" forName="composite" ptType="all" refPtType="all" refType="w" refFor="self" op="none" fact="1.000000" val="0"/>
          <dgm:constr type="w" for="des" forName="parTx" ptType="all" refPtType="all" refType="none" refFor="self" op="none" fact="1.000000" val="0"/>
          <dgm:constr type="h" for="des" forName="parTx" ptType="all" refPtType="all" refType="none" refFor="self" op="equ" fact="1.000000" val="0"/>
          <dgm:constr type="w" for="des" forName="desTx" ptType="all" refPtType="all" refType="none" refFor="self" op="none" fact="1.000000" val="0"/>
          <dgm:constr type="h" for="des" forName="desTx" ptType="all" refPtType="all" refType="none" refFor="self" op="equ" fact="1.000000" val="0"/>
          <dgm:constr type="primFontSz" for="des" forName="parTx" ptType="all" refPtType="all" refType="none" refFor="self" op="none" fact="1.000000" val="65"/>
          <dgm:constr type="secFontSz" for="des" forName="desTx" ptType="all" refPtType="all" refType="primFontSz" refFor="des" refForName="parTx" op="equ" fact="1.000000" val="0"/>
          <dgm:constr type="h" for="des" forName="parTx" ptType="all" refPtType="all" refType="primFontSz" refFor="des" refForName="parTx" op="none" fact="1.500000" val="0"/>
          <dgm:constr type="h" for="des" forName="desTx" ptType="all" refPtType="all" refType="primFontSz" refFor="des" refForName="parTx" op="none" fact="0.500000" val="0"/>
          <dgm:constr type="w" for="ch" forName="space" ptType="all" refPtType="all" refType="none" refFor="self" op="equ" fact="1.000000" val="-6"/>
        </dgm:constrLst>
        <dgm:ruleLst>
          <dgm:rule type="w" for="ch" forName="composite" ptType="all" val="0" fact="NaN" max="NaN"/>
          <dgm:rule type="primFontSz" for="des" forName="parTx" ptType="all" val="5" fact="NaN" max="NaN"/>
        </dgm:ruleLst>
        <dgm:forEach name="Name6" axis="ch" ptType="node">
          <dgm:layoutNode name="composite">
            <dgm:alg type="composite"/>
            <dgm:shape rot="0.000000" type="none" r:blip="" blipPhldr="0" lkTxEntry="0" zOrderOff="0" hideGeom="0">
              <dgm:adjLst/>
            </dgm:shape>
            <dgm:presOf/>
            <dgm:ruleLst>
              <dgm:rule type="h" for="self" ptType="all" val="INF" fact="NaN" max="NaN"/>
            </dgm:ruleLst>
            <dgm:choose name="Name7">
              <dgm:if name="Name8" func="var" arg="dir" op="equ" val="norm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none" refFor="self" op="none" fact="1.0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if>
              <dgm:else name="Name9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w" refFor="self" op="none" fact="0.2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else>
            </dgm:choose>
            <dgm:layoutNode name="parTx">
              <dgm:alg type="tx"/>
              <dgm:presOf axis="self" ptType="node"/>
              <dgm:ruleLst>
                <dgm:rule type="h" for="self" ptType="all" val="INF" fact="NaN" max="NaN"/>
              </dgm:ruleLst>
              <dgm:varLst>
                <dgm:chMax val="0"/>
                <dgm:chPref val="0"/>
                <dgm:bulletEnabled val="1"/>
              </dgm:varLst>
              <dgm:choose name="Name10">
                <dgm:if name="Name11" func="var" arg="dir" op="equ" val="norm">
                  <dgm:shape rot="0.000000" type="chevron" r:blip="" blipPhldr="0" lkTxEntry="0" zOrderOff="0" hideGeom="0">
                    <dgm:adjLst/>
                  </dgm:shape>
                </dgm:if>
                <dgm:else name="Name12">
                  <dgm:shape rot="180.000000" type="chevron" r:blip="" blipPhldr="0" lkTxEntry="0" zOrderOff="0" hideGeom="0">
                    <dgm:adjLst/>
                  </dgm:shape>
                </dgm:else>
              </dgm:choose>
              <dgm:choose name="Name13">
                <dgm:if name="Name14" func="var" arg="dir" op="equ" val="norm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315000" val="0"/>
                    <dgm:constr type="rMarg" for="self" ptType="all" refPtType="all" refType="primFontSz" refFor="self" op="none" fact="0.105000" val="0"/>
                  </dgm:constrLst>
                </dgm:if>
                <dgm:else name="Name15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105000" val="0"/>
                    <dgm:constr type="rMarg" for="self" ptType="all" refPtType="all" refType="primFontSz" refFor="self" op="none" fact="0.315000" val="0"/>
                  </dgm:constrLst>
                </dgm:else>
              </dgm:choose>
            </dgm:layoutNode>
            <dgm:layoutNode name="desTx" styleLbl="revTx">
              <dgm:alg type="tx">
                <dgm:param type="stBulletLvl" val="1"/>
              </dgm:alg>
              <dgm:presOf axis="des" ptType="node"/>
              <dgm:constrLst>
                <dgm:constr type="secFontSz" for="self" ptType="all" refPtType="all" refType="none" refFor="self" op="none" fact="1.000000" val="65"/>
                <dgm:constr type="primFontSz" for="self" ptType="all" refPtType="all" refType="secFontSz" refFor="self" op="none" fact="1.000000" val="0"/>
                <dgm:constr type="h" for="self" ptType="all" refPtType="all" refType="none" refFor="self" op="none" fact="1.000000" val="0"/>
                <dgm:constr type="tMarg" for="self" ptType="all" refPtType="all" refType="none" refFor="self" op="none" fact="1.000000" val="0"/>
                <dgm:constr type="bMarg" for="self" ptType="all" refPtType="all" refType="none" refFor="self" op="none" fact="1.000000" val="0"/>
                <dgm:constr type="rMarg" for="self" ptType="all" refPtType="all" refType="none" refFor="self" op="none" fact="1.000000" val="0"/>
                <dgm:constr type="lMarg" for="self" ptType="all" refPtType="all" refType="none" refFor="self" op="none" fact="1.000000" val="0"/>
              </dgm:constrLst>
              <dgm:ruleLst>
                <dgm:rule type="h" for="self" ptType="all" val="INF" fact="NaN" max="NaN"/>
              </dgm:ruleLst>
              <dgm:varLst>
                <dgm:bulletEnabled val="1"/>
              </dgm:varLst>
              <dgm:choose name="Name16">
                <dgm:if name="Name17" axis="ch" ptType="node" func="cnt" arg="none" op="gte" val="1">
                  <dgm:shape rot="0.000000" type="rect" r:blip="" blipPhldr="0" lkTxEntry="0" zOrderOff="0" hideGeom="0">
                    <dgm:adjLst/>
                  </dgm:shape>
                </dgm:if>
                <dgm:else name="Name18">
                  <dgm:shape rot="0.000000" type="rect" r:blip="" blipPhldr="0" lkTxEntry="0" zOrderOff="0" hideGeom="1">
                    <dgm:adjLst/>
                  </dgm:shape>
                </dgm:else>
              </dgm:choose>
            </dgm:layoutNode>
          </dgm:layoutNode>
          <dgm:forEach name="Name19" axis="followSib" ptType="sibTrans" cnt="1">
            <dgm:layoutNode name="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ptType="all" refPtType="all" refType="w" refFor="self" op="none" fact="1.000000" val="0"/>
          <dgm:constr type="h" for="des" forName="parTxOnly" ptType="all" refPtType="all" refType="none" refFor="self" op="equ" fact="1.000000" val="0"/>
          <dgm:constr type="primFontSz" for="des" forName="parTxOnly" ptType="all" refPtType="all" refType="none" refFor="self" op="equ" fact="1.000000" val="65"/>
          <dgm:constr type="w" for="ch" forName="parTxOnlySpace" ptType="all" refPtType="all" refType="w" refFor="ch" refForName="parTxOnly" op="none" fact="-0.100000" val="0"/>
        </dgm:constrLst>
        <dgm:ruleLst/>
        <dgm:forEach name="Name21" axis="ch" ptType="node">
          <dgm:layoutNode name="parTxOnly">
            <dgm:alg type="tx"/>
            <dgm:presOf axis="self" ptType="node"/>
            <dgm:ruleLst>
              <dgm:rule type="primFontSz" for="self" ptType="all" val="5" fact="NaN" max="NaN"/>
            </dgm:ruleLst>
            <dgm:varLst>
              <dgm:chMax val="0"/>
              <dgm:chPref val="0"/>
              <dgm:bulletEnabled val="1"/>
            </dgm:varLst>
            <dgm:choose name="Name22">
              <dgm:if name="Name23" func="var" arg="dir" op="equ" val="norm">
                <dgm:shape rot="0.000000" type="chevron" r:blip="" blipPhldr="0" lkTxEntry="0" zOrderOff="0" hideGeom="0">
                  <dgm:adjLst/>
                </dgm:shape>
              </dgm:if>
              <dgm:else name="Name24">
                <dgm:shape rot="180.000000" type="chevron" r:blip="" blipPhldr="0" lkTxEntry="0" zOrderOff="0" hideGeom="0">
                  <dgm:adjLst/>
                </dgm:shape>
              </dgm:else>
            </dgm:choose>
            <dgm:choose name="Name25">
              <dgm:if name="Name26" func="var" arg="dir" op="equ" val="norm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315000" val="0"/>
                  <dgm:constr type="rMarg" for="self" ptType="all" refPtType="all" refType="primFontSz" refFor="self" op="none" fact="0.105000" val="0"/>
                </dgm:constrLst>
              </dgm:if>
              <dgm:else name="Name27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105000" val="0"/>
                  <dgm:constr type="rMarg" for="self" ptType="all" refPtType="all" refType="primFontSz" refFor="self" op="none" fact="0.315000" val="0"/>
                </dgm:constrLst>
              </dgm:else>
            </dgm:choose>
          </dgm:layoutNode>
          <dgm:forEach name="Name28" axis="followSib" ptType="sibTrans" cnt="1">
            <dgm:layoutNode name="parTxOnly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 type="node"/>
        <dgm:pt modelId="2" type="node"/>
      </dgm:ptLst>
      <dgm:cxnLst>
        <dgm:cxn modelId="3" type="parOf" srcId="0" destId="1" srcOrd="0" destOrd="0"/>
        <dgm:cxn modelId="4" type="parOf" srcId="0" destId="2" srcOrd="1" destOrd="0"/>
      </dgm:cxnLst>
      <dgm:bg/>
      <dgm:whole/>
    </dgm:dataModel>
  </dgm:styleData>
  <dgm:clrData>
    <dgm:dataModel>
      <dgm:ptLst>
        <dgm:pt modelId="0" type="doc"/>
        <dgm:pt modelId="1" type="node"/>
        <dgm:pt modelId="2" type="node"/>
        <dgm:pt modelId="3" type="node"/>
        <dgm:pt modelId="4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</dgm:cxnLst>
      <dgm:bg/>
      <dgm:whole/>
    </dgm:dataModel>
  </dgm:clrData>
  <dgm:layoutNode name="Name0">
    <dgm:shape rot="0.000000" type="none" r:blip="" blipPhldr="0" lkTxEntry="0" zOrderOff="0" hideGeom="0">
      <dgm:adjLst/>
    </dgm:shape>
    <dgm:presOf/>
    <dgm:varLst>
      <dgm:dir val="norm"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choose name="Name4">
      <dgm:if name="Name5" axis="des" func="maxDepth" arg="none" op="gte" val="2">
        <dgm:constrLst>
          <dgm:constr type="h" for="ch" forName="composite" ptType="all" refPtType="all" refType="h" refFor="self" op="none" fact="1.000000" val="0"/>
          <dgm:constr type="w" for="ch" forName="composite" ptType="all" refPtType="all" refType="w" refFor="self" op="none" fact="1.000000" val="0"/>
          <dgm:constr type="w" for="des" forName="parTx" ptType="all" refPtType="all" refType="none" refFor="self" op="none" fact="1.000000" val="0"/>
          <dgm:constr type="h" for="des" forName="parTx" ptType="all" refPtType="all" refType="none" refFor="self" op="equ" fact="1.000000" val="0"/>
          <dgm:constr type="w" for="des" forName="desTx" ptType="all" refPtType="all" refType="none" refFor="self" op="none" fact="1.000000" val="0"/>
          <dgm:constr type="h" for="des" forName="desTx" ptType="all" refPtType="all" refType="none" refFor="self" op="equ" fact="1.000000" val="0"/>
          <dgm:constr type="primFontSz" for="des" forName="parTx" ptType="all" refPtType="all" refType="none" refFor="self" op="none" fact="1.000000" val="65"/>
          <dgm:constr type="secFontSz" for="des" forName="desTx" ptType="all" refPtType="all" refType="primFontSz" refFor="des" refForName="parTx" op="equ" fact="1.000000" val="0"/>
          <dgm:constr type="h" for="des" forName="parTx" ptType="all" refPtType="all" refType="primFontSz" refFor="des" refForName="parTx" op="none" fact="1.500000" val="0"/>
          <dgm:constr type="h" for="des" forName="desTx" ptType="all" refPtType="all" refType="primFontSz" refFor="des" refForName="parTx" op="none" fact="0.500000" val="0"/>
          <dgm:constr type="w" for="ch" forName="space" ptType="all" refPtType="all" refType="none" refFor="self" op="equ" fact="1.000000" val="-6"/>
        </dgm:constrLst>
        <dgm:ruleLst>
          <dgm:rule type="w" for="ch" forName="composite" ptType="all" val="0" fact="NaN" max="NaN"/>
          <dgm:rule type="primFontSz" for="des" forName="parTx" ptType="all" val="5" fact="NaN" max="NaN"/>
        </dgm:ruleLst>
        <dgm:forEach name="Name6" axis="ch" ptType="node">
          <dgm:layoutNode name="composite">
            <dgm:alg type="composite"/>
            <dgm:shape rot="0.000000" type="none" r:blip="" blipPhldr="0" lkTxEntry="0" zOrderOff="0" hideGeom="0">
              <dgm:adjLst/>
            </dgm:shape>
            <dgm:presOf/>
            <dgm:ruleLst>
              <dgm:rule type="h" for="self" ptType="all" val="INF" fact="NaN" max="NaN"/>
            </dgm:ruleLst>
            <dgm:choose name="Name7">
              <dgm:if name="Name8" func="var" arg="dir" op="equ" val="norm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none" refFor="self" op="none" fact="1.0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if>
              <dgm:else name="Name9">
                <dgm:constrLst>
                  <dgm:constr type="l" for="ch" forName="parTx" ptType="all" refPtType="all" refType="none" refFor="self" op="none" fact="1.000000" val="0"/>
                  <dgm:constr type="w" for="ch" forName="parTx" ptType="all" refPtType="all" refType="w" refFor="self" op="none" fact="1.000000" val="0"/>
                  <dgm:constr type="t" for="ch" forName="parTx" ptType="all" refPtType="all" refType="none" refFor="self" op="none" fact="1.000000" val="0"/>
                  <dgm:constr type="l" for="ch" forName="desTx" ptType="all" refPtType="all" refType="w" refFor="self" op="none" fact="0.200000" val="0"/>
                  <dgm:constr type="w" for="ch" forName="desTx" ptType="all" refPtType="all" refType="w" refFor="ch" refForName="parTx" op="none" fact="0.800000" val="0"/>
                  <dgm:constr type="t" for="ch" forName="desTx" ptType="all" refPtType="all" refType="h" refFor="ch" refForName="parTx" op="none" fact="1.125000" val="0"/>
                </dgm:constrLst>
              </dgm:else>
            </dgm:choose>
            <dgm:layoutNode name="parTx">
              <dgm:alg type="tx"/>
              <dgm:presOf axis="self" ptType="node"/>
              <dgm:ruleLst>
                <dgm:rule type="h" for="self" ptType="all" val="INF" fact="NaN" max="NaN"/>
              </dgm:ruleLst>
              <dgm:varLst>
                <dgm:chMax val="0"/>
                <dgm:chPref val="0"/>
                <dgm:bulletEnabled val="1"/>
              </dgm:varLst>
              <dgm:choose name="Name10">
                <dgm:if name="Name11" func="var" arg="dir" op="equ" val="norm">
                  <dgm:shape rot="0.000000" type="chevron" r:blip="" blipPhldr="0" lkTxEntry="0" zOrderOff="0" hideGeom="0">
                    <dgm:adjLst/>
                  </dgm:shape>
                </dgm:if>
                <dgm:else name="Name12">
                  <dgm:shape rot="180.000000" type="chevron" r:blip="" blipPhldr="0" lkTxEntry="0" zOrderOff="0" hideGeom="0">
                    <dgm:adjLst/>
                  </dgm:shape>
                </dgm:else>
              </dgm:choose>
              <dgm:choose name="Name13">
                <dgm:if name="Name14" func="var" arg="dir" op="equ" val="norm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315000" val="0"/>
                    <dgm:constr type="rMarg" for="self" ptType="all" refPtType="all" refType="primFontSz" refFor="self" op="none" fact="0.105000" val="0"/>
                  </dgm:constrLst>
                </dgm:if>
                <dgm:else name="Name15">
                  <dgm:constrLst>
                    <dgm:constr type="h" for="self" ptType="all" refPtType="all" refType="w" refFor="self" op="lte" fact="0.400000" val="0"/>
                    <dgm:constr type="h" for="self" ptType="all" refPtType="all" refType="none" refFor="self" op="none" fact="1.000000" val="0"/>
                    <dgm:constr type="tMarg" for="self" ptType="all" refPtType="all" refType="primFontSz" refFor="self" op="none" fact="0.105000" val="0"/>
                    <dgm:constr type="bMarg" for="self" ptType="all" refPtType="all" refType="primFontSz" refFor="self" op="none" fact="0.105000" val="0"/>
                    <dgm:constr type="lMarg" for="self" ptType="all" refPtType="all" refType="primFontSz" refFor="self" op="none" fact="0.105000" val="0"/>
                    <dgm:constr type="rMarg" for="self" ptType="all" refPtType="all" refType="primFontSz" refFor="self" op="none" fact="0.315000" val="0"/>
                  </dgm:constrLst>
                </dgm:else>
              </dgm:choose>
            </dgm:layoutNode>
            <dgm:layoutNode name="desTx" styleLbl="revTx">
              <dgm:alg type="tx">
                <dgm:param type="stBulletLvl" val="1"/>
              </dgm:alg>
              <dgm:presOf axis="des" ptType="node"/>
              <dgm:constrLst>
                <dgm:constr type="secFontSz" for="self" ptType="all" refPtType="all" refType="none" refFor="self" op="none" fact="1.000000" val="65"/>
                <dgm:constr type="primFontSz" for="self" ptType="all" refPtType="all" refType="secFontSz" refFor="self" op="none" fact="1.000000" val="0"/>
                <dgm:constr type="h" for="self" ptType="all" refPtType="all" refType="none" refFor="self" op="none" fact="1.000000" val="0"/>
                <dgm:constr type="tMarg" for="self" ptType="all" refPtType="all" refType="none" refFor="self" op="none" fact="1.000000" val="0"/>
                <dgm:constr type="bMarg" for="self" ptType="all" refPtType="all" refType="none" refFor="self" op="none" fact="1.000000" val="0"/>
                <dgm:constr type="rMarg" for="self" ptType="all" refPtType="all" refType="none" refFor="self" op="none" fact="1.000000" val="0"/>
                <dgm:constr type="lMarg" for="self" ptType="all" refPtType="all" refType="none" refFor="self" op="none" fact="1.000000" val="0"/>
              </dgm:constrLst>
              <dgm:ruleLst>
                <dgm:rule type="h" for="self" ptType="all" val="INF" fact="NaN" max="NaN"/>
              </dgm:ruleLst>
              <dgm:varLst>
                <dgm:bulletEnabled val="1"/>
              </dgm:varLst>
              <dgm:choose name="Name16">
                <dgm:if name="Name17" axis="ch" ptType="node" func="cnt" arg="none" op="gte" val="1">
                  <dgm:shape rot="0.000000" type="rect" r:blip="" blipPhldr="0" lkTxEntry="0" zOrderOff="0" hideGeom="0">
                    <dgm:adjLst/>
                  </dgm:shape>
                </dgm:if>
                <dgm:else name="Name18">
                  <dgm:shape rot="0.000000" type="rect" r:blip="" blipPhldr="0" lkTxEntry="0" zOrderOff="0" hideGeom="1">
                    <dgm:adjLst/>
                  </dgm:shape>
                </dgm:else>
              </dgm:choose>
            </dgm:layoutNode>
          </dgm:layoutNode>
          <dgm:forEach name="Name19" axis="followSib" ptType="sibTrans" cnt="1">
            <dgm:layoutNode name="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ptType="all" refPtType="all" refType="w" refFor="self" op="none" fact="1.000000" val="0"/>
          <dgm:constr type="h" for="des" forName="parTxOnly" ptType="all" refPtType="all" refType="none" refFor="self" op="equ" fact="1.000000" val="0"/>
          <dgm:constr type="primFontSz" for="des" forName="parTxOnly" ptType="all" refPtType="all" refType="none" refFor="self" op="equ" fact="1.000000" val="65"/>
          <dgm:constr type="w" for="ch" forName="parTxOnlySpace" ptType="all" refPtType="all" refType="w" refFor="ch" refForName="parTxOnly" op="none" fact="-0.100000" val="0"/>
        </dgm:constrLst>
        <dgm:ruleLst/>
        <dgm:forEach name="Name21" axis="ch" ptType="node">
          <dgm:layoutNode name="parTxOnly">
            <dgm:alg type="tx"/>
            <dgm:presOf axis="self" ptType="node"/>
            <dgm:ruleLst>
              <dgm:rule type="primFontSz" for="self" ptType="all" val="5" fact="NaN" max="NaN"/>
            </dgm:ruleLst>
            <dgm:varLst>
              <dgm:chMax val="0"/>
              <dgm:chPref val="0"/>
              <dgm:bulletEnabled val="1"/>
            </dgm:varLst>
            <dgm:choose name="Name22">
              <dgm:if name="Name23" func="var" arg="dir" op="equ" val="norm">
                <dgm:shape rot="0.000000" type="chevron" r:blip="" blipPhldr="0" lkTxEntry="0" zOrderOff="0" hideGeom="0">
                  <dgm:adjLst/>
                </dgm:shape>
              </dgm:if>
              <dgm:else name="Name24">
                <dgm:shape rot="180.000000" type="chevron" r:blip="" blipPhldr="0" lkTxEntry="0" zOrderOff="0" hideGeom="0">
                  <dgm:adjLst/>
                </dgm:shape>
              </dgm:else>
            </dgm:choose>
            <dgm:choose name="Name25">
              <dgm:if name="Name26" func="var" arg="dir" op="equ" val="norm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315000" val="0"/>
                  <dgm:constr type="rMarg" for="self" ptType="all" refPtType="all" refType="primFontSz" refFor="self" op="none" fact="0.105000" val="0"/>
                </dgm:constrLst>
              </dgm:if>
              <dgm:else name="Name27">
                <dgm:constrLst>
                  <dgm:constr type="h" for="self" ptType="all" refPtType="all" refType="w" refFor="self" op="equ" fact="0.400000" val="0"/>
                  <dgm:constr type="tMarg" for="self" ptType="all" refPtType="all" refType="primFontSz" refFor="self" op="none" fact="0.105000" val="0"/>
                  <dgm:constr type="bMarg" for="self" ptType="all" refPtType="all" refType="primFontSz" refFor="self" op="none" fact="0.105000" val="0"/>
                  <dgm:constr type="lMarg" for="self" ptType="all" refPtType="all" refType="primFontSz" refFor="self" op="none" fact="0.105000" val="0"/>
                  <dgm:constr type="rMarg" for="self" ptType="all" refPtType="all" refType="primFontSz" refFor="self" op="none" fact="0.315000" val="0"/>
                </dgm:constrLst>
              </dgm:else>
            </dgm:choose>
          </dgm:layoutNode>
          <dgm:forEach name="Name28" axis="followSib" ptType="sibTrans" cnt="1">
            <dgm:layoutNode name="parTxOnlySpace">
              <dgm:alg type="sp"/>
              <dgm:shape rot="0.000000" type="none" r:blip="" blipPhldr="0" lkTxEntry="0" zOrderOff="0" hideGeom="0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1459376" name="Üstbilgi Yer Tutucusu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94781297" name="Veri Yer Tutucusu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0031CE-A856-4695-A454-3DF0A75AEC1B}" type="datetimeFigureOut">
              <a:rPr lang="tr-TR"/>
              <a:t>17.09.2025</a:t>
            </a:fld>
            <a:endParaRPr lang="tr-TR"/>
          </a:p>
        </p:txBody>
      </p:sp>
      <p:sp>
        <p:nvSpPr>
          <p:cNvPr id="1010257813" name="Slayt Görüntüsü Yer Tutucusu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tr-TR"/>
          </a:p>
        </p:txBody>
      </p:sp>
      <p:sp>
        <p:nvSpPr>
          <p:cNvPr id="1458733816" name="Not Yer Tutucusu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424149969" name="Altbilgi Yer Tutucusu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269782852" name="Slayt Numarası Yer Tutucusu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23CDCE1-C0B0-4A37-9F58-8C53BCB75688}" type="slidenum">
              <a:rPr lang="tr-TR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ftr="0" hdr="0" sldNum="1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113255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9995253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1974585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D30D37-F0B4-76BF-01F7-B22DE2DF82C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61843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034967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030779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82ABD8D-9812-0CE0-99E4-F7F61BD3214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617259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501979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392888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606A103-3362-D82D-3F38-A97F0F7FBD0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380337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442185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8585392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F04E28F-FA04-B26B-8A8D-56C4856C5CA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04420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62125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279108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33E7D67-FBA4-1BE8-AB79-27F69AFF175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28027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015519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6819871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7FE0D46-B2EA-FEF2-E507-69953978F62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818657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3153638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0057768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3BA713F-12AF-F086-90D2-1C4E81EBE64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89812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641149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163959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8BB33E5-162A-57AD-6D8B-59BFF93A090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533319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12793047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4481901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2EB25DB-8075-73F3-C86A-D62781B2E74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686238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4795001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5266148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5768AD-AC8A-16E4-A959-E43B4A13D95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492256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9502589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2565320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9F8E294-C019-1336-BAE0-2A8A218F8EE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734139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9517441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7595100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98BC46C-177D-2A84-999B-2B8C1D0EDAC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42010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9134168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1700727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3C049F0-0AE8-6D77-CED4-C806161DB4F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067154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1459435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2170244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BE588E-9407-8B9F-494F-00A309665F2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2165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4055943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924532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E9203E-45CC-97D0-5E59-1B7E7060A94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085547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197898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442101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92AA3B8-808F-B658-9A44-4A1132B1F1D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Başlık Slaydı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0323879" name="Unvan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693599286" name="Alt Başlık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280895324" name="Veri Yer Tutucusu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1424652409" name="Altbilgi Yer Tutucusu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09171723" name="Slayt Numarası Yer Tutucus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Başlık ve İçeri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7658296" name="Unvan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1948482280" name="İçerik Yer Tutucus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266557214" name="Veri Yer Tutucusu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969225853" name="Altbilgi Yer Tutucusu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891799994" name="Slayt Numarası Yer Tutucus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Bölüm Üstbilgis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5562313" name="Unvan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355711099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tr-TR"/>
              <a:t>Asıl metin stillerini düzenle</a:t>
            </a:r>
            <a:endParaRPr/>
          </a:p>
        </p:txBody>
      </p:sp>
      <p:sp>
        <p:nvSpPr>
          <p:cNvPr id="1375559200" name="Veri Yer Tutucusu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2056396973" name="Altbilgi Yer Tutucusu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788967886" name="Slayt Numarası Yer Tutucus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İki İçeri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5540120" name="Unvan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864661151" name="İçerik Yer Tutucus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378732846" name="İçerik Yer Tutucus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528862389" name="Veri Yer Tutucusu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528410291" name="Altbilgi Yer Tutucusu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321304915" name="Slayt Numarası Yer Tutucusu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Karşılaştırm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0092365" name="Unvan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59142658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tr-TR"/>
              <a:t>Asıl metin stillerini düzenle</a:t>
            </a:r>
            <a:endParaRPr/>
          </a:p>
        </p:txBody>
      </p:sp>
      <p:sp>
        <p:nvSpPr>
          <p:cNvPr id="1231624140" name="İçerik Yer Tutucus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323788219" name="Metin Yer Tutucusu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tr-TR"/>
              <a:t>Asıl metin stillerini düzenle</a:t>
            </a:r>
            <a:endParaRPr/>
          </a:p>
        </p:txBody>
      </p:sp>
      <p:sp>
        <p:nvSpPr>
          <p:cNvPr id="1070072691" name="İçerik Yer Tutucus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300873029" name="Veri Yer Tutucusu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1713444410" name="Altbilgi Yer Tutucusu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807740384" name="Slayt Numarası Yer Tutucusu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Yalnızca Başlı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3852743" name="Unvan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1148137525" name="Veri Yer Tutucusu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3412358" name="Altbilgi Yer Tutucusu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2080932358" name="Slayt Numarası Yer Tutucusu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oş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3178913" name="Veri Yer Tutucusu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813754897" name="Altbilgi Yer Tutucusu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244189762" name="Slayt Numarası Yer Tutucusu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Başlıklı İçeri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6012947" name="Unvan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1689984290" name="İçerik Yer Tutucus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020348633" name="Metin Yer Tutucusu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tr-TR"/>
              <a:t>Asıl metin stillerini düzenle</a:t>
            </a:r>
            <a:endParaRPr/>
          </a:p>
        </p:txBody>
      </p:sp>
      <p:sp>
        <p:nvSpPr>
          <p:cNvPr id="1449666048" name="Veri Yer Tutucusu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59298312" name="Altbilgi Yer Tutucusu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200643345" name="Slayt Numarası Yer Tutucusu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Başlıklı Resi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031711" name="Unvan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319091249" name="Resim Yer Tutucusu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tr-TR"/>
          </a:p>
        </p:txBody>
      </p:sp>
      <p:sp>
        <p:nvSpPr>
          <p:cNvPr id="1909116056" name="Metin Yer Tutucusu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tr-TR"/>
              <a:t>Asıl metin stillerini düzenle</a:t>
            </a:r>
            <a:endParaRPr/>
          </a:p>
        </p:txBody>
      </p:sp>
      <p:sp>
        <p:nvSpPr>
          <p:cNvPr id="1986000657" name="Veri Yer Tutucusu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439849844" name="Altbilgi Yer Tutucusu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11769060" name="Slayt Numarası Yer Tutucusu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Başlık ve Dikey Met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8268568" name="Unvan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957623787" name="Dikey Metin Yer Tutucusu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1537076951" name="Veri Yer Tutucusu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861258809" name="Altbilgi Yer Tutucusu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99132267" name="Slayt Numarası Yer Tutucus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Dikey Başlık ve Met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6635086" name="Dikey Başlık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1162377877" name="Dikey Metin Yer Tutucusu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2031698304" name="Veri Yer Tutucusu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620218462" name="Altbilgi Yer Tutucusu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133509691" name="Slayt Numarası Yer Tutucus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lum/>
          </a:blip>
          <a:srcRect l="0" t="980" r="0" b="980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8060163" name="Başlık Yer Tutucusu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tr-TR"/>
              <a:t>Asıl başlık stili için tıklatın</a:t>
            </a:r>
            <a:endParaRPr/>
          </a:p>
        </p:txBody>
      </p:sp>
      <p:sp>
        <p:nvSpPr>
          <p:cNvPr id="1977535972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tr-TR"/>
              <a:t>Asıl metin stillerini düzenle</a:t>
            </a:r>
            <a:endParaRPr/>
          </a:p>
          <a:p>
            <a:pPr lvl="1">
              <a:defRPr/>
            </a:pPr>
            <a:r>
              <a:rPr lang="tr-TR"/>
              <a:t>İkinci düzey</a:t>
            </a:r>
            <a:endParaRPr/>
          </a:p>
          <a:p>
            <a:pPr lvl="2">
              <a:defRPr/>
            </a:pPr>
            <a:r>
              <a:rPr lang="tr-TR"/>
              <a:t>Üçüncü düzey</a:t>
            </a:r>
            <a:endParaRPr/>
          </a:p>
          <a:p>
            <a:pPr lvl="3">
              <a:defRPr/>
            </a:pPr>
            <a:r>
              <a:rPr lang="tr-TR"/>
              <a:t>Dördüncü düzey</a:t>
            </a:r>
            <a:endParaRPr/>
          </a:p>
          <a:p>
            <a:pPr lvl="4">
              <a:defRPr/>
            </a:pPr>
            <a:r>
              <a:rPr lang="tr-TR"/>
              <a:t>Beşinci düzey</a:t>
            </a:r>
            <a:endParaRPr/>
          </a:p>
        </p:txBody>
      </p:sp>
      <p:sp>
        <p:nvSpPr>
          <p:cNvPr id="519226848" name="Veri Yer Tutucusu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BD2207-E8C3-413F-A610-77BF1C3B7E53}" type="datetimeFigureOut">
              <a:rPr lang="tr-TR"/>
              <a:t>17.09.2025</a:t>
            </a:fld>
            <a:endParaRPr lang="tr-TR"/>
          </a:p>
        </p:txBody>
      </p:sp>
      <p:sp>
        <p:nvSpPr>
          <p:cNvPr id="2096388109" name="Altbilgi Yer Tutucusu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63885511" name="Slayt Numarası Yer Tutucusu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DF7908-04BB-4B59-B73D-57ED37E9036F}" type="slidenum">
              <a:rPr lang="tr-TR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microsoft.com/office/2007/relationships/diagramDrawing" Target="../diagrams/drawing2.xml" /><Relationship Id="rId5" Type="http://schemas.openxmlformats.org/officeDocument/2006/relationships/diagramData" Target="../diagrams/data2.xml" /><Relationship Id="rId6" Type="http://schemas.openxmlformats.org/officeDocument/2006/relationships/diagramColors" Target="../diagrams/colors2.xml" /><Relationship Id="rId7" Type="http://schemas.openxmlformats.org/officeDocument/2006/relationships/diagramLayout" Target="../diagrams/layout2.xml" /><Relationship Id="rId8" Type="http://schemas.openxmlformats.org/officeDocument/2006/relationships/diagramQuickStyle" Target="../diagrams/quickStyle2.xml" 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microsoft.com/office/2007/relationships/diagramDrawing" Target="../diagrams/drawing3.xml" /><Relationship Id="rId5" Type="http://schemas.openxmlformats.org/officeDocument/2006/relationships/diagramData" Target="../diagrams/data3.xml" /><Relationship Id="rId6" Type="http://schemas.openxmlformats.org/officeDocument/2006/relationships/diagramColors" Target="../diagrams/colors3.xml" /><Relationship Id="rId7" Type="http://schemas.openxmlformats.org/officeDocument/2006/relationships/diagramLayout" Target="../diagrams/layout3.xml" /><Relationship Id="rId8" Type="http://schemas.openxmlformats.org/officeDocument/2006/relationships/diagramQuickStyle" Target="../diagrams/quickStyle3.xml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microsoft.com/office/2007/relationships/diagramDrawing" Target="../diagrams/drawing4.xml" /><Relationship Id="rId5" Type="http://schemas.openxmlformats.org/officeDocument/2006/relationships/diagramData" Target="../diagrams/data4.xml" /><Relationship Id="rId6" Type="http://schemas.openxmlformats.org/officeDocument/2006/relationships/diagramColors" Target="../diagrams/colors4.xml" /><Relationship Id="rId7" Type="http://schemas.openxmlformats.org/officeDocument/2006/relationships/diagramLayout" Target="../diagrams/layout4.xml" /><Relationship Id="rId8" Type="http://schemas.openxmlformats.org/officeDocument/2006/relationships/diagramQuickStyle" Target="../diagrams/quickStyle4.xml" 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>
          <a:blip r:embed="rId3">
            <a:lum/>
          </a:blip>
          <a:srcRect l="0" t="980" r="0" b="980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23228" name="Unvan 1"/>
          <p:cNvSpPr>
            <a:spLocks noGrp="1"/>
          </p:cNvSpPr>
          <p:nvPr>
            <p:ph type="ctrTitle"/>
          </p:nvPr>
        </p:nvSpPr>
        <p:spPr bwMode="auto">
          <a:xfrm>
            <a:off x="1539118" y="2890809"/>
            <a:ext cx="9144000" cy="1660357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/>
          <a:p>
            <a:pPr>
              <a:defRPr/>
            </a:pPr>
            <a:r>
              <a:rPr sz="3600" b="0">
                <a:solidFill>
                  <a:schemeClr val="tx1"/>
                </a:solidFill>
              </a:rPr>
              <a:t>Üretken Yapay Zeka Araçları ile Dijital Hikaye Oluşturma Eğitimi</a:t>
            </a:r>
            <a:r>
              <a:rPr sz="3600" b="0">
                <a:solidFill>
                  <a:schemeClr val="tx1"/>
                </a:solidFill>
              </a:rPr>
              <a:t> - 3</a:t>
            </a:r>
            <a:endParaRPr sz="3600" b="0">
              <a:solidFill>
                <a:schemeClr val="tx1"/>
              </a:solidFill>
            </a:endParaRPr>
          </a:p>
        </p:txBody>
      </p:sp>
      <p:sp>
        <p:nvSpPr>
          <p:cNvPr id="562843400" name=""/>
          <p:cNvSpPr txBox="1"/>
          <p:nvPr/>
        </p:nvSpPr>
        <p:spPr bwMode="auto">
          <a:xfrm rot="0" flipH="0" flipV="0">
            <a:off x="4185969" y="5606386"/>
            <a:ext cx="385029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baseline="-25000"/>
              <a:t>Doç Dr. Deniz KAYA - Ahmet Bilgehan DEDELİN</a:t>
            </a:r>
            <a:endParaRPr baseline="-25000"/>
          </a:p>
        </p:txBody>
      </p:sp>
      <p:sp>
        <p:nvSpPr>
          <p:cNvPr id="1560355586" name=""/>
          <p:cNvSpPr/>
          <p:nvPr/>
        </p:nvSpPr>
        <p:spPr bwMode="auto">
          <a:xfrm rot="0" flipH="0" flipV="0">
            <a:off x="7292999" y="6106583"/>
            <a:ext cx="4730749" cy="412749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>
          <a:blip r:embed="rId3">
            <a:lum/>
          </a:blip>
          <a:srcRect l="0" t="980" r="0" b="980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3231805" name=""/>
          <p:cNvSpPr txBox="1"/>
          <p:nvPr/>
        </p:nvSpPr>
        <p:spPr bwMode="auto">
          <a:xfrm rot="0" flipH="0" flipV="0">
            <a:off x="4185968" y="5606385"/>
            <a:ext cx="385065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endParaRPr baseline="-25000"/>
          </a:p>
        </p:txBody>
      </p:sp>
      <p:sp>
        <p:nvSpPr>
          <p:cNvPr id="1968310398" name=""/>
          <p:cNvSpPr/>
          <p:nvPr/>
        </p:nvSpPr>
        <p:spPr bwMode="auto">
          <a:xfrm rot="0" flipH="0" flipV="0">
            <a:off x="7292998" y="6106582"/>
            <a:ext cx="4730748" cy="412749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5192434" name=""/>
          <p:cNvSpPr/>
          <p:nvPr/>
        </p:nvSpPr>
        <p:spPr bwMode="auto">
          <a:xfrm rot="0" flipH="0" flipV="0">
            <a:off x="2242132" y="168087"/>
            <a:ext cx="8096249" cy="261470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2098958" name=""/>
          <p:cNvPicPr>
            <a:picLocks noChangeAspect="1"/>
          </p:cNvPicPr>
          <p:nvPr/>
        </p:nvPicPr>
        <p:blipFill>
          <a:blip r:embed="rId4"/>
          <a:srcRect l="12131" t="25865" r="12373" b="32286"/>
          <a:stretch/>
        </p:blipFill>
        <p:spPr bwMode="auto">
          <a:xfrm flipH="0" flipV="0">
            <a:off x="3371317" y="303527"/>
            <a:ext cx="5449365" cy="5370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5230832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4"/>
          </a:xfrm>
        </p:spPr>
        <p:txBody>
          <a:bodyPr/>
          <a:lstStyle/>
          <a:p>
            <a:pPr>
              <a:defRPr/>
            </a:pPr>
            <a:fld id="{D8BD29DF-CA38-96FF-E169-0F642AAA9CAF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1484344243" name="Unvan 1"/>
          <p:cNvSpPr>
            <a:spLocks noGrp="1"/>
          </p:cNvSpPr>
          <p:nvPr/>
        </p:nvSpPr>
        <p:spPr bwMode="auto">
          <a:xfrm>
            <a:off x="2900854" y="0"/>
            <a:ext cx="9157137" cy="830316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Eğitimde Bu Hafta</a:t>
            </a:r>
            <a:endParaRPr sz="2600"/>
          </a:p>
        </p:txBody>
      </p:sp>
      <p:sp>
        <p:nvSpPr>
          <p:cNvPr id="885516315" name="İçerik Yer Tutucusu 2"/>
          <p:cNvSpPr>
            <a:spLocks noGrp="1"/>
          </p:cNvSpPr>
          <p:nvPr>
            <p:ph idx="1"/>
          </p:nvPr>
        </p:nvSpPr>
        <p:spPr bwMode="auto">
          <a:xfrm flipH="0" flipV="0">
            <a:off x="287863" y="1653342"/>
            <a:ext cx="12169801" cy="647465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sz="2800"/>
              <a:t>Eğitimde bu hafta;</a:t>
            </a:r>
            <a:endParaRPr sz="2800"/>
          </a:p>
          <a:p>
            <a:pPr>
              <a:defRPr/>
            </a:pPr>
            <a:r>
              <a:rPr sz="2800"/>
              <a:t>Videolar hakkında bilgi edinecek,</a:t>
            </a:r>
            <a:endParaRPr sz="2800"/>
          </a:p>
          <a:p>
            <a:pPr>
              <a:defRPr/>
            </a:pPr>
            <a:r>
              <a:rPr lang="tr-TR" sz="2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Metinden-Videoya ve Görselden-Videoya yapay zeka araçlarının çalışma mantığını anlayacak,</a:t>
            </a:r>
            <a:endParaRPr sz="2800"/>
          </a:p>
          <a:p>
            <a:pPr>
              <a:defRPr/>
            </a:pPr>
            <a:r>
              <a:rPr sz="2800"/>
              <a:t>Video üretirken kullanılan etkili komut (prompt) yazma tekniklerini tanıyacak,</a:t>
            </a:r>
            <a:endParaRPr sz="2800"/>
          </a:p>
          <a:p>
            <a:pPr>
              <a:defRPr/>
            </a:pPr>
            <a:r>
              <a:rPr sz="2800"/>
              <a:t>Komut zincirleri basamağını derinleştireceğiz.</a:t>
            </a:r>
            <a:endParaRPr sz="2800"/>
          </a:p>
          <a:p>
            <a:pPr>
              <a:defRPr/>
            </a:pPr>
            <a:endParaRPr sz="2800"/>
          </a:p>
          <a:p>
            <a:pPr>
              <a:defRPr/>
            </a:pPr>
            <a:endParaRPr sz="2800"/>
          </a:p>
          <a:p>
            <a:pPr marL="0" indent="0">
              <a:buFont typeface="Arial"/>
              <a:buNone/>
              <a:defRPr/>
            </a:pPr>
            <a:endParaRPr sz="2800"/>
          </a:p>
          <a:p>
            <a:pPr marL="0" indent="0">
              <a:buFont typeface="Arial"/>
              <a:buNone/>
              <a:defRPr/>
            </a:pPr>
            <a:endParaRPr sz="2800"/>
          </a:p>
        </p:txBody>
      </p:sp>
      <p:sp>
        <p:nvSpPr>
          <p:cNvPr id="635478274" name=""/>
          <p:cNvSpPr/>
          <p:nvPr/>
        </p:nvSpPr>
        <p:spPr bwMode="auto">
          <a:xfrm rot="0" flipH="0" flipV="0">
            <a:off x="75163" y="6592887"/>
            <a:ext cx="4730749" cy="128586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5695959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F986D9DA-30CB-FCB8-219A-C9E5218D4B89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505665285" name="Unvan 1"/>
          <p:cNvSpPr>
            <a:spLocks noGrp="1"/>
          </p:cNvSpPr>
          <p:nvPr/>
        </p:nvSpPr>
        <p:spPr bwMode="auto">
          <a:xfrm>
            <a:off x="2900853" y="0"/>
            <a:ext cx="9157136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Video</a:t>
            </a:r>
            <a:endParaRPr sz="2600"/>
          </a:p>
        </p:txBody>
      </p:sp>
      <p:sp>
        <p:nvSpPr>
          <p:cNvPr id="1525972644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7866060" name=""/>
          <p:cNvPicPr>
            <a:picLocks noChangeAspect="1"/>
          </p:cNvPicPr>
          <p:nvPr/>
        </p:nvPicPr>
        <p:blipFill>
          <a:blip r:embed="rId3"/>
          <a:srcRect l="-840" t="-15510" r="840" b="15510"/>
          <a:stretch/>
        </p:blipFill>
        <p:spPr bwMode="auto">
          <a:xfrm flipH="0" flipV="0">
            <a:off x="2641178" y="612601"/>
            <a:ext cx="6476999" cy="2017791"/>
          </a:xfrm>
          <a:prstGeom prst="rect">
            <a:avLst/>
          </a:prstGeom>
        </p:spPr>
      </p:pic>
      <p:sp>
        <p:nvSpPr>
          <p:cNvPr id="1954291317" name=""/>
          <p:cNvSpPr txBox="1"/>
          <p:nvPr/>
        </p:nvSpPr>
        <p:spPr bwMode="auto">
          <a:xfrm rot="0" flipH="0" flipV="0">
            <a:off x="891856" y="3063240"/>
            <a:ext cx="10456392" cy="2286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 algn="l">
              <a:buFont typeface="Arial"/>
              <a:buChar char="•"/>
              <a:defRPr/>
            </a:pPr>
            <a:r>
              <a:rPr sz="2400"/>
              <a:t>Videolar, fotoğraflar veya görsellerin arka arkaya sıralanması ve seri bir şekilde gösterilmesi ve</a:t>
            </a:r>
            <a:r>
              <a:rPr sz="2400" b="1"/>
              <a:t> insan zihninin boşlukları tamamlaması yardımıyla </a:t>
            </a:r>
            <a:r>
              <a:rPr sz="2400"/>
              <a:t>oluşturulan multimedya ürünleridir.</a:t>
            </a:r>
            <a:endParaRPr sz="2400"/>
          </a:p>
          <a:p>
            <a:pPr marL="283879" indent="-283879" algn="l">
              <a:buFont typeface="Arial"/>
              <a:buChar char="•"/>
              <a:defRPr/>
            </a:pPr>
            <a:r>
              <a:rPr sz="2400"/>
              <a:t>Saniye başına gösterilen kare sayısına </a:t>
            </a:r>
            <a:r>
              <a:rPr sz="2400" b="1"/>
              <a:t>FPS (Frame per second)</a:t>
            </a:r>
            <a:r>
              <a:rPr sz="2400"/>
              <a:t> denir.</a:t>
            </a:r>
            <a:endParaRPr sz="2400"/>
          </a:p>
          <a:p>
            <a:pPr marL="283879" indent="-283879" algn="l">
              <a:buFont typeface="Arial"/>
              <a:buChar char="•"/>
              <a:defRPr/>
            </a:pPr>
            <a:r>
              <a:rPr sz="2400"/>
              <a:t>İnsan gözü, saniyede yaklaşık olarak </a:t>
            </a:r>
            <a:r>
              <a:rPr sz="2400" b="1"/>
              <a:t>18-25 kare algılar</a:t>
            </a:r>
            <a:r>
              <a:rPr sz="2400"/>
              <a:t>. Bu insan gözünün algılayabileceği FPS aralığının 18-25 FPS olduğu anlamına gelir.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1052568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C9B3A174-1FCD-39C0-160F-8F10155D4E00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1712093085" name="Unvan 1"/>
          <p:cNvSpPr>
            <a:spLocks noGrp="1"/>
          </p:cNvSpPr>
          <p:nvPr/>
        </p:nvSpPr>
        <p:spPr bwMode="auto">
          <a:xfrm>
            <a:off x="2900853" y="0"/>
            <a:ext cx="9157136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FPS</a:t>
            </a:r>
            <a:endParaRPr sz="2600"/>
          </a:p>
        </p:txBody>
      </p:sp>
      <p:sp>
        <p:nvSpPr>
          <p:cNvPr id="1816904283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5034021" name=""/>
          <p:cNvSpPr txBox="1"/>
          <p:nvPr/>
        </p:nvSpPr>
        <p:spPr bwMode="auto">
          <a:xfrm rot="0" flipH="0" flipV="0">
            <a:off x="891856" y="3063240"/>
            <a:ext cx="10632072" cy="2865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 algn="l">
              <a:buFont typeface="Arial"/>
              <a:buChar char="•"/>
              <a:defRPr/>
            </a:pPr>
            <a:r>
              <a:rPr sz="2600"/>
              <a:t>Videolar oluşturulurken FPS (saniye başına gösterilen kare sayısı) bilinçli olarak manipüle edilebilir (değiştirilebilir.)</a:t>
            </a:r>
            <a:endParaRPr sz="2600"/>
          </a:p>
          <a:p>
            <a:pPr marL="283879" indent="-283879" algn="l">
              <a:buFont typeface="Arial"/>
              <a:buChar char="•"/>
              <a:defRPr/>
            </a:pPr>
            <a:r>
              <a:rPr sz="2600"/>
              <a:t>Daha düşük FPS değerleri animasyon / kurgu hissiyatı verirken, insan gözünün gördüğü değerlere yakın FPS değerleri daha gerçekçi bir hissiyat verir.</a:t>
            </a:r>
            <a:endParaRPr sz="2600"/>
          </a:p>
          <a:p>
            <a:pPr marL="283879" indent="-283879" algn="l">
              <a:buFont typeface="Arial"/>
              <a:buChar char="•"/>
              <a:defRPr/>
            </a:pPr>
            <a:r>
              <a:rPr sz="2600"/>
              <a:t>İnsan gözünün gördüğü FPS değerinin üstündeki değerler ise daha fazla detay verirken, doğallığı azaltarak yapay bir hissiyat verir.</a:t>
            </a:r>
            <a:endParaRPr sz="2600"/>
          </a:p>
        </p:txBody>
      </p:sp>
      <p:pic>
        <p:nvPicPr>
          <p:cNvPr id="1250101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482731" y="973190"/>
            <a:ext cx="5226535" cy="1959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144132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589F6883-78C3-3F82-83EE-F8958881DA7B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1443600550" name="Unvan 1"/>
          <p:cNvSpPr>
            <a:spLocks noGrp="1"/>
          </p:cNvSpPr>
          <p:nvPr/>
        </p:nvSpPr>
        <p:spPr bwMode="auto">
          <a:xfrm>
            <a:off x="2900853" y="0"/>
            <a:ext cx="9157136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FPS</a:t>
            </a:r>
            <a:endParaRPr sz="2600"/>
          </a:p>
        </p:txBody>
      </p:sp>
      <p:sp>
        <p:nvSpPr>
          <p:cNvPr id="1399926484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061306" name=""/>
          <p:cNvSpPr txBox="1"/>
          <p:nvPr/>
        </p:nvSpPr>
        <p:spPr bwMode="auto">
          <a:xfrm rot="0" flipH="0" flipV="0">
            <a:off x="891856" y="3988525"/>
            <a:ext cx="10802712" cy="2438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 algn="l">
              <a:buFont typeface="Arial"/>
              <a:buChar char="•"/>
              <a:defRPr/>
            </a:pPr>
            <a:r>
              <a:rPr sz="2200"/>
              <a:t>İnsan beyni, FPS değerinden bağımsız olarak görseller arasındaki boşlukları otomatik olarak tamamlar.</a:t>
            </a:r>
            <a:endParaRPr sz="2200"/>
          </a:p>
          <a:p>
            <a:pPr marL="283879" indent="-283879" algn="l">
              <a:buFont typeface="Arial"/>
              <a:buChar char="•"/>
              <a:defRPr/>
            </a:pPr>
            <a:r>
              <a:rPr sz="2200"/>
              <a:t>Daha fazla tamamlaması gereken kare olduğunda beyin, daha fazla bilişsel yük altında olacaktır.</a:t>
            </a:r>
            <a:endParaRPr sz="2200"/>
          </a:p>
          <a:p>
            <a:pPr marL="283879" indent="-283879" algn="l">
              <a:buFont typeface="Arial"/>
              <a:buChar char="•"/>
              <a:defRPr/>
            </a:pPr>
            <a:r>
              <a:rPr sz="2200"/>
              <a:t>Bu sebeple FPS değeri insan gözünün görebildiği değerlere yakın veya yüksek olan videolar izleme eğilimi gösteririz.</a:t>
            </a:r>
            <a:endParaRPr sz="2200"/>
          </a:p>
          <a:p>
            <a:pPr marL="283879" indent="-283879" algn="l">
              <a:buFont typeface="Arial"/>
              <a:buChar char="•"/>
              <a:defRPr/>
            </a:pPr>
            <a:endParaRPr sz="2200"/>
          </a:p>
        </p:txBody>
      </p:sp>
      <p:pic>
        <p:nvPicPr>
          <p:cNvPr id="525625950" name=""/>
          <p:cNvPicPr>
            <a:picLocks noChangeAspect="1"/>
          </p:cNvPicPr>
          <p:nvPr/>
        </p:nvPicPr>
        <p:blipFill>
          <a:blip r:embed="rId3"/>
          <a:srcRect l="23546" t="0" r="0" b="0"/>
          <a:stretch/>
        </p:blipFill>
        <p:spPr bwMode="auto">
          <a:xfrm flipH="0" flipV="0">
            <a:off x="3856419" y="1004757"/>
            <a:ext cx="4479160" cy="2929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2421557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2A83786D-FD9D-3EC7-18CF-DDBB76FB187E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648205126" name="Unvan 1"/>
          <p:cNvSpPr>
            <a:spLocks noGrp="1"/>
          </p:cNvSpPr>
          <p:nvPr/>
        </p:nvSpPr>
        <p:spPr bwMode="auto">
          <a:xfrm>
            <a:off x="2900853" y="0"/>
            <a:ext cx="9157136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Tom ve Jerry Örneği</a:t>
            </a:r>
            <a:endParaRPr sz="2600"/>
          </a:p>
        </p:txBody>
      </p:sp>
      <p:sp>
        <p:nvSpPr>
          <p:cNvPr id="641605444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4609236" name=""/>
          <p:cNvSpPr txBox="1"/>
          <p:nvPr/>
        </p:nvSpPr>
        <p:spPr bwMode="auto">
          <a:xfrm rot="0" flipH="0" flipV="0">
            <a:off x="891856" y="3988525"/>
            <a:ext cx="10801632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94452000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67212" y="999035"/>
            <a:ext cx="3457575" cy="3533774"/>
          </a:xfrm>
          <a:prstGeom prst="rect">
            <a:avLst/>
          </a:prstGeom>
        </p:spPr>
      </p:pic>
      <p:sp>
        <p:nvSpPr>
          <p:cNvPr id="1297809612" name=""/>
          <p:cNvSpPr txBox="1"/>
          <p:nvPr/>
        </p:nvSpPr>
        <p:spPr bwMode="auto">
          <a:xfrm rot="0" flipH="0" flipV="0">
            <a:off x="326393" y="4587239"/>
            <a:ext cx="10816032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1" algn="ctr">
              <a:defRPr/>
            </a:pPr>
            <a:r>
              <a:rPr sz="2200" b="1"/>
              <a:t>Tom ve Jerry Örneği </a:t>
            </a:r>
            <a:endParaRPr sz="22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4081184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509C04D0-F948-C8C5-F62F-B48F6908B31A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985067796" name="Unvan 1"/>
          <p:cNvSpPr>
            <a:spLocks noGrp="1"/>
          </p:cNvSpPr>
          <p:nvPr/>
        </p:nvSpPr>
        <p:spPr bwMode="auto">
          <a:xfrm>
            <a:off x="2900853" y="0"/>
            <a:ext cx="9157136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Nasıl Video Üretir?</a:t>
            </a:r>
            <a:endParaRPr sz="2600"/>
          </a:p>
        </p:txBody>
      </p:sp>
      <p:sp>
        <p:nvSpPr>
          <p:cNvPr id="1451567696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2117654" name=""/>
          <p:cNvSpPr txBox="1"/>
          <p:nvPr/>
        </p:nvSpPr>
        <p:spPr bwMode="auto">
          <a:xfrm rot="0" flipH="0" flipV="0">
            <a:off x="891856" y="3988525"/>
            <a:ext cx="10801632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2009085188" name=""/>
          <p:cNvSpPr txBox="1"/>
          <p:nvPr/>
        </p:nvSpPr>
        <p:spPr bwMode="auto">
          <a:xfrm rot="0" flipH="0" flipV="0">
            <a:off x="-71472" y="1498542"/>
            <a:ext cx="6794091" cy="42066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741079" lvl="1" indent="-283879" algn="l">
              <a:buAutoNum type="arabicParenR"/>
              <a:defRPr/>
            </a:pPr>
            <a:r>
              <a:rPr b="1"/>
              <a:t>Metinden - Videoya:</a:t>
            </a:r>
            <a:endParaRPr b="1"/>
          </a:p>
          <a:p>
            <a:pPr lvl="1" algn="l">
              <a:defRPr/>
            </a:pPr>
            <a:r>
              <a:rPr b="0"/>
              <a:t>Yapay zeka verilen prompta uygun olarak ilk görseli üretir. Ardından sonraki kareleri üretmeye/işlemeye başlar.</a:t>
            </a:r>
            <a:endParaRPr b="0"/>
          </a:p>
          <a:p>
            <a:pPr lvl="1" algn="l">
              <a:defRPr/>
            </a:pPr>
            <a:endParaRPr b="0"/>
          </a:p>
          <a:p>
            <a:pPr lvl="1" algn="l">
              <a:defRPr/>
            </a:pPr>
            <a:r>
              <a:rPr b="1"/>
              <a:t>2) Görselden - Videoya:</a:t>
            </a:r>
            <a:endParaRPr b="1"/>
          </a:p>
          <a:p>
            <a:pPr lvl="1" algn="l">
              <a:defRPr/>
            </a:pPr>
            <a:r>
              <a:rPr b="0"/>
              <a:t>Yapay zeka verilen referans görseli ilk kare olarak kabul eder. Ardından sonraki her bir kareyi üretmeye/işlemeye başlar.</a:t>
            </a:r>
            <a:endParaRPr b="0"/>
          </a:p>
          <a:p>
            <a:pPr lvl="1" algn="l">
              <a:defRPr/>
            </a:pPr>
            <a:endParaRPr b="0"/>
          </a:p>
          <a:p>
            <a:pPr lvl="1" algn="l">
              <a:defRPr/>
            </a:pPr>
            <a:endParaRPr b="0"/>
          </a:p>
          <a:p>
            <a:pPr lvl="1" algn="l">
              <a:defRPr/>
            </a:pPr>
            <a:r>
              <a:rPr b="0"/>
              <a:t>————————————————————————————-</a:t>
            </a:r>
            <a:endParaRPr b="0"/>
          </a:p>
          <a:p>
            <a:pPr lvl="1" algn="l">
              <a:defRPr/>
            </a:pPr>
            <a:r>
              <a:rPr b="0"/>
              <a:t>Her iki üretme türünde de yapay zeka sonraki kareleri üretirken hemen bir önceki kareyi referans alır. Bu da kimi zaman üretilen videoların en baştaki karenin bağlamından uzaklaşmasına sebep olur.</a:t>
            </a:r>
            <a:endParaRPr b="0"/>
          </a:p>
          <a:p>
            <a:pPr lvl="1" algn="l">
              <a:defRPr/>
            </a:pPr>
            <a:r>
              <a:rPr b="1"/>
              <a:t>Çözüm:</a:t>
            </a:r>
            <a:r>
              <a:rPr b="0"/>
              <a:t> FPS değerini azaltmak, videoyu kırpmak.</a:t>
            </a:r>
            <a:endParaRPr b="0"/>
          </a:p>
        </p:txBody>
      </p:sp>
      <p:pic>
        <p:nvPicPr>
          <p:cNvPr id="1037299881" name=""/>
          <p:cNvPicPr>
            <a:picLocks noChangeAspect="1"/>
          </p:cNvPicPr>
          <p:nvPr/>
        </p:nvPicPr>
        <p:blipFill>
          <a:blip r:embed="rId3"/>
          <a:srcRect l="0" t="13126" r="0" b="0"/>
          <a:stretch/>
        </p:blipFill>
        <p:spPr bwMode="auto">
          <a:xfrm flipH="0" flipV="0">
            <a:off x="6522049" y="1152856"/>
            <a:ext cx="5240142" cy="4552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4679087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1022F053-6E9D-E735-B1C8-8FBA9E61D08A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875316948" name="Unvan 1"/>
          <p:cNvSpPr>
            <a:spLocks noGrp="1"/>
          </p:cNvSpPr>
          <p:nvPr/>
        </p:nvSpPr>
        <p:spPr bwMode="auto">
          <a:xfrm>
            <a:off x="2900853" y="0"/>
            <a:ext cx="9157136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ile Video Üretme Komutu Verme Stratejileri</a:t>
            </a:r>
            <a:endParaRPr sz="2600"/>
          </a:p>
        </p:txBody>
      </p:sp>
      <p:sp>
        <p:nvSpPr>
          <p:cNvPr id="1913885562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7048233" name=""/>
          <p:cNvSpPr txBox="1"/>
          <p:nvPr/>
        </p:nvSpPr>
        <p:spPr bwMode="auto">
          <a:xfrm rot="0" flipH="0" flipV="0">
            <a:off x="891856" y="3988525"/>
            <a:ext cx="10801632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graphicFrame>
        <p:nvGraphicFramePr>
          <p:cNvPr id="1929731437" name=""/>
          <p:cNvGraphicFramePr>
            <a:graphicFrameLocks xmlns:a="http://schemas.openxmlformats.org/drawingml/2006/main"/>
          </p:cNvGraphicFramePr>
          <p:nvPr/>
        </p:nvGraphicFramePr>
        <p:xfrm>
          <a:off x="450849" y="-297783"/>
          <a:ext cx="8127999" cy="5418666"/>
          <a:chOff x="0" y="0"/>
          <a:chExt cx="8127999" cy="541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 modelId="{61231724-D630-454E-9376-D79C58982C5D}">
        <p:nvSpPr>
          <p:cNvPr id="512672804" name=""/>
          <p:cNvSpPr/>
          <p:nvPr/>
        </p:nvSpPr>
        <p:spPr bwMode="auto">
          <a:xfrm flipH="0" flipV="0">
            <a:off x="8446293" y="1762917"/>
            <a:ext cx="3247195" cy="1160461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Overflow="overflow" horzOverflow="overflow" vert="horz" wrap="square" lIns="196023" tIns="65340" rIns="65340" bIns="65340" numCol="1" spcCol="1269" rtlCol="0" fromWordArt="0" anchor="ctr" anchorCtr="0" forceAA="0" upright="0" compatLnSpc="0">
            <a:noAutofit/>
          </a:bodyPr>
          <a:lstStyle/>
          <a:p>
            <a:pPr marL="0" lvl="0" indent="0" algn="ctr" defTabSz="2266949">
              <a:lnSpc>
                <a:spcPct val="90000"/>
              </a:lnSpc>
              <a:spcBef>
                <a:spcPts val="0"/>
              </a:spcBef>
              <a:spcAft>
                <a:spcPts val="2056"/>
              </a:spcAft>
              <a:buNone/>
              <a:defRPr/>
            </a:pPr>
            <a:r>
              <a:rPr sz="4900"/>
              <a:t>Detay</a:t>
            </a:r>
            <a:endParaRPr sz="4900"/>
          </a:p>
        </p:txBody>
      </p:sp>
      <p:sp>
        <p:nvSpPr>
          <p:cNvPr id="1529765724" name=""/>
          <p:cNvSpPr txBox="1"/>
          <p:nvPr/>
        </p:nvSpPr>
        <p:spPr bwMode="auto">
          <a:xfrm rot="0" flipH="0" flipV="0">
            <a:off x="514795" y="2982254"/>
            <a:ext cx="11405493" cy="2438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•"/>
              <a:defRPr/>
            </a:pPr>
            <a:r>
              <a:rPr sz="2200"/>
              <a:t>Yapay Zeka araçları ile video klip üretme komutları oluştururken şablon, görsel üretmeye benzerlik gösterir.</a:t>
            </a:r>
            <a:endParaRPr sz="2200"/>
          </a:p>
          <a:p>
            <a:pPr marL="283879" indent="-283879">
              <a:buFont typeface="Arial"/>
              <a:buChar char="•"/>
              <a:defRPr/>
            </a:pPr>
            <a:r>
              <a:rPr sz="2200"/>
              <a:t>Video üretirken en öne çıkması gereken basamak “</a:t>
            </a:r>
            <a:r>
              <a:rPr sz="2200" b="1"/>
              <a:t>eylem</a:t>
            </a:r>
            <a:r>
              <a:rPr sz="2200"/>
              <a:t>” basamağıdır.</a:t>
            </a:r>
            <a:endParaRPr sz="2200"/>
          </a:p>
          <a:p>
            <a:pPr marL="283879" indent="-283879">
              <a:buFont typeface="Arial"/>
              <a:buChar char="•"/>
              <a:defRPr/>
            </a:pPr>
            <a:r>
              <a:rPr sz="2200"/>
              <a:t>Ancak eylem basamağının “</a:t>
            </a:r>
            <a:r>
              <a:rPr sz="2200" b="1"/>
              <a:t>kim veya ne</a:t>
            </a:r>
            <a:r>
              <a:rPr sz="2200"/>
              <a:t>” tarafından gerçekleştirileceği bilgisi yapay zekaya daha önden verilmediği durumlarda istenen eylem </a:t>
            </a:r>
            <a:r>
              <a:rPr sz="2200" b="1"/>
              <a:t>bir başka özne tarafından gerçekleştirilebilir.</a:t>
            </a:r>
            <a:endParaRPr sz="2200"/>
          </a:p>
          <a:p>
            <a:pPr marL="283879" indent="-283879">
              <a:buFont typeface="Arial"/>
              <a:buChar char="•"/>
              <a:defRPr/>
            </a:pPr>
            <a:r>
              <a:rPr sz="2200"/>
              <a:t>Bu sebeple sıralama aynı kalmakla birlikte, video oluşturma komutları “</a:t>
            </a:r>
            <a:r>
              <a:rPr sz="2200" b="1"/>
              <a:t>eylem” basamağı detaylandırılarak verilir.</a:t>
            </a:r>
            <a:endParaRPr sz="22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5784838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79F77A12-3309-1A0A-FF59-00573382AC6C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889896996" name="Unvan 1"/>
          <p:cNvSpPr>
            <a:spLocks noGrp="1"/>
          </p:cNvSpPr>
          <p:nvPr/>
        </p:nvSpPr>
        <p:spPr bwMode="auto">
          <a:xfrm>
            <a:off x="2900853" y="0"/>
            <a:ext cx="9157137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ile Video Üretme Komutu Verme Stratejileri</a:t>
            </a:r>
            <a:endParaRPr sz="2600"/>
          </a:p>
        </p:txBody>
      </p:sp>
      <p:sp>
        <p:nvSpPr>
          <p:cNvPr id="639067347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0691980" name=""/>
          <p:cNvSpPr txBox="1"/>
          <p:nvPr/>
        </p:nvSpPr>
        <p:spPr bwMode="auto">
          <a:xfrm rot="0" flipH="0" flipV="0">
            <a:off x="891855" y="3988524"/>
            <a:ext cx="10801632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271517458" name=""/>
          <p:cNvSpPr txBox="1"/>
          <p:nvPr/>
        </p:nvSpPr>
        <p:spPr bwMode="auto">
          <a:xfrm rot="0" flipH="0" flipV="0">
            <a:off x="393253" y="1391578"/>
            <a:ext cx="11058001" cy="47857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8" indent="-283878">
              <a:buFont typeface="Arial"/>
              <a:buChar char="•"/>
              <a:defRPr/>
            </a:pPr>
            <a:r>
              <a:rPr sz="2200"/>
              <a:t>Yapay zekanın iş yükünü azaltmak amacıyla görselin kendisi ek olarak tasvir edilmelidir.</a:t>
            </a:r>
            <a:endParaRPr sz="2200" b="1"/>
          </a:p>
          <a:p>
            <a:pPr marL="283878" indent="-283878">
              <a:buFont typeface="Arial"/>
              <a:buChar char="•"/>
              <a:defRPr/>
            </a:pPr>
            <a:r>
              <a:rPr sz="2200" b="1"/>
              <a:t>Hatalı komut örneği:</a:t>
            </a:r>
            <a:endParaRPr sz="2200" b="0"/>
          </a:p>
          <a:p>
            <a:pPr>
              <a:defRPr/>
            </a:pPr>
            <a:r>
              <a:rPr sz="2200" b="1"/>
              <a:t>“Görsel yüklenir.”</a:t>
            </a:r>
            <a:endParaRPr sz="2200" b="1"/>
          </a:p>
          <a:p>
            <a:pPr>
              <a:defRPr/>
            </a:pPr>
            <a:r>
              <a:rPr sz="2200" b="0"/>
              <a:t>“Bu görseldeki karakter kapıyı açtıktan sonra odadan ayrılıyor.”</a:t>
            </a:r>
            <a:endParaRPr sz="2200" b="0"/>
          </a:p>
          <a:p>
            <a:pPr>
              <a:defRPr/>
            </a:pPr>
            <a:r>
              <a:rPr sz="2200" b="0"/>
              <a:t>——————————————————————————————————————————</a:t>
            </a:r>
            <a:endParaRPr sz="2200" b="0"/>
          </a:p>
          <a:p>
            <a:pPr>
              <a:defRPr/>
            </a:pPr>
            <a:endParaRPr sz="2200" b="0"/>
          </a:p>
          <a:p>
            <a:pPr marL="327936" indent="-327936">
              <a:buFont typeface="Arial"/>
              <a:buChar char="•"/>
              <a:defRPr/>
            </a:pPr>
            <a:r>
              <a:rPr sz="2200" b="1"/>
              <a:t>Detaylandırılmış komut örneği:</a:t>
            </a:r>
            <a:endParaRPr sz="2200" b="1"/>
          </a:p>
          <a:p>
            <a:pPr>
              <a:defRPr/>
            </a:pPr>
            <a:r>
              <a:rPr sz="2200" b="1"/>
              <a:t>“Görsel yüklenir.”</a:t>
            </a:r>
            <a:endParaRPr sz="2200" b="1"/>
          </a:p>
          <a:p>
            <a:pPr>
              <a:defRPr/>
            </a:pPr>
            <a:r>
              <a:rPr sz="2200" b="0"/>
              <a:t>“Görselde bir yaşlı amca, bastonuna yaslanmış şekilde duruyor. Odada birbirine bakan 2 koltuk ve televizyon var. Amcanın sağ tarafından görseli görüyoruz. Bu amcanın bastonu yardımıyla yürüyerek kapıya yönelmesini, kapıyı açmasını ve ardından kapıdan çıkarak odadan ayrılmasını istiyorum.”</a:t>
            </a:r>
            <a:endParaRPr sz="2200" b="0"/>
          </a:p>
          <a:p>
            <a:pPr>
              <a:defRPr/>
            </a:pPr>
            <a:endParaRPr sz="2200" b="0"/>
          </a:p>
          <a:p>
            <a:pPr marL="327936" indent="-327936">
              <a:buFont typeface="Arial"/>
              <a:buChar char="•"/>
              <a:defRPr/>
            </a:pPr>
            <a:endParaRPr sz="22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5150031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3D7E9AF3-91B0-D562-7B23-105DE51EE8BC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21406445" name="Unvan 1"/>
          <p:cNvSpPr>
            <a:spLocks noGrp="1"/>
          </p:cNvSpPr>
          <p:nvPr/>
        </p:nvSpPr>
        <p:spPr bwMode="auto">
          <a:xfrm>
            <a:off x="2900853" y="0"/>
            <a:ext cx="9157137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ile Video Üretme Komutu Verme Stratejileri</a:t>
            </a:r>
            <a:endParaRPr sz="2600"/>
          </a:p>
        </p:txBody>
      </p:sp>
      <p:sp>
        <p:nvSpPr>
          <p:cNvPr id="246014277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399195" name=""/>
          <p:cNvSpPr txBox="1"/>
          <p:nvPr/>
        </p:nvSpPr>
        <p:spPr bwMode="auto">
          <a:xfrm rot="0" flipH="0" flipV="0">
            <a:off x="891855" y="3988524"/>
            <a:ext cx="10801632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483916009" name=""/>
          <p:cNvSpPr txBox="1"/>
          <p:nvPr/>
        </p:nvSpPr>
        <p:spPr bwMode="auto">
          <a:xfrm rot="0" flipH="0" flipV="0">
            <a:off x="202752" y="929912"/>
            <a:ext cx="11281201" cy="5791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Arial"/>
              <a:buChar char="•"/>
              <a:defRPr/>
            </a:pPr>
            <a:r>
              <a:rPr sz="2200" b="1"/>
              <a:t>Komut başına bir aksiyon/eylem verilmelidir:</a:t>
            </a:r>
            <a:endParaRPr sz="2200" b="1"/>
          </a:p>
          <a:p>
            <a:pPr marL="283879" indent="-283879">
              <a:buFont typeface="Arial"/>
              <a:buChar char="•"/>
              <a:defRPr/>
            </a:pPr>
            <a:endParaRPr sz="2200" b="1"/>
          </a:p>
          <a:p>
            <a:pPr marL="283879" indent="-283879">
              <a:buFont typeface="Arial"/>
              <a:buChar char="•"/>
              <a:defRPr/>
            </a:pPr>
            <a:r>
              <a:rPr sz="2200" b="0"/>
              <a:t>Yapay zeka birden fazla aksiyon içeren komutlarla video üretirken yeterince detaya sahip olmadığında eylemlerin sırasını karıştırabilir, eylemleri birbirine karıştırabilir.</a:t>
            </a:r>
            <a:endParaRPr sz="2200" b="0"/>
          </a:p>
          <a:p>
            <a:pPr marL="283879" indent="-283879">
              <a:buFont typeface="Arial"/>
              <a:buChar char="•"/>
              <a:defRPr/>
            </a:pPr>
            <a:endParaRPr sz="2200" b="0"/>
          </a:p>
          <a:p>
            <a:pPr marL="283879" indent="-283879">
              <a:buFont typeface="Arial"/>
              <a:buChar char="•"/>
              <a:defRPr/>
            </a:pPr>
            <a:r>
              <a:rPr sz="2200" b="0"/>
              <a:t>Bunun önüne geçmek için bir komut başına sahnenin “öznesinin” bir eylem/aksiyon gerçekleştirmesini tercih ederiz.</a:t>
            </a:r>
            <a:endParaRPr sz="2200" b="0"/>
          </a:p>
          <a:p>
            <a:pPr marL="283879" indent="-283879">
              <a:buFont typeface="Arial"/>
              <a:buChar char="•"/>
              <a:defRPr/>
            </a:pPr>
            <a:r>
              <a:rPr sz="2200" b="1"/>
              <a:t>Kamera aksiyonu açık ve doğru tanımlanmalıdır:</a:t>
            </a:r>
            <a:endParaRPr sz="2200" b="1"/>
          </a:p>
          <a:p>
            <a:pPr marL="283879" indent="-283879">
              <a:buFont typeface="Arial"/>
              <a:buChar char="•"/>
              <a:defRPr/>
            </a:pPr>
            <a:r>
              <a:rPr sz="2200" b="0"/>
              <a:t>Yakınlaşma / Uzaklaşma</a:t>
            </a:r>
            <a:endParaRPr sz="2200" b="0"/>
          </a:p>
          <a:p>
            <a:pPr marL="283879" indent="-283879">
              <a:buFont typeface="Arial"/>
              <a:buChar char="•"/>
              <a:defRPr/>
            </a:pPr>
            <a:r>
              <a:rPr sz="2200" b="0"/>
              <a:t>Öznenin etrafında dönme</a:t>
            </a:r>
            <a:endParaRPr sz="2200" b="0"/>
          </a:p>
          <a:p>
            <a:pPr marL="283879" indent="-283879">
              <a:buFont typeface="Arial"/>
              <a:buChar char="•"/>
              <a:defRPr/>
            </a:pPr>
            <a:r>
              <a:rPr sz="2200" b="0"/>
              <a:t>Sabit kamera</a:t>
            </a:r>
            <a:endParaRPr sz="2200" b="0"/>
          </a:p>
          <a:p>
            <a:pPr>
              <a:defRPr/>
            </a:pPr>
            <a:r>
              <a:rPr sz="2200" b="0"/>
              <a:t>——————————</a:t>
            </a:r>
            <a:endParaRPr sz="2200" b="0"/>
          </a:p>
          <a:p>
            <a:pPr>
              <a:defRPr/>
            </a:pPr>
            <a:r>
              <a:rPr lang="tr-TR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“Pozitif &gt; Negatif” ilkesini kullanılmalıdır..</a:t>
            </a:r>
            <a:endParaRPr sz="2200"/>
          </a:p>
          <a:p>
            <a:pPr>
              <a:defRPr/>
            </a:pPr>
            <a:r>
              <a:rPr lang="tr-TR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Önceliklendirme yapılmalıdır. (Genelden-Özele). </a:t>
            </a:r>
            <a:endParaRPr sz="2200"/>
          </a:p>
          <a:p>
            <a:pPr>
              <a:defRPr/>
            </a:pPr>
            <a:r>
              <a:rPr lang="tr-TR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Çevresel faktörleri tanımlanmalıdır.</a:t>
            </a:r>
            <a:endParaRPr sz="2200"/>
          </a:p>
          <a:p>
            <a:pPr marL="283879" indent="-283879">
              <a:buFont typeface="Arial"/>
              <a:buChar char="•"/>
              <a:defRPr/>
            </a:pPr>
            <a:endParaRPr sz="2200" b="0"/>
          </a:p>
          <a:p>
            <a:pPr marL="283879" indent="-283879">
              <a:buFont typeface="Arial"/>
              <a:buChar char="•"/>
              <a:defRPr/>
            </a:pPr>
            <a:endParaRPr sz="2200" b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288011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9133BC6A-A87F-8570-4FDF-2F7EE09B4A44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1242930205" name="Unvan 1"/>
          <p:cNvSpPr>
            <a:spLocks noGrp="1"/>
          </p:cNvSpPr>
          <p:nvPr/>
        </p:nvSpPr>
        <p:spPr bwMode="auto">
          <a:xfrm>
            <a:off x="2900853" y="0"/>
            <a:ext cx="9157137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ile Video Üretme Komutu Verme Uygulamas</a:t>
            </a: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ı - 1</a:t>
            </a:r>
            <a:endParaRPr sz="2600"/>
          </a:p>
        </p:txBody>
      </p:sp>
      <p:sp>
        <p:nvSpPr>
          <p:cNvPr id="877360323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5620806" name=""/>
          <p:cNvSpPr txBox="1"/>
          <p:nvPr/>
        </p:nvSpPr>
        <p:spPr bwMode="auto">
          <a:xfrm rot="0" flipH="0" flipV="0">
            <a:off x="891855" y="3988524"/>
            <a:ext cx="10801632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115543737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91855" y="1108073"/>
            <a:ext cx="5248274" cy="5248274"/>
          </a:xfrm>
          <a:prstGeom prst="rect">
            <a:avLst/>
          </a:prstGeom>
        </p:spPr>
      </p:pic>
      <p:graphicFrame>
        <p:nvGraphicFramePr>
          <p:cNvPr id="1757197127" name=""/>
          <p:cNvGraphicFramePr>
            <a:graphicFrameLocks xmlns:a="http://schemas.openxmlformats.org/drawingml/2006/main"/>
          </p:cNvGraphicFramePr>
          <p:nvPr/>
        </p:nvGraphicFramePr>
        <p:xfrm flipH="0" flipV="0">
          <a:off x="6673792" y="443283"/>
          <a:ext cx="4264999" cy="2843333"/>
          <a:chOff x="0" y="0"/>
          <a:chExt cx="4264999" cy="2843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7" r:qs="rId8" r:cs="rId6"/>
          </a:graphicData>
        </a:graphic>
      </p:graphicFrame>
      <p:sp modelId="{61231724-D630-454E-9376-D79C58982C5D}">
        <p:nvSpPr>
          <p:cNvPr id="1522806101" name=""/>
          <p:cNvSpPr/>
          <p:nvPr/>
        </p:nvSpPr>
        <p:spPr bwMode="auto">
          <a:xfrm flipH="0" flipV="0">
            <a:off x="10744200" y="1540164"/>
            <a:ext cx="1420199" cy="613926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Overflow="overflow" horzOverflow="overflow" vert="horz" wrap="square" lIns="196023" tIns="65340" rIns="65340" bIns="65340" numCol="1" spcCol="1269" rtlCol="0" fromWordArt="0" anchor="ctr" anchorCtr="0" forceAA="0" upright="0" compatLnSpc="0">
            <a:noAutofit/>
          </a:bodyPr>
          <a:lstStyle/>
          <a:p>
            <a:pPr marL="0" lvl="0" indent="0" algn="ctr" defTabSz="2266949">
              <a:lnSpc>
                <a:spcPct val="90000"/>
              </a:lnSpc>
              <a:spcBef>
                <a:spcPts val="0"/>
              </a:spcBef>
              <a:spcAft>
                <a:spcPts val="2056"/>
              </a:spcAft>
              <a:buNone/>
              <a:defRPr/>
            </a:pPr>
            <a:r>
              <a:rPr sz="1800"/>
              <a:t>Detay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5468759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72610AF1-4CFB-463A-2E47-30DD68E6DF31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529392975" name="Unvan 1"/>
          <p:cNvSpPr>
            <a:spLocks noGrp="1"/>
          </p:cNvSpPr>
          <p:nvPr/>
        </p:nvSpPr>
        <p:spPr bwMode="auto">
          <a:xfrm>
            <a:off x="2900853" y="0"/>
            <a:ext cx="9157137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ile Video Üretme Komutu Verme Uygulamas</a:t>
            </a: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ı - 2</a:t>
            </a:r>
            <a:endParaRPr sz="2600"/>
          </a:p>
        </p:txBody>
      </p:sp>
      <p:sp>
        <p:nvSpPr>
          <p:cNvPr id="887769423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5808404" name=""/>
          <p:cNvSpPr txBox="1"/>
          <p:nvPr/>
        </p:nvSpPr>
        <p:spPr bwMode="auto">
          <a:xfrm rot="0" flipH="0" flipV="0">
            <a:off x="891855" y="3988524"/>
            <a:ext cx="10801632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30396269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68108" y="1175157"/>
            <a:ext cx="5095465" cy="5095465"/>
          </a:xfrm>
          <a:prstGeom prst="rect">
            <a:avLst/>
          </a:prstGeom>
        </p:spPr>
      </p:pic>
      <p:graphicFrame>
        <p:nvGraphicFramePr>
          <p:cNvPr id="171071886" name=""/>
          <p:cNvGraphicFramePr>
            <a:graphicFrameLocks xmlns:a="http://schemas.openxmlformats.org/drawingml/2006/main"/>
          </p:cNvGraphicFramePr>
          <p:nvPr/>
        </p:nvGraphicFramePr>
        <p:xfrm flipH="0" flipV="0">
          <a:off x="6673791" y="433285"/>
          <a:ext cx="4264999" cy="2843332"/>
          <a:chOff x="0" y="0"/>
          <a:chExt cx="4264999" cy="2843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7" r:qs="rId8" r:cs="rId6"/>
          </a:graphicData>
        </a:graphic>
      </p:graphicFrame>
      <p:sp modelId="{61231724-D630-454E-9376-D79C58982C5D}">
        <p:nvSpPr>
          <p:cNvPr id="2007588265" name=""/>
          <p:cNvSpPr/>
          <p:nvPr/>
        </p:nvSpPr>
        <p:spPr bwMode="auto">
          <a:xfrm flipH="0" flipV="0">
            <a:off x="10744200" y="1540163"/>
            <a:ext cx="1420198" cy="613926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Overflow="overflow" horzOverflow="overflow" vert="horz" wrap="square" lIns="196023" tIns="65340" rIns="65340" bIns="65340" numCol="1" spcCol="1269" rtlCol="0" fromWordArt="0" anchor="ctr" anchorCtr="0" forceAA="0" upright="0" compatLnSpc="0">
            <a:noAutofit/>
          </a:bodyPr>
          <a:lstStyle/>
          <a:p>
            <a:pPr marL="0" lvl="0" indent="0" algn="ctr" defTabSz="2266949">
              <a:lnSpc>
                <a:spcPct val="90000"/>
              </a:lnSpc>
              <a:spcBef>
                <a:spcPts val="0"/>
              </a:spcBef>
              <a:spcAft>
                <a:spcPts val="2056"/>
              </a:spcAft>
              <a:buNone/>
              <a:defRPr/>
            </a:pPr>
            <a:r>
              <a:rPr sz="1800"/>
              <a:t>Detay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3835881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600" y="6356349"/>
            <a:ext cx="2743200" cy="365123"/>
          </a:xfrm>
        </p:spPr>
        <p:txBody>
          <a:bodyPr/>
          <a:lstStyle/>
          <a:p>
            <a:pPr>
              <a:defRPr/>
            </a:pPr>
            <a:fld id="{59D8BCC2-21CE-3ADC-B523-2B9E8A544D5C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2077562870" name="Unvan 1"/>
          <p:cNvSpPr>
            <a:spLocks noGrp="1"/>
          </p:cNvSpPr>
          <p:nvPr/>
        </p:nvSpPr>
        <p:spPr bwMode="auto">
          <a:xfrm>
            <a:off x="2900853" y="0"/>
            <a:ext cx="9157137" cy="83031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Yapay Zeka ile Video Üretme Komutu Verme Uygulamas</a:t>
            </a: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ı - 3</a:t>
            </a:r>
            <a:endParaRPr sz="2600"/>
          </a:p>
        </p:txBody>
      </p:sp>
      <p:sp>
        <p:nvSpPr>
          <p:cNvPr id="1266090736" name=""/>
          <p:cNvSpPr/>
          <p:nvPr/>
        </p:nvSpPr>
        <p:spPr bwMode="auto">
          <a:xfrm rot="0" flipH="0" flipV="0">
            <a:off x="75162" y="6592887"/>
            <a:ext cx="4730748" cy="128585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0912955" name=""/>
          <p:cNvSpPr txBox="1"/>
          <p:nvPr/>
        </p:nvSpPr>
        <p:spPr bwMode="auto">
          <a:xfrm rot="0" flipH="0" flipV="0">
            <a:off x="891855" y="3988524"/>
            <a:ext cx="10801632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63973808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523874" y="1026929"/>
            <a:ext cx="5211149" cy="5211149"/>
          </a:xfrm>
          <a:prstGeom prst="rect">
            <a:avLst/>
          </a:prstGeom>
        </p:spPr>
      </p:pic>
      <p:graphicFrame>
        <p:nvGraphicFramePr>
          <p:cNvPr id="1400737952" name=""/>
          <p:cNvGraphicFramePr>
            <a:graphicFrameLocks xmlns:a="http://schemas.openxmlformats.org/drawingml/2006/main"/>
          </p:cNvGraphicFramePr>
          <p:nvPr/>
        </p:nvGraphicFramePr>
        <p:xfrm flipH="0" flipV="0">
          <a:off x="6673791" y="443282"/>
          <a:ext cx="4264999" cy="2843332"/>
          <a:chOff x="0" y="0"/>
          <a:chExt cx="4264999" cy="2843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7" r:qs="rId8" r:cs="rId6"/>
          </a:graphicData>
        </a:graphic>
      </p:graphicFrame>
      <p:sp modelId="{61231724-D630-454E-9376-D79C58982C5D}">
        <p:nvSpPr>
          <p:cNvPr id="1534673008" name=""/>
          <p:cNvSpPr/>
          <p:nvPr/>
        </p:nvSpPr>
        <p:spPr bwMode="auto">
          <a:xfrm flipH="0" flipV="0">
            <a:off x="10744200" y="1540163"/>
            <a:ext cx="1420198" cy="613926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Overflow="overflow" horzOverflow="overflow" vert="horz" wrap="square" lIns="196023" tIns="65340" rIns="65340" bIns="65340" numCol="1" spcCol="1269" rtlCol="0" fromWordArt="0" anchor="ctr" anchorCtr="0" forceAA="0" upright="0" compatLnSpc="0">
            <a:noAutofit/>
          </a:bodyPr>
          <a:lstStyle/>
          <a:p>
            <a:pPr marL="0" lvl="0" indent="0" algn="ctr" defTabSz="2266949">
              <a:lnSpc>
                <a:spcPct val="90000"/>
              </a:lnSpc>
              <a:spcBef>
                <a:spcPts val="0"/>
              </a:spcBef>
              <a:spcAft>
                <a:spcPts val="2056"/>
              </a:spcAft>
              <a:buNone/>
              <a:defRPr/>
            </a:pPr>
            <a:r>
              <a:rPr sz="1800"/>
              <a:t>Detay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3256417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372597" y="6356349"/>
            <a:ext cx="2743200" cy="365121"/>
          </a:xfrm>
        </p:spPr>
        <p:txBody>
          <a:bodyPr/>
          <a:lstStyle/>
          <a:p>
            <a:pPr>
              <a:defRPr/>
            </a:pPr>
            <a:fld id="{DEA21ED0-3DFC-BAC7-401F-7518B49BFA73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1402443502" name="Unvan 1"/>
          <p:cNvSpPr>
            <a:spLocks noGrp="1"/>
          </p:cNvSpPr>
          <p:nvPr/>
        </p:nvSpPr>
        <p:spPr bwMode="auto">
          <a:xfrm>
            <a:off x="2900853" y="0"/>
            <a:ext cx="9157137" cy="83031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Komut Zinciri Uygulaması</a:t>
            </a:r>
            <a:endParaRPr sz="2600"/>
          </a:p>
        </p:txBody>
      </p:sp>
      <p:sp>
        <p:nvSpPr>
          <p:cNvPr id="428253490" name=""/>
          <p:cNvSpPr/>
          <p:nvPr/>
        </p:nvSpPr>
        <p:spPr bwMode="auto">
          <a:xfrm rot="0" flipH="0" flipV="0">
            <a:off x="75160" y="6592887"/>
            <a:ext cx="4730747" cy="128583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9258996" name=""/>
          <p:cNvSpPr/>
          <p:nvPr/>
        </p:nvSpPr>
        <p:spPr bwMode="auto">
          <a:xfrm rot="0" flipH="0" flipV="0">
            <a:off x="1373409" y="914396"/>
            <a:ext cx="2241010" cy="97155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b="1">
                <a:solidFill>
                  <a:schemeClr val="bg1"/>
                </a:solidFill>
              </a:rPr>
              <a:t>İlk komut:</a:t>
            </a:r>
            <a:endParaRPr b="1"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Bir ağacın altında oturan br ayı çiz.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117160260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34397" y="2156923"/>
            <a:ext cx="4143375" cy="4143375"/>
          </a:xfrm>
          <a:prstGeom prst="rect">
            <a:avLst/>
          </a:prstGeom>
        </p:spPr>
      </p:pic>
      <p:pic>
        <p:nvPicPr>
          <p:cNvPr id="144142594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573223" y="2185377"/>
            <a:ext cx="4170970" cy="4170970"/>
          </a:xfrm>
          <a:prstGeom prst="rect">
            <a:avLst/>
          </a:prstGeom>
        </p:spPr>
      </p:pic>
      <p:sp>
        <p:nvSpPr>
          <p:cNvPr id="1586929895" name=""/>
          <p:cNvSpPr/>
          <p:nvPr/>
        </p:nvSpPr>
        <p:spPr bwMode="auto">
          <a:xfrm rot="0" flipH="0" flipV="0">
            <a:off x="6649425" y="914396"/>
            <a:ext cx="4094771" cy="97155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tr-TR" sz="1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İkinci komut:</a:t>
            </a:r>
            <a:endParaRPr sz="1800" b="1" i="0" u="none" strike="noStrike" cap="none" spc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tr-TR" sz="1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*Görsel ek olarak eklenir.*</a:t>
            </a:r>
            <a:endParaRPr sz="1800" b="1" i="0" u="none" strike="noStrike" cap="none" spc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tr-TR" sz="1800" b="0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Bu ayının başına bir astronot şapkası ekle.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3493494" name="Unvan 1"/>
          <p:cNvSpPr>
            <a:spLocks noGrp="1"/>
          </p:cNvSpPr>
          <p:nvPr/>
        </p:nvSpPr>
        <p:spPr bwMode="auto">
          <a:xfrm>
            <a:off x="2900853" y="0"/>
            <a:ext cx="9157137" cy="830314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tr-TR" sz="2400">
                <a:solidFill>
                  <a:schemeClr val="bg1"/>
                </a:solidFill>
                <a:latin typeface="Times New Roman"/>
                <a:cs typeface="Times New Roman"/>
              </a:rPr>
              <a:t>Haftanın Görevi</a:t>
            </a:r>
            <a:endParaRPr sz="2600"/>
          </a:p>
        </p:txBody>
      </p:sp>
      <p:sp>
        <p:nvSpPr>
          <p:cNvPr id="2104383854" name=""/>
          <p:cNvSpPr/>
          <p:nvPr/>
        </p:nvSpPr>
        <p:spPr bwMode="auto">
          <a:xfrm rot="0" flipH="0" flipV="0">
            <a:off x="75161" y="6592887"/>
            <a:ext cx="4730747" cy="128584"/>
          </a:xfrm>
          <a:prstGeom prst="rect">
            <a:avLst/>
          </a:prstGeom>
          <a:solidFill>
            <a:srgbClr val="B62C2D"/>
          </a:solidFill>
          <a:ln w="12700" cap="flat" cmpd="sng" algn="ctr">
            <a:solidFill>
              <a:srgbClr val="B62C2D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7436555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9432362" y="6356349"/>
            <a:ext cx="2743200" cy="365122"/>
          </a:xfrm>
        </p:spPr>
        <p:txBody>
          <a:bodyPr/>
          <a:lstStyle/>
          <a:p>
            <a:pPr>
              <a:defRPr/>
            </a:pPr>
            <a:fld id="{35AD0DCB-7759-6AC8-38D6-433EA6D5EAB4}" type="slidenum">
              <a:rPr lang="tr-TR">
                <a:solidFill>
                  <a:schemeClr val="bg1"/>
                </a:solidFill>
              </a:rPr>
              <a:t/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676663469" name=""/>
          <p:cNvSpPr txBox="1"/>
          <p:nvPr/>
        </p:nvSpPr>
        <p:spPr bwMode="auto">
          <a:xfrm rot="0" flipH="0" flipV="0">
            <a:off x="401022" y="2407559"/>
            <a:ext cx="11310868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600" b="1">
                <a:solidFill>
                  <a:schemeClr val="tx1"/>
                </a:solidFill>
              </a:rPr>
              <a:t>Dinlediğiniz için teşekkür ederiz.</a:t>
            </a:r>
            <a:endParaRPr sz="2600" b="1">
              <a:solidFill>
                <a:schemeClr val="tx1"/>
              </a:solidFill>
            </a:endParaRPr>
          </a:p>
        </p:txBody>
      </p:sp>
      <p:sp>
        <p:nvSpPr>
          <p:cNvPr id="1155356233" name=""/>
          <p:cNvSpPr txBox="1"/>
          <p:nvPr/>
        </p:nvSpPr>
        <p:spPr bwMode="auto">
          <a:xfrm rot="0" flipH="0" flipV="0">
            <a:off x="401022" y="1629131"/>
            <a:ext cx="11458467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ONLYOFFICE/9.0.4.50</Application>
  <PresentationFormat>On-screen Show (4:3)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/>
  <cp:revision>485</cp:revision>
  <dcterms:created xsi:type="dcterms:W3CDTF">2020-10-23T12:43:04Z</dcterms:created>
  <dcterms:modified xsi:type="dcterms:W3CDTF">2025-10-22T17:30:59Z</dcterms:modified>
</cp:coreProperties>
</file>