
<file path=[Content_Types].xml><?xml version="1.0" encoding="utf-8"?>
<Types xmlns="http://schemas.openxmlformats.org/package/2006/content-types">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1.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sldIdLst>
    <p:sldId id="267" r:id="rId2"/>
    <p:sldId id="271" r:id="rId3"/>
    <p:sldId id="272" r:id="rId4"/>
    <p:sldId id="273" r:id="rId5"/>
    <p:sldId id="274" r:id="rId6"/>
    <p:sldId id="260" r:id="rId7"/>
    <p:sldId id="278" r:id="rId8"/>
    <p:sldId id="262" r:id="rId9"/>
    <p:sldId id="279" r:id="rId10"/>
    <p:sldId id="280" r:id="rId11"/>
    <p:sldId id="281" r:id="rId12"/>
    <p:sldId id="256" r:id="rId13"/>
    <p:sldId id="257" r:id="rId14"/>
    <p:sldId id="304" r:id="rId15"/>
    <p:sldId id="303" r:id="rId16"/>
    <p:sldId id="268" r:id="rId17"/>
    <p:sldId id="298" r:id="rId18"/>
    <p:sldId id="261" r:id="rId19"/>
    <p:sldId id="258" r:id="rId20"/>
    <p:sldId id="299" r:id="rId21"/>
    <p:sldId id="263" r:id="rId22"/>
    <p:sldId id="264" r:id="rId23"/>
    <p:sldId id="265" r:id="rId24"/>
    <p:sldId id="269" r:id="rId25"/>
    <p:sldId id="266" r:id="rId26"/>
    <p:sldId id="282" r:id="rId27"/>
    <p:sldId id="283" r:id="rId28"/>
    <p:sldId id="286" r:id="rId29"/>
    <p:sldId id="289" r:id="rId30"/>
    <p:sldId id="293" r:id="rId31"/>
    <p:sldId id="296" r:id="rId32"/>
    <p:sldId id="297" r:id="rId33"/>
    <p:sldId id="300" r:id="rId34"/>
    <p:sldId id="301" r:id="rId35"/>
    <p:sldId id="302" r:id="rId36"/>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A83F"/>
    <a:srgbClr val="68460E"/>
    <a:srgbClr val="B62C2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83" autoAdjust="0"/>
    <p:restoredTop sz="94729"/>
  </p:normalViewPr>
  <p:slideViewPr>
    <p:cSldViewPr snapToGrid="0">
      <p:cViewPr varScale="1">
        <p:scale>
          <a:sx n="109" d="100"/>
          <a:sy n="109" d="100"/>
        </p:scale>
        <p:origin x="720" y="17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svg"/><Relationship Id="rId1" Type="http://schemas.openxmlformats.org/officeDocument/2006/relationships/image" Target="../media/image4.png"/><Relationship Id="rId4" Type="http://schemas.openxmlformats.org/officeDocument/2006/relationships/image" Target="../media/image7.svg"/></Relationships>
</file>

<file path=ppt/diagrams/_rels/data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_rels/data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svg"/><Relationship Id="rId1" Type="http://schemas.openxmlformats.org/officeDocument/2006/relationships/image" Target="../media/image17.png"/><Relationship Id="rId4" Type="http://schemas.openxmlformats.org/officeDocument/2006/relationships/image" Target="../media/image20.svg"/></Relationships>
</file>

<file path=ppt/diagrams/_rels/data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svg"/><Relationship Id="rId1" Type="http://schemas.openxmlformats.org/officeDocument/2006/relationships/image" Target="../media/image26.png"/><Relationship Id="rId4" Type="http://schemas.openxmlformats.org/officeDocument/2006/relationships/image" Target="../media/image29.svg"/></Relationships>
</file>

<file path=ppt/diagrams/_rels/data5.xml.rels><?xml version="1.0" encoding="UTF-8" standalone="yes"?>
<Relationships xmlns="http://schemas.openxmlformats.org/package/2006/relationships"><Relationship Id="rId2" Type="http://schemas.openxmlformats.org/officeDocument/2006/relationships/image" Target="../media/image31.svg"/><Relationship Id="rId1" Type="http://schemas.openxmlformats.org/officeDocument/2006/relationships/image" Target="../media/image30.png"/></Relationships>
</file>

<file path=ppt/diagrams/_rels/data1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svg"/><Relationship Id="rId1" Type="http://schemas.openxmlformats.org/officeDocument/2006/relationships/image" Target="../media/image45.png"/></Relationships>
</file>

<file path=ppt/diagrams/_rels/data1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svg"/><Relationship Id="rId1" Type="http://schemas.openxmlformats.org/officeDocument/2006/relationships/image" Target="../media/image48.png"/><Relationship Id="rId6" Type="http://schemas.openxmlformats.org/officeDocument/2006/relationships/image" Target="../media/image53.svg"/><Relationship Id="rId5" Type="http://schemas.openxmlformats.org/officeDocument/2006/relationships/image" Target="../media/image52.png"/><Relationship Id="rId4" Type="http://schemas.openxmlformats.org/officeDocument/2006/relationships/image" Target="../media/image51.svg"/></Relationships>
</file>

<file path=ppt/diagrams/_rels/drawing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svg"/><Relationship Id="rId1" Type="http://schemas.openxmlformats.org/officeDocument/2006/relationships/image" Target="../media/image4.png"/><Relationship Id="rId4" Type="http://schemas.openxmlformats.org/officeDocument/2006/relationships/image" Target="../media/image7.svg"/></Relationships>
</file>

<file path=ppt/diagrams/_rels/drawing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_rels/drawing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svg"/><Relationship Id="rId1" Type="http://schemas.openxmlformats.org/officeDocument/2006/relationships/image" Target="../media/image17.png"/><Relationship Id="rId4" Type="http://schemas.openxmlformats.org/officeDocument/2006/relationships/image" Target="../media/image20.svg"/></Relationships>
</file>

<file path=ppt/diagrams/_rels/drawing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svg"/><Relationship Id="rId1" Type="http://schemas.openxmlformats.org/officeDocument/2006/relationships/image" Target="../media/image26.png"/><Relationship Id="rId4" Type="http://schemas.openxmlformats.org/officeDocument/2006/relationships/image" Target="../media/image29.svg"/></Relationships>
</file>

<file path=ppt/diagrams/_rels/drawing5.xml.rels><?xml version="1.0" encoding="UTF-8" standalone="yes"?>
<Relationships xmlns="http://schemas.openxmlformats.org/package/2006/relationships"><Relationship Id="rId2" Type="http://schemas.openxmlformats.org/officeDocument/2006/relationships/image" Target="../media/image31.svg"/><Relationship Id="rId1" Type="http://schemas.openxmlformats.org/officeDocument/2006/relationships/image" Target="../media/image30.png"/></Relationships>
</file>

<file path=ppt/diagrams/_rels/drawing1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svg"/><Relationship Id="rId1" Type="http://schemas.openxmlformats.org/officeDocument/2006/relationships/image" Target="../media/image45.png"/></Relationships>
</file>

<file path=ppt/diagrams/_rels/drawing1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svg"/><Relationship Id="rId1" Type="http://schemas.openxmlformats.org/officeDocument/2006/relationships/image" Target="../media/image48.png"/><Relationship Id="rId6" Type="http://schemas.openxmlformats.org/officeDocument/2006/relationships/image" Target="../media/image53.svg"/><Relationship Id="rId5" Type="http://schemas.openxmlformats.org/officeDocument/2006/relationships/image" Target="../media/image52.png"/><Relationship Id="rId4" Type="http://schemas.openxmlformats.org/officeDocument/2006/relationships/image" Target="../media/image51.svg"/></Relationships>
</file>

<file path=ppt/diagrams/colors1.xml><?xml version="1.0" encoding="utf-8"?>
<dgm:colorsDef xmlns:dgm="http://schemas.openxmlformats.org/drawingml/2006/diagram" xmlns:a="http://schemas.openxmlformats.org/drawingml/2006/main" uniqueId="urn:microsoft.com/office/officeart/2018/5/colors/Iconchunking_neutralbg_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a:alpha val="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18/5/colors/Iconchunking_neutralbg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a:alpha val="0"/>
      </a:schemeClr>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2_4">
  <dgm:title val=""/>
  <dgm:desc val=""/>
  <dgm:catLst>
    <dgm:cat type="accent2" pri="11400"/>
  </dgm:catLst>
  <dgm:styleLbl name="node0">
    <dgm:fillClrLst meth="cycle">
      <a:schemeClr val="accent2">
        <a:shade val="60000"/>
      </a:schemeClr>
    </dgm:fillClrLst>
    <dgm:linClrLst meth="repeat">
      <a:schemeClr val="lt1"/>
    </dgm:linClrLst>
    <dgm:effectClrLst/>
    <dgm:txLinClrLst/>
    <dgm:txFillClrLst/>
    <dgm:txEffectClrLst/>
  </dgm:styleLbl>
  <dgm:styleLbl name="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alignNode1">
    <dgm:fillClrLst meth="cycle">
      <a:schemeClr val="accent2">
        <a:shade val="50000"/>
      </a:schemeClr>
      <a:schemeClr val="accent2">
        <a:tint val="45000"/>
      </a:schemeClr>
    </dgm:fillClrLst>
    <dgm:linClrLst meth="cycle">
      <a:schemeClr val="accent2">
        <a:shade val="50000"/>
      </a:schemeClr>
      <a:schemeClr val="accent2">
        <a:tint val="45000"/>
      </a:schemeClr>
    </dgm:linClrLst>
    <dgm:effectClrLst/>
    <dgm:txLinClrLst/>
    <dgm:txFillClrLst/>
    <dgm:txEffectClrLst/>
  </dgm:styleLbl>
  <dgm:styleLbl name="ln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vennNode1">
    <dgm:fillClrLst meth="cycle">
      <a:schemeClr val="accent2">
        <a:shade val="80000"/>
        <a:alpha val="50000"/>
      </a:schemeClr>
      <a:schemeClr val="accent2">
        <a:tint val="45000"/>
        <a:alpha val="50000"/>
      </a:schemeClr>
    </dgm:fillClrLst>
    <dgm:linClrLst meth="repeat">
      <a:schemeClr val="lt1"/>
    </dgm:linClrLst>
    <dgm:effectClrLst/>
    <dgm:txLinClrLst/>
    <dgm:txFillClrLst/>
    <dgm:txEffectClrLst/>
  </dgm:styleLbl>
  <dgm:styleLbl name="node2">
    <dgm:fillClrLst>
      <a:schemeClr val="accent2">
        <a:shade val="80000"/>
      </a:schemeClr>
    </dgm:fillClrLst>
    <dgm:linClrLst meth="repeat">
      <a:schemeClr val="lt1"/>
    </dgm:linClrLst>
    <dgm:effectClrLst/>
    <dgm:txLinClrLst/>
    <dgm:txFillClrLst/>
    <dgm:txEffectClrLst/>
  </dgm:styleLbl>
  <dgm:styleLbl name="node3">
    <dgm:fillClrLst>
      <a:schemeClr val="accent2">
        <a:tint val="99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f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b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sibTrans1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0000"/>
      </a:schemeClr>
    </dgm:fillClrLst>
    <dgm:linClrLst meth="repeat">
      <a:schemeClr val="lt1"/>
    </dgm:linClrLst>
    <dgm:effectClrLst/>
    <dgm:txLinClrLst/>
    <dgm:txFillClrLst/>
    <dgm:txEffectClrLst/>
  </dgm:styleLbl>
  <dgm:styleLbl name="asst3">
    <dgm:fillClrLst>
      <a:schemeClr val="accent2">
        <a:tint val="70000"/>
      </a:schemeClr>
    </dgm:fillClrLst>
    <dgm:linClrLst meth="repeat">
      <a:schemeClr val="lt1"/>
    </dgm:linClrLst>
    <dgm:effectClrLst/>
    <dgm:txLinClrLst/>
    <dgm:txFillClrLst/>
    <dgm:txEffectClrLst/>
  </dgm:styleLbl>
  <dgm:styleLbl name="asst4">
    <dgm:fillClrLst>
      <a:schemeClr val="accent2">
        <a:tint val="5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align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bgAccFollowNode1">
    <dgm:fillClrLst meth="repeat">
      <a:schemeClr val="accent2">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55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2_5">
  <dgm:title val=""/>
  <dgm:desc val=""/>
  <dgm:catLst>
    <dgm:cat type="accent2" pri="11500"/>
  </dgm:catLst>
  <dgm:styleLbl name="node0">
    <dgm:fillClrLst meth="cycle">
      <a:schemeClr val="accent2">
        <a:alpha val="80000"/>
      </a:schemeClr>
    </dgm:fillClrLst>
    <dgm:linClrLst meth="repeat">
      <a:schemeClr val="lt1"/>
    </dgm:linClrLst>
    <dgm:effectClrLst/>
    <dgm:txLinClrLst/>
    <dgm:txFillClrLst/>
    <dgm:txEffectClrLst/>
  </dgm:styleLbl>
  <dgm:styleLbl name="node1">
    <dgm:fillClrLst>
      <a:schemeClr val="accent2">
        <a:alpha val="90000"/>
      </a:schemeClr>
      <a:schemeClr val="accent2">
        <a:alpha val="50000"/>
      </a:schemeClr>
    </dgm:fillClrLst>
    <dgm:linClrLst meth="repeat">
      <a:schemeClr val="lt1"/>
    </dgm:linClrLst>
    <dgm:effectClrLst/>
    <dgm:txLinClrLst/>
    <dgm:txFillClrLst/>
    <dgm:txEffectClrLst/>
  </dgm:styleLbl>
  <dgm:styleLbl name="alignNode1">
    <dgm:fillClrLst>
      <a:schemeClr val="accent2">
        <a:alpha val="90000"/>
      </a:schemeClr>
      <a:schemeClr val="accent2">
        <a:alpha val="50000"/>
      </a:schemeClr>
    </dgm:fillClrLst>
    <dgm:linClrLst>
      <a:schemeClr val="accent2">
        <a:alpha val="90000"/>
      </a:schemeClr>
      <a:schemeClr val="accent2">
        <a:alpha val="50000"/>
      </a:schemeClr>
    </dgm:linClrLst>
    <dgm:effectClrLst/>
    <dgm:txLinClrLst/>
    <dgm:txFillClrLst/>
    <dgm:txEffectClrLst/>
  </dgm:styleLbl>
  <dgm:styleLbl name="lnNode1">
    <dgm:fillClrLst>
      <a:schemeClr val="accent2">
        <a:shade val="90000"/>
      </a:schemeClr>
      <a:schemeClr val="accent2">
        <a:alpha val="50000"/>
        <a:tint val="5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alpha val="20000"/>
      </a:schemeClr>
    </dgm:fillClrLst>
    <dgm:linClrLst meth="repeat">
      <a:schemeClr val="lt1"/>
    </dgm:linClrLst>
    <dgm:effectClrLst/>
    <dgm:txLinClrLst/>
    <dgm:txFillClrLst/>
    <dgm:txEffectClrLst/>
  </dgm:styleLbl>
  <dgm:styleLbl name="node2">
    <dgm:fillClrLst>
      <a:schemeClr val="accent2">
        <a:alpha val="70000"/>
      </a:schemeClr>
    </dgm:fillClrLst>
    <dgm:linClrLst meth="repeat">
      <a:schemeClr val="lt1"/>
    </dgm:linClrLst>
    <dgm:effectClrLst/>
    <dgm:txLinClrLst/>
    <dgm:txFillClrLst/>
    <dgm:txEffectClrLst/>
  </dgm:styleLbl>
  <dgm:styleLbl name="node3">
    <dgm:fillClrLst>
      <a:schemeClr val="accent2">
        <a:alpha val="50000"/>
      </a:schemeClr>
    </dgm:fillClrLst>
    <dgm:linClrLst meth="repeat">
      <a:schemeClr val="lt1"/>
    </dgm:linClrLst>
    <dgm:effectClrLst/>
    <dgm:txLinClrLst/>
    <dgm:txFillClrLst/>
    <dgm:txEffectClrLst/>
  </dgm:styleLbl>
  <dgm:styleLbl name="node4">
    <dgm:fillClrLst>
      <a:schemeClr val="accent2">
        <a:alpha val="30000"/>
      </a:schemeClr>
    </dgm:fillClrLst>
    <dgm:linClrLst meth="repeat">
      <a:schemeClr val="lt1"/>
    </dgm:linClrLst>
    <dgm:effectClrLst/>
    <dgm:txLinClrLst/>
    <dgm:txFillClrLst/>
    <dgm:txEffectClrLst/>
  </dgm:styleLbl>
  <dgm:styleLbl name="fgImgPlace1">
    <dgm:fillClrLst>
      <a:schemeClr val="accent2">
        <a:tint val="50000"/>
        <a:alpha val="90000"/>
      </a:schemeClr>
      <a:schemeClr val="accent2">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f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b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sibTrans1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alpha val="90000"/>
      </a:schemeClr>
    </dgm:fillClrLst>
    <dgm:linClrLst meth="repeat">
      <a:schemeClr val="lt1"/>
    </dgm:linClrLst>
    <dgm:effectClrLst/>
    <dgm:txLinClrLst/>
    <dgm:txFillClrLst/>
    <dgm:txEffectClrLst/>
  </dgm:styleLbl>
  <dgm:styleLbl name="asst1">
    <dgm:fillClrLst meth="repeat">
      <a:schemeClr val="accent2">
        <a:alpha val="90000"/>
      </a:schemeClr>
    </dgm:fillClrLst>
    <dgm:linClrLst meth="repeat">
      <a:schemeClr val="lt1"/>
    </dgm:linClrLst>
    <dgm:effectClrLst/>
    <dgm:txLinClrLst/>
    <dgm:txFillClrLst/>
    <dgm:txEffectClrLst/>
  </dgm:styleLbl>
  <dgm:styleLbl name="asst2">
    <dgm:fillClrLst>
      <a:schemeClr val="accent2">
        <a:alpha val="90000"/>
      </a:schemeClr>
    </dgm:fillClrLst>
    <dgm:linClrLst meth="repeat">
      <a:schemeClr val="lt1"/>
    </dgm:linClrLst>
    <dgm:effectClrLst/>
    <dgm:txLinClrLst/>
    <dgm:txFillClrLst/>
    <dgm:txEffectClrLst/>
  </dgm:styleLbl>
  <dgm:styleLbl name="asst3">
    <dgm:fillClrLst>
      <a:schemeClr val="accent2">
        <a:alpha val="70000"/>
      </a:schemeClr>
    </dgm:fillClrLst>
    <dgm:linClrLst meth="repeat">
      <a:schemeClr val="lt1"/>
    </dgm:linClrLst>
    <dgm:effectClrLst/>
    <dgm:txLinClrLst/>
    <dgm:txFillClrLst/>
    <dgm:txEffectClrLst/>
  </dgm:styleLbl>
  <dgm:styleLbl name="asst4">
    <dgm:fillClrLst>
      <a:schemeClr val="accent2">
        <a:alpha val="50000"/>
      </a:schemeClr>
    </dgm:fillClrLst>
    <dgm:linClrLst meth="repeat">
      <a:schemeClr val="lt1"/>
    </dgm:linClrLst>
    <dgm:effectClrLst/>
    <dgm:txLinClrLst/>
    <dgm:txFillClrLst/>
    <dgm:txEffectClrLst/>
  </dgm:styleLbl>
  <dgm:styleLbl name="parChTrans2D1">
    <dgm:fillClrLst meth="repeat">
      <a:schemeClr val="accent2">
        <a:shade val="8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a:schemeClr val="accent2">
        <a:alpha val="90000"/>
        <a:tint val="40000"/>
      </a:schemeClr>
      <a:schemeClr val="accent2">
        <a:alpha val="5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4D2A3E2-9C8C-40E1-9586-6954B6240732}" type="doc">
      <dgm:prSet loTypeId="urn:microsoft.com/office/officeart/2018/2/layout/IconLabelList" loCatId="icon" qsTypeId="urn:microsoft.com/office/officeart/2005/8/quickstyle/simple1" qsCatId="simple" csTypeId="urn:microsoft.com/office/officeart/2018/5/colors/Iconchunking_neutralbg_accent1_2" csCatId="accent1" phldr="1"/>
      <dgm:spPr/>
      <dgm:t>
        <a:bodyPr/>
        <a:lstStyle/>
        <a:p>
          <a:endParaRPr lang="en-US"/>
        </a:p>
      </dgm:t>
    </dgm:pt>
    <dgm:pt modelId="{30355B49-0676-4726-89B9-27A9401C9ECE}">
      <dgm:prSet/>
      <dgm:spPr/>
      <dgm:t>
        <a:bodyPr/>
        <a:lstStyle/>
        <a:p>
          <a:pPr>
            <a:lnSpc>
              <a:spcPct val="100000"/>
            </a:lnSpc>
          </a:pPr>
          <a:r>
            <a:rPr lang="tr-TR" dirty="0">
              <a:latin typeface="Poppins" pitchFamily="2" charset="0"/>
              <a:cs typeface="Poppins" pitchFamily="2" charset="0"/>
            </a:rPr>
            <a:t>Öğrenci Kulüpleri </a:t>
          </a:r>
        </a:p>
        <a:p>
          <a:pPr>
            <a:lnSpc>
              <a:spcPct val="100000"/>
            </a:lnSpc>
          </a:pPr>
          <a:r>
            <a:rPr lang="tr-TR" dirty="0">
              <a:latin typeface="Poppins" pitchFamily="2" charset="0"/>
              <a:cs typeface="Poppins" pitchFamily="2" charset="0"/>
            </a:rPr>
            <a:t>Topluluklar</a:t>
          </a:r>
          <a:endParaRPr lang="en-US" dirty="0">
            <a:latin typeface="Poppins" pitchFamily="2" charset="0"/>
            <a:cs typeface="Poppins" pitchFamily="2" charset="0"/>
          </a:endParaRPr>
        </a:p>
      </dgm:t>
    </dgm:pt>
    <dgm:pt modelId="{DA28380C-BA85-4018-B4AA-E1764337E3BA}" type="parTrans" cxnId="{6B38D4EB-125B-4F6B-8293-86766D8E7933}">
      <dgm:prSet/>
      <dgm:spPr/>
      <dgm:t>
        <a:bodyPr/>
        <a:lstStyle/>
        <a:p>
          <a:endParaRPr lang="en-US"/>
        </a:p>
      </dgm:t>
    </dgm:pt>
    <dgm:pt modelId="{F064D4FE-9D5C-4B15-9EE5-BA8F5CE4F522}" type="sibTrans" cxnId="{6B38D4EB-125B-4F6B-8293-86766D8E7933}">
      <dgm:prSet/>
      <dgm:spPr/>
      <dgm:t>
        <a:bodyPr/>
        <a:lstStyle/>
        <a:p>
          <a:endParaRPr lang="en-US"/>
        </a:p>
      </dgm:t>
    </dgm:pt>
    <dgm:pt modelId="{B3B5E7D7-9CB6-4CE1-BF80-3DE133535A74}">
      <dgm:prSet/>
      <dgm:spPr/>
      <dgm:t>
        <a:bodyPr/>
        <a:lstStyle/>
        <a:p>
          <a:pPr>
            <a:lnSpc>
              <a:spcPct val="100000"/>
            </a:lnSpc>
          </a:pPr>
          <a:r>
            <a:rPr lang="tr-TR" dirty="0">
              <a:latin typeface="Poppins" pitchFamily="2" charset="0"/>
              <a:cs typeface="Poppins" pitchFamily="2" charset="0"/>
            </a:rPr>
            <a:t>Üniversitemiz bünyesinde sosyalleşmeye, mesleki ya da kişisel gelişiminize katkı sağlayacak 61 kulüp ve 12 topluluk bulunmaktadır. </a:t>
          </a:r>
          <a:endParaRPr lang="en-US" dirty="0">
            <a:latin typeface="Poppins" pitchFamily="2" charset="0"/>
            <a:cs typeface="Poppins" pitchFamily="2" charset="0"/>
          </a:endParaRPr>
        </a:p>
      </dgm:t>
    </dgm:pt>
    <dgm:pt modelId="{E844AE0D-84F3-4D34-B38E-AF2BA1F5EDAA}" type="parTrans" cxnId="{24F5079E-ED00-4D48-B6E2-F495840F7B9E}">
      <dgm:prSet/>
      <dgm:spPr/>
      <dgm:t>
        <a:bodyPr/>
        <a:lstStyle/>
        <a:p>
          <a:endParaRPr lang="en-US"/>
        </a:p>
      </dgm:t>
    </dgm:pt>
    <dgm:pt modelId="{027B9D56-8692-4DB8-9C1F-DB4AEC6D64EF}" type="sibTrans" cxnId="{24F5079E-ED00-4D48-B6E2-F495840F7B9E}">
      <dgm:prSet/>
      <dgm:spPr/>
      <dgm:t>
        <a:bodyPr/>
        <a:lstStyle/>
        <a:p>
          <a:endParaRPr lang="en-US"/>
        </a:p>
      </dgm:t>
    </dgm:pt>
    <dgm:pt modelId="{509AC84C-C0BE-4E7A-BDB2-51DB9368169A}" type="pres">
      <dgm:prSet presAssocID="{94D2A3E2-9C8C-40E1-9586-6954B6240732}" presName="root" presStyleCnt="0">
        <dgm:presLayoutVars>
          <dgm:dir/>
          <dgm:resizeHandles val="exact"/>
        </dgm:presLayoutVars>
      </dgm:prSet>
      <dgm:spPr/>
    </dgm:pt>
    <dgm:pt modelId="{4B3DFCB0-2D92-4035-A523-7D6FB09C2A73}" type="pres">
      <dgm:prSet presAssocID="{30355B49-0676-4726-89B9-27A9401C9ECE}" presName="compNode" presStyleCnt="0"/>
      <dgm:spPr/>
    </dgm:pt>
    <dgm:pt modelId="{32A94F64-D28B-40B2-BF6B-E9ABE7BBDEF0}" type="pres">
      <dgm:prSet presAssocID="{30355B49-0676-4726-89B9-27A9401C9ECE}"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Grup"/>
        </a:ext>
      </dgm:extLst>
    </dgm:pt>
    <dgm:pt modelId="{D1789E4E-5253-46AA-9900-26A72111F6C0}" type="pres">
      <dgm:prSet presAssocID="{30355B49-0676-4726-89B9-27A9401C9ECE}" presName="spaceRect" presStyleCnt="0"/>
      <dgm:spPr/>
    </dgm:pt>
    <dgm:pt modelId="{7F83D859-2C35-4FA4-894B-1659EFFF5CFE}" type="pres">
      <dgm:prSet presAssocID="{30355B49-0676-4726-89B9-27A9401C9ECE}" presName="textRect" presStyleLbl="revTx" presStyleIdx="0" presStyleCnt="2">
        <dgm:presLayoutVars>
          <dgm:chMax val="1"/>
          <dgm:chPref val="1"/>
        </dgm:presLayoutVars>
      </dgm:prSet>
      <dgm:spPr/>
    </dgm:pt>
    <dgm:pt modelId="{D4652A92-EF4A-412B-BBE3-006E3E075A1C}" type="pres">
      <dgm:prSet presAssocID="{F064D4FE-9D5C-4B15-9EE5-BA8F5CE4F522}" presName="sibTrans" presStyleCnt="0"/>
      <dgm:spPr/>
    </dgm:pt>
    <dgm:pt modelId="{99A27B54-2305-4B88-8075-9E08AFF8F7AD}" type="pres">
      <dgm:prSet presAssocID="{B3B5E7D7-9CB6-4CE1-BF80-3DE133535A74}" presName="compNode" presStyleCnt="0"/>
      <dgm:spPr/>
    </dgm:pt>
    <dgm:pt modelId="{16046964-7B79-454A-8C85-336ED60477BF}" type="pres">
      <dgm:prSet presAssocID="{B3B5E7D7-9CB6-4CE1-BF80-3DE133535A74}"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Office Worker"/>
        </a:ext>
      </dgm:extLst>
    </dgm:pt>
    <dgm:pt modelId="{8F4E47B2-1DA0-4CB4-B7C5-2B5DAA331A48}" type="pres">
      <dgm:prSet presAssocID="{B3B5E7D7-9CB6-4CE1-BF80-3DE133535A74}" presName="spaceRect" presStyleCnt="0"/>
      <dgm:spPr/>
    </dgm:pt>
    <dgm:pt modelId="{427FBBC3-37AB-4622-AFF2-C072A74FA649}" type="pres">
      <dgm:prSet presAssocID="{B3B5E7D7-9CB6-4CE1-BF80-3DE133535A74}" presName="textRect" presStyleLbl="revTx" presStyleIdx="1" presStyleCnt="2">
        <dgm:presLayoutVars>
          <dgm:chMax val="1"/>
          <dgm:chPref val="1"/>
        </dgm:presLayoutVars>
      </dgm:prSet>
      <dgm:spPr/>
    </dgm:pt>
  </dgm:ptLst>
  <dgm:cxnLst>
    <dgm:cxn modelId="{4F36C394-6A6F-496A-B589-A30B9486E660}" type="presOf" srcId="{94D2A3E2-9C8C-40E1-9586-6954B6240732}" destId="{509AC84C-C0BE-4E7A-BDB2-51DB9368169A}" srcOrd="0" destOrd="0" presId="urn:microsoft.com/office/officeart/2018/2/layout/IconLabelList"/>
    <dgm:cxn modelId="{24F5079E-ED00-4D48-B6E2-F495840F7B9E}" srcId="{94D2A3E2-9C8C-40E1-9586-6954B6240732}" destId="{B3B5E7D7-9CB6-4CE1-BF80-3DE133535A74}" srcOrd="1" destOrd="0" parTransId="{E844AE0D-84F3-4D34-B38E-AF2BA1F5EDAA}" sibTransId="{027B9D56-8692-4DB8-9C1F-DB4AEC6D64EF}"/>
    <dgm:cxn modelId="{F90376A1-D916-46F6-B825-7D3DF781B882}" type="presOf" srcId="{30355B49-0676-4726-89B9-27A9401C9ECE}" destId="{7F83D859-2C35-4FA4-894B-1659EFFF5CFE}" srcOrd="0" destOrd="0" presId="urn:microsoft.com/office/officeart/2018/2/layout/IconLabelList"/>
    <dgm:cxn modelId="{6545D3A3-A1C1-43B4-B88C-F48B6ADD95B8}" type="presOf" srcId="{B3B5E7D7-9CB6-4CE1-BF80-3DE133535A74}" destId="{427FBBC3-37AB-4622-AFF2-C072A74FA649}" srcOrd="0" destOrd="0" presId="urn:microsoft.com/office/officeart/2018/2/layout/IconLabelList"/>
    <dgm:cxn modelId="{6B38D4EB-125B-4F6B-8293-86766D8E7933}" srcId="{94D2A3E2-9C8C-40E1-9586-6954B6240732}" destId="{30355B49-0676-4726-89B9-27A9401C9ECE}" srcOrd="0" destOrd="0" parTransId="{DA28380C-BA85-4018-B4AA-E1764337E3BA}" sibTransId="{F064D4FE-9D5C-4B15-9EE5-BA8F5CE4F522}"/>
    <dgm:cxn modelId="{FFE28345-F799-4662-9A60-DA944D757205}" type="presParOf" srcId="{509AC84C-C0BE-4E7A-BDB2-51DB9368169A}" destId="{4B3DFCB0-2D92-4035-A523-7D6FB09C2A73}" srcOrd="0" destOrd="0" presId="urn:microsoft.com/office/officeart/2018/2/layout/IconLabelList"/>
    <dgm:cxn modelId="{B8C7817D-6833-4C6F-B3AC-1A35E1A99847}" type="presParOf" srcId="{4B3DFCB0-2D92-4035-A523-7D6FB09C2A73}" destId="{32A94F64-D28B-40B2-BF6B-E9ABE7BBDEF0}" srcOrd="0" destOrd="0" presId="urn:microsoft.com/office/officeart/2018/2/layout/IconLabelList"/>
    <dgm:cxn modelId="{B2C427B5-E012-4B01-8DAE-F88E15DCC1A6}" type="presParOf" srcId="{4B3DFCB0-2D92-4035-A523-7D6FB09C2A73}" destId="{D1789E4E-5253-46AA-9900-26A72111F6C0}" srcOrd="1" destOrd="0" presId="urn:microsoft.com/office/officeart/2018/2/layout/IconLabelList"/>
    <dgm:cxn modelId="{94EEA24F-AA7D-4B03-8ACD-94D42D0311DC}" type="presParOf" srcId="{4B3DFCB0-2D92-4035-A523-7D6FB09C2A73}" destId="{7F83D859-2C35-4FA4-894B-1659EFFF5CFE}" srcOrd="2" destOrd="0" presId="urn:microsoft.com/office/officeart/2018/2/layout/IconLabelList"/>
    <dgm:cxn modelId="{E9C94964-F932-4430-A878-9AABCF1DA13B}" type="presParOf" srcId="{509AC84C-C0BE-4E7A-BDB2-51DB9368169A}" destId="{D4652A92-EF4A-412B-BBE3-006E3E075A1C}" srcOrd="1" destOrd="0" presId="urn:microsoft.com/office/officeart/2018/2/layout/IconLabelList"/>
    <dgm:cxn modelId="{C6E365B5-AA87-49FA-A83D-7ED0A595B95B}" type="presParOf" srcId="{509AC84C-C0BE-4E7A-BDB2-51DB9368169A}" destId="{99A27B54-2305-4B88-8075-9E08AFF8F7AD}" srcOrd="2" destOrd="0" presId="urn:microsoft.com/office/officeart/2018/2/layout/IconLabelList"/>
    <dgm:cxn modelId="{2DB5E66D-14BC-49A0-8CB2-16D0E0E0D181}" type="presParOf" srcId="{99A27B54-2305-4B88-8075-9E08AFF8F7AD}" destId="{16046964-7B79-454A-8C85-336ED60477BF}" srcOrd="0" destOrd="0" presId="urn:microsoft.com/office/officeart/2018/2/layout/IconLabelList"/>
    <dgm:cxn modelId="{BB0409A9-EA0C-4328-A7E3-7FE321490F14}" type="presParOf" srcId="{99A27B54-2305-4B88-8075-9E08AFF8F7AD}" destId="{8F4E47B2-1DA0-4CB4-B7C5-2B5DAA331A48}" srcOrd="1" destOrd="0" presId="urn:microsoft.com/office/officeart/2018/2/layout/IconLabelList"/>
    <dgm:cxn modelId="{C1F6190A-B8C7-4596-8EB4-3DB83FA73B7C}" type="presParOf" srcId="{99A27B54-2305-4B88-8075-9E08AFF8F7AD}" destId="{427FBBC3-37AB-4622-AFF2-C072A74FA649}"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A9D5D1F-0A1F-4763-B798-BB87955CD20F}"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246DB66F-DA57-44E6-BAE8-EF2A745D02C0}">
      <dgm:prSet/>
      <dgm:spPr/>
      <dgm:t>
        <a:bodyPr/>
        <a:lstStyle/>
        <a:p>
          <a:pPr>
            <a:lnSpc>
              <a:spcPct val="100000"/>
            </a:lnSpc>
          </a:pPr>
          <a:r>
            <a:rPr lang="tr-TR" dirty="0"/>
            <a:t>Üniversitemiz bünyesinde kapalı spor merkezi ve açık spor alanları bulunmaktadır.</a:t>
          </a:r>
          <a:endParaRPr lang="en-US" dirty="0"/>
        </a:p>
      </dgm:t>
    </dgm:pt>
    <dgm:pt modelId="{BBD93B04-8D6D-4940-8DEC-D0009097B867}" type="parTrans" cxnId="{502234FD-67BF-4FBF-BB0E-F94098B3A08F}">
      <dgm:prSet/>
      <dgm:spPr/>
      <dgm:t>
        <a:bodyPr/>
        <a:lstStyle/>
        <a:p>
          <a:endParaRPr lang="en-US"/>
        </a:p>
      </dgm:t>
    </dgm:pt>
    <dgm:pt modelId="{B6066A2B-70D4-4BFC-9790-4CE1176BC4FC}" type="sibTrans" cxnId="{502234FD-67BF-4FBF-BB0E-F94098B3A08F}">
      <dgm:prSet/>
      <dgm:spPr/>
      <dgm:t>
        <a:bodyPr/>
        <a:lstStyle/>
        <a:p>
          <a:pPr>
            <a:lnSpc>
              <a:spcPct val="100000"/>
            </a:lnSpc>
          </a:pPr>
          <a:endParaRPr lang="en-US"/>
        </a:p>
      </dgm:t>
    </dgm:pt>
    <dgm:pt modelId="{78518FFE-C6D2-4401-BDA5-5D4A358CDE0C}">
      <dgm:prSet/>
      <dgm:spPr/>
      <dgm:t>
        <a:bodyPr/>
        <a:lstStyle/>
        <a:p>
          <a:pPr>
            <a:lnSpc>
              <a:spcPct val="100000"/>
            </a:lnSpc>
          </a:pPr>
          <a:r>
            <a:rPr lang="tr-TR"/>
            <a:t>Açık tenis kortu, açık halı saha, açık basketbol sahası, açık voleybol sahası bulunmaktadır. Buna ek olarak kapalı halı saha bulunmaktadır. </a:t>
          </a:r>
          <a:endParaRPr lang="en-US"/>
        </a:p>
      </dgm:t>
    </dgm:pt>
    <dgm:pt modelId="{2CCC8D5A-BC87-49EA-BD40-DFACFD7CC982}" type="parTrans" cxnId="{EAAA8D74-C9C5-4833-9651-571AD7475A99}">
      <dgm:prSet/>
      <dgm:spPr/>
      <dgm:t>
        <a:bodyPr/>
        <a:lstStyle/>
        <a:p>
          <a:endParaRPr lang="en-US"/>
        </a:p>
      </dgm:t>
    </dgm:pt>
    <dgm:pt modelId="{F823E680-472B-467B-86BC-158FF09004F4}" type="sibTrans" cxnId="{EAAA8D74-C9C5-4833-9651-571AD7475A99}">
      <dgm:prSet/>
      <dgm:spPr/>
      <dgm:t>
        <a:bodyPr/>
        <a:lstStyle/>
        <a:p>
          <a:pPr>
            <a:lnSpc>
              <a:spcPct val="100000"/>
            </a:lnSpc>
          </a:pPr>
          <a:endParaRPr lang="en-US"/>
        </a:p>
      </dgm:t>
    </dgm:pt>
    <dgm:pt modelId="{EEC5B291-032B-407E-AE86-B05E2DE7E19A}">
      <dgm:prSet/>
      <dgm:spPr/>
      <dgm:t>
        <a:bodyPr/>
        <a:lstStyle/>
        <a:p>
          <a:pPr>
            <a:lnSpc>
              <a:spcPct val="100000"/>
            </a:lnSpc>
          </a:pPr>
          <a:r>
            <a:rPr lang="tr-TR"/>
            <a:t>Kapalı spor merkezi içerisinde fitness salonu, pilates-step-aerobik salonu, fin hamamı ve sauna, tırmanma duvarı, cimnastik salonu, dans salonu, savunma sporları salonu, squash salonu bulunmaktadır.</a:t>
          </a:r>
          <a:endParaRPr lang="en-US"/>
        </a:p>
      </dgm:t>
    </dgm:pt>
    <dgm:pt modelId="{B78F7C11-8079-4F6D-9931-6D8094C8565E}" type="parTrans" cxnId="{2ACCE7F0-2E1C-4378-9A3B-33723D4C3D0E}">
      <dgm:prSet/>
      <dgm:spPr/>
      <dgm:t>
        <a:bodyPr/>
        <a:lstStyle/>
        <a:p>
          <a:endParaRPr lang="en-US"/>
        </a:p>
      </dgm:t>
    </dgm:pt>
    <dgm:pt modelId="{E776C8DD-6662-4AF5-9214-1621A56F5005}" type="sibTrans" cxnId="{2ACCE7F0-2E1C-4378-9A3B-33723D4C3D0E}">
      <dgm:prSet/>
      <dgm:spPr/>
      <dgm:t>
        <a:bodyPr/>
        <a:lstStyle/>
        <a:p>
          <a:endParaRPr lang="en-US"/>
        </a:p>
      </dgm:t>
    </dgm:pt>
    <dgm:pt modelId="{F462ED8E-BF80-498E-BD93-19DC5D4FC475}" type="pres">
      <dgm:prSet presAssocID="{7A9D5D1F-0A1F-4763-B798-BB87955CD20F}" presName="root" presStyleCnt="0">
        <dgm:presLayoutVars>
          <dgm:dir/>
          <dgm:resizeHandles val="exact"/>
        </dgm:presLayoutVars>
      </dgm:prSet>
      <dgm:spPr/>
    </dgm:pt>
    <dgm:pt modelId="{29796E0E-862D-4279-85B9-E558135F74BA}" type="pres">
      <dgm:prSet presAssocID="{246DB66F-DA57-44E6-BAE8-EF2A745D02C0}" presName="compNode" presStyleCnt="0"/>
      <dgm:spPr/>
    </dgm:pt>
    <dgm:pt modelId="{AAF071EA-CABA-42DD-BC8D-2AF6CE3BF018}" type="pres">
      <dgm:prSet presAssocID="{246DB66F-DA57-44E6-BAE8-EF2A745D02C0}" presName="bgRect" presStyleLbl="bgShp" presStyleIdx="0" presStyleCnt="3"/>
      <dgm:spPr/>
    </dgm:pt>
    <dgm:pt modelId="{CCD2786A-DB30-4880-AF86-7994B8F72DFA}" type="pres">
      <dgm:prSet presAssocID="{246DB66F-DA57-44E6-BAE8-EF2A745D02C0}" presName="iconRect" presStyleLbl="node1" presStyleIdx="0" presStyleCnt="3"/>
      <dgm:spPr>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Futbol Topu"/>
        </a:ext>
      </dgm:extLst>
    </dgm:pt>
    <dgm:pt modelId="{44AC2DCA-6FF7-4C0F-8895-FBC4D6CCB40C}" type="pres">
      <dgm:prSet presAssocID="{246DB66F-DA57-44E6-BAE8-EF2A745D02C0}" presName="spaceRect" presStyleCnt="0"/>
      <dgm:spPr/>
    </dgm:pt>
    <dgm:pt modelId="{00AE6480-1835-4521-95D5-EDA8249DB859}" type="pres">
      <dgm:prSet presAssocID="{246DB66F-DA57-44E6-BAE8-EF2A745D02C0}" presName="parTx" presStyleLbl="revTx" presStyleIdx="0" presStyleCnt="3">
        <dgm:presLayoutVars>
          <dgm:chMax val="0"/>
          <dgm:chPref val="0"/>
        </dgm:presLayoutVars>
      </dgm:prSet>
      <dgm:spPr/>
    </dgm:pt>
    <dgm:pt modelId="{E2BD0CEE-DEE4-44FF-9452-6C39469DE242}" type="pres">
      <dgm:prSet presAssocID="{B6066A2B-70D4-4BFC-9790-4CE1176BC4FC}" presName="sibTrans" presStyleCnt="0"/>
      <dgm:spPr/>
    </dgm:pt>
    <dgm:pt modelId="{EB39FC70-70AC-458D-AAE4-CB51FF6B6845}" type="pres">
      <dgm:prSet presAssocID="{78518FFE-C6D2-4401-BDA5-5D4A358CDE0C}" presName="compNode" presStyleCnt="0"/>
      <dgm:spPr/>
    </dgm:pt>
    <dgm:pt modelId="{5D207BE4-2550-438C-849E-0470D9A85433}" type="pres">
      <dgm:prSet presAssocID="{78518FFE-C6D2-4401-BDA5-5D4A358CDE0C}" presName="bgRect" presStyleLbl="bgShp" presStyleIdx="1" presStyleCnt="3"/>
      <dgm:spPr/>
    </dgm:pt>
    <dgm:pt modelId="{FBE2E1C9-8624-45B1-930C-F0E5993549E7}" type="pres">
      <dgm:prSet presAssocID="{78518FFE-C6D2-4401-BDA5-5D4A358CDE0C}" presName="iconRect" presStyleLbl="node1" presStyleIdx="1" presStyleCnt="3"/>
      <dgm:spPr>
        <a:blipFill>
          <a:blip xmlns:r="http://schemas.openxmlformats.org/officeDocument/2006/relationships"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Voleybol"/>
        </a:ext>
      </dgm:extLst>
    </dgm:pt>
    <dgm:pt modelId="{04167F78-E810-458C-8A6F-1247978F54A5}" type="pres">
      <dgm:prSet presAssocID="{78518FFE-C6D2-4401-BDA5-5D4A358CDE0C}" presName="spaceRect" presStyleCnt="0"/>
      <dgm:spPr/>
    </dgm:pt>
    <dgm:pt modelId="{B5B5ABFC-0A14-4EAE-9A21-314A1A83ACE8}" type="pres">
      <dgm:prSet presAssocID="{78518FFE-C6D2-4401-BDA5-5D4A358CDE0C}" presName="parTx" presStyleLbl="revTx" presStyleIdx="1" presStyleCnt="3">
        <dgm:presLayoutVars>
          <dgm:chMax val="0"/>
          <dgm:chPref val="0"/>
        </dgm:presLayoutVars>
      </dgm:prSet>
      <dgm:spPr/>
    </dgm:pt>
    <dgm:pt modelId="{4DFA46D2-8C95-43B3-B8BC-B1C059EBC5FA}" type="pres">
      <dgm:prSet presAssocID="{F823E680-472B-467B-86BC-158FF09004F4}" presName="sibTrans" presStyleCnt="0"/>
      <dgm:spPr/>
    </dgm:pt>
    <dgm:pt modelId="{B39DC7CB-BA8C-4FE4-9788-5ECC48208797}" type="pres">
      <dgm:prSet presAssocID="{EEC5B291-032B-407E-AE86-B05E2DE7E19A}" presName="compNode" presStyleCnt="0"/>
      <dgm:spPr/>
    </dgm:pt>
    <dgm:pt modelId="{B32C2BF1-3C3A-4E8F-8448-017CFF9F25DC}" type="pres">
      <dgm:prSet presAssocID="{EEC5B291-032B-407E-AE86-B05E2DE7E19A}" presName="bgRect" presStyleLbl="bgShp" presStyleIdx="2" presStyleCnt="3"/>
      <dgm:spPr/>
    </dgm:pt>
    <dgm:pt modelId="{F4F7F874-C658-4BB7-9059-CFCB9FD473BF}" type="pres">
      <dgm:prSet presAssocID="{EEC5B291-032B-407E-AE86-B05E2DE7E19A}" presName="iconRect" presStyleLbl="node1" presStyleIdx="2" presStyleCnt="3"/>
      <dgm:spPr>
        <a:blipFill>
          <a:blip xmlns:r="http://schemas.openxmlformats.org/officeDocument/2006/relationships"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Water Polo player"/>
        </a:ext>
      </dgm:extLst>
    </dgm:pt>
    <dgm:pt modelId="{D70121DF-BB74-441A-8C42-BAC3D14E22CE}" type="pres">
      <dgm:prSet presAssocID="{EEC5B291-032B-407E-AE86-B05E2DE7E19A}" presName="spaceRect" presStyleCnt="0"/>
      <dgm:spPr/>
    </dgm:pt>
    <dgm:pt modelId="{A91A65D0-312E-456F-BC17-E428F4C286A8}" type="pres">
      <dgm:prSet presAssocID="{EEC5B291-032B-407E-AE86-B05E2DE7E19A}" presName="parTx" presStyleLbl="revTx" presStyleIdx="2" presStyleCnt="3">
        <dgm:presLayoutVars>
          <dgm:chMax val="0"/>
          <dgm:chPref val="0"/>
        </dgm:presLayoutVars>
      </dgm:prSet>
      <dgm:spPr/>
    </dgm:pt>
  </dgm:ptLst>
  <dgm:cxnLst>
    <dgm:cxn modelId="{34156A36-FCBD-497A-BEF2-AC6AA768A4BF}" type="presOf" srcId="{78518FFE-C6D2-4401-BDA5-5D4A358CDE0C}" destId="{B5B5ABFC-0A14-4EAE-9A21-314A1A83ACE8}" srcOrd="0" destOrd="0" presId="urn:microsoft.com/office/officeart/2018/2/layout/IconVerticalSolidList"/>
    <dgm:cxn modelId="{EAAA8D74-C9C5-4833-9651-571AD7475A99}" srcId="{7A9D5D1F-0A1F-4763-B798-BB87955CD20F}" destId="{78518FFE-C6D2-4401-BDA5-5D4A358CDE0C}" srcOrd="1" destOrd="0" parTransId="{2CCC8D5A-BC87-49EA-BD40-DFACFD7CC982}" sibTransId="{F823E680-472B-467B-86BC-158FF09004F4}"/>
    <dgm:cxn modelId="{167F0A75-146D-46F7-BC2F-7AFB2A47C02B}" type="presOf" srcId="{7A9D5D1F-0A1F-4763-B798-BB87955CD20F}" destId="{F462ED8E-BF80-498E-BD93-19DC5D4FC475}" srcOrd="0" destOrd="0" presId="urn:microsoft.com/office/officeart/2018/2/layout/IconVerticalSolidList"/>
    <dgm:cxn modelId="{5661C376-E336-479E-A283-C1035A68EBF3}" type="presOf" srcId="{246DB66F-DA57-44E6-BAE8-EF2A745D02C0}" destId="{00AE6480-1835-4521-95D5-EDA8249DB859}" srcOrd="0" destOrd="0" presId="urn:microsoft.com/office/officeart/2018/2/layout/IconVerticalSolidList"/>
    <dgm:cxn modelId="{173151C9-32B3-401D-A0C6-2A21FEB63B7C}" type="presOf" srcId="{EEC5B291-032B-407E-AE86-B05E2DE7E19A}" destId="{A91A65D0-312E-456F-BC17-E428F4C286A8}" srcOrd="0" destOrd="0" presId="urn:microsoft.com/office/officeart/2018/2/layout/IconVerticalSolidList"/>
    <dgm:cxn modelId="{2ACCE7F0-2E1C-4378-9A3B-33723D4C3D0E}" srcId="{7A9D5D1F-0A1F-4763-B798-BB87955CD20F}" destId="{EEC5B291-032B-407E-AE86-B05E2DE7E19A}" srcOrd="2" destOrd="0" parTransId="{B78F7C11-8079-4F6D-9931-6D8094C8565E}" sibTransId="{E776C8DD-6662-4AF5-9214-1621A56F5005}"/>
    <dgm:cxn modelId="{502234FD-67BF-4FBF-BB0E-F94098B3A08F}" srcId="{7A9D5D1F-0A1F-4763-B798-BB87955CD20F}" destId="{246DB66F-DA57-44E6-BAE8-EF2A745D02C0}" srcOrd="0" destOrd="0" parTransId="{BBD93B04-8D6D-4940-8DEC-D0009097B867}" sibTransId="{B6066A2B-70D4-4BFC-9790-4CE1176BC4FC}"/>
    <dgm:cxn modelId="{5DC041EE-3B23-4925-BD28-C4AC8963BB40}" type="presParOf" srcId="{F462ED8E-BF80-498E-BD93-19DC5D4FC475}" destId="{29796E0E-862D-4279-85B9-E558135F74BA}" srcOrd="0" destOrd="0" presId="urn:microsoft.com/office/officeart/2018/2/layout/IconVerticalSolidList"/>
    <dgm:cxn modelId="{65E2DC85-C653-4990-98A9-923BDC818621}" type="presParOf" srcId="{29796E0E-862D-4279-85B9-E558135F74BA}" destId="{AAF071EA-CABA-42DD-BC8D-2AF6CE3BF018}" srcOrd="0" destOrd="0" presId="urn:microsoft.com/office/officeart/2018/2/layout/IconVerticalSolidList"/>
    <dgm:cxn modelId="{000B4107-803A-44EC-AA15-34B9B2E61062}" type="presParOf" srcId="{29796E0E-862D-4279-85B9-E558135F74BA}" destId="{CCD2786A-DB30-4880-AF86-7994B8F72DFA}" srcOrd="1" destOrd="0" presId="urn:microsoft.com/office/officeart/2018/2/layout/IconVerticalSolidList"/>
    <dgm:cxn modelId="{227D5552-ABE7-47B7-BB04-334B0BF749F0}" type="presParOf" srcId="{29796E0E-862D-4279-85B9-E558135F74BA}" destId="{44AC2DCA-6FF7-4C0F-8895-FBC4D6CCB40C}" srcOrd="2" destOrd="0" presId="urn:microsoft.com/office/officeart/2018/2/layout/IconVerticalSolidList"/>
    <dgm:cxn modelId="{262F252C-2149-42DC-852F-6127AF1884EF}" type="presParOf" srcId="{29796E0E-862D-4279-85B9-E558135F74BA}" destId="{00AE6480-1835-4521-95D5-EDA8249DB859}" srcOrd="3" destOrd="0" presId="urn:microsoft.com/office/officeart/2018/2/layout/IconVerticalSolidList"/>
    <dgm:cxn modelId="{628DCC23-CC11-4E4B-8E4E-4048EB33A219}" type="presParOf" srcId="{F462ED8E-BF80-498E-BD93-19DC5D4FC475}" destId="{E2BD0CEE-DEE4-44FF-9452-6C39469DE242}" srcOrd="1" destOrd="0" presId="urn:microsoft.com/office/officeart/2018/2/layout/IconVerticalSolidList"/>
    <dgm:cxn modelId="{5C9DA571-F874-4B3F-9077-841A97B0CFF4}" type="presParOf" srcId="{F462ED8E-BF80-498E-BD93-19DC5D4FC475}" destId="{EB39FC70-70AC-458D-AAE4-CB51FF6B6845}" srcOrd="2" destOrd="0" presId="urn:microsoft.com/office/officeart/2018/2/layout/IconVerticalSolidList"/>
    <dgm:cxn modelId="{B2ADF421-A5A6-4176-ABDD-BF6B7EB8407F}" type="presParOf" srcId="{EB39FC70-70AC-458D-AAE4-CB51FF6B6845}" destId="{5D207BE4-2550-438C-849E-0470D9A85433}" srcOrd="0" destOrd="0" presId="urn:microsoft.com/office/officeart/2018/2/layout/IconVerticalSolidList"/>
    <dgm:cxn modelId="{95346B97-8F11-4DC3-B82B-601929A4A9BD}" type="presParOf" srcId="{EB39FC70-70AC-458D-AAE4-CB51FF6B6845}" destId="{FBE2E1C9-8624-45B1-930C-F0E5993549E7}" srcOrd="1" destOrd="0" presId="urn:microsoft.com/office/officeart/2018/2/layout/IconVerticalSolidList"/>
    <dgm:cxn modelId="{4C7BB554-6726-43FC-82AE-0F516914D721}" type="presParOf" srcId="{EB39FC70-70AC-458D-AAE4-CB51FF6B6845}" destId="{04167F78-E810-458C-8A6F-1247978F54A5}" srcOrd="2" destOrd="0" presId="urn:microsoft.com/office/officeart/2018/2/layout/IconVerticalSolidList"/>
    <dgm:cxn modelId="{8D6DA1FC-1F99-4E0B-A2F3-DE36DCA03A06}" type="presParOf" srcId="{EB39FC70-70AC-458D-AAE4-CB51FF6B6845}" destId="{B5B5ABFC-0A14-4EAE-9A21-314A1A83ACE8}" srcOrd="3" destOrd="0" presId="urn:microsoft.com/office/officeart/2018/2/layout/IconVerticalSolidList"/>
    <dgm:cxn modelId="{A892CF01-24CE-483B-BFB7-FB2BEDC037FD}" type="presParOf" srcId="{F462ED8E-BF80-498E-BD93-19DC5D4FC475}" destId="{4DFA46D2-8C95-43B3-B8BC-B1C059EBC5FA}" srcOrd="3" destOrd="0" presId="urn:microsoft.com/office/officeart/2018/2/layout/IconVerticalSolidList"/>
    <dgm:cxn modelId="{C98158D2-1480-4F5E-AF6C-F7FB1D7D62A4}" type="presParOf" srcId="{F462ED8E-BF80-498E-BD93-19DC5D4FC475}" destId="{B39DC7CB-BA8C-4FE4-9788-5ECC48208797}" srcOrd="4" destOrd="0" presId="urn:microsoft.com/office/officeart/2018/2/layout/IconVerticalSolidList"/>
    <dgm:cxn modelId="{1E797956-6ADE-4D74-BAA8-511BB8D27319}" type="presParOf" srcId="{B39DC7CB-BA8C-4FE4-9788-5ECC48208797}" destId="{B32C2BF1-3C3A-4E8F-8448-017CFF9F25DC}" srcOrd="0" destOrd="0" presId="urn:microsoft.com/office/officeart/2018/2/layout/IconVerticalSolidList"/>
    <dgm:cxn modelId="{E139563C-BEE5-47B3-BB72-DF1B287AA6A9}" type="presParOf" srcId="{B39DC7CB-BA8C-4FE4-9788-5ECC48208797}" destId="{F4F7F874-C658-4BB7-9059-CFCB9FD473BF}" srcOrd="1" destOrd="0" presId="urn:microsoft.com/office/officeart/2018/2/layout/IconVerticalSolidList"/>
    <dgm:cxn modelId="{E7E0343D-3DD1-4516-A213-7708B820E708}" type="presParOf" srcId="{B39DC7CB-BA8C-4FE4-9788-5ECC48208797}" destId="{D70121DF-BB74-441A-8C42-BAC3D14E22CE}" srcOrd="2" destOrd="0" presId="urn:microsoft.com/office/officeart/2018/2/layout/IconVerticalSolidList"/>
    <dgm:cxn modelId="{DFD5D865-73DB-4BC1-83A2-7EFEF8E64CC8}" type="presParOf" srcId="{B39DC7CB-BA8C-4FE4-9788-5ECC48208797}" destId="{A91A65D0-312E-456F-BC17-E428F4C286A8}"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F8D5102-B9FB-4367-A66F-C8C6278177C6}"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F4FC932C-8A57-4559-9FF4-61740D9E68E2}">
      <dgm:prSet/>
      <dgm:spPr/>
      <dgm:t>
        <a:bodyPr/>
        <a:lstStyle/>
        <a:p>
          <a:pPr algn="just">
            <a:lnSpc>
              <a:spcPct val="100000"/>
            </a:lnSpc>
          </a:pPr>
          <a:r>
            <a:rPr lang="tr-TR" baseline="0" dirty="0">
              <a:latin typeface="Poppins" pitchFamily="2" charset="0"/>
              <a:cs typeface="Poppins" pitchFamily="2" charset="0"/>
            </a:rPr>
            <a:t>Spor salonu olanaklarından NEVÜ öğrencileri ücretsiz yararlanabilmektedir. Sadece sauna-</a:t>
          </a:r>
          <a:r>
            <a:rPr lang="tr-TR" baseline="0" dirty="0" err="1">
              <a:latin typeface="Poppins" pitchFamily="2" charset="0"/>
              <a:cs typeface="Poppins" pitchFamily="2" charset="0"/>
            </a:rPr>
            <a:t>fin</a:t>
          </a:r>
          <a:r>
            <a:rPr lang="tr-TR" baseline="0" dirty="0">
              <a:latin typeface="Poppins" pitchFamily="2" charset="0"/>
              <a:cs typeface="Poppins" pitchFamily="2" charset="0"/>
            </a:rPr>
            <a:t> hamamı ve </a:t>
          </a:r>
          <a:r>
            <a:rPr lang="tr-TR" baseline="0" dirty="0" err="1">
              <a:latin typeface="Poppins" pitchFamily="2" charset="0"/>
              <a:cs typeface="Poppins" pitchFamily="2" charset="0"/>
            </a:rPr>
            <a:t>fitness</a:t>
          </a:r>
          <a:r>
            <a:rPr lang="tr-TR" baseline="0" dirty="0">
              <a:latin typeface="Poppins" pitchFamily="2" charset="0"/>
              <a:cs typeface="Poppins" pitchFamily="2" charset="0"/>
            </a:rPr>
            <a:t> salonundan yararlanmak için cüz’i bir ücret ödenmektedir. Üniversitemiz bünyesinde atçılık ve binicilik merkezi de bulunmaktadır. </a:t>
          </a:r>
          <a:r>
            <a:rPr lang="tr-TR" dirty="0">
              <a:latin typeface="Poppins" pitchFamily="2" charset="0"/>
              <a:cs typeface="Poppins" pitchFamily="2" charset="0"/>
            </a:rPr>
            <a:t>​</a:t>
          </a:r>
          <a:endParaRPr lang="en-US" dirty="0">
            <a:latin typeface="Poppins" pitchFamily="2" charset="0"/>
            <a:cs typeface="Poppins" pitchFamily="2" charset="0"/>
          </a:endParaRPr>
        </a:p>
      </dgm:t>
    </dgm:pt>
    <dgm:pt modelId="{DDA15BE9-B897-45B0-B6E9-2C0E20FC205B}" type="parTrans" cxnId="{E436B4B3-ECE4-4473-9CC5-962173C91F09}">
      <dgm:prSet/>
      <dgm:spPr/>
      <dgm:t>
        <a:bodyPr/>
        <a:lstStyle/>
        <a:p>
          <a:endParaRPr lang="en-US">
            <a:latin typeface="Poppins" pitchFamily="2" charset="0"/>
            <a:cs typeface="Poppins" pitchFamily="2" charset="0"/>
          </a:endParaRPr>
        </a:p>
      </dgm:t>
    </dgm:pt>
    <dgm:pt modelId="{9377263F-B0FA-43A5-B6E3-6730E611586D}" type="sibTrans" cxnId="{E436B4B3-ECE4-4473-9CC5-962173C91F09}">
      <dgm:prSet/>
      <dgm:spPr/>
      <dgm:t>
        <a:bodyPr/>
        <a:lstStyle/>
        <a:p>
          <a:endParaRPr lang="en-US">
            <a:latin typeface="Poppins" pitchFamily="2" charset="0"/>
            <a:cs typeface="Poppins" pitchFamily="2" charset="0"/>
          </a:endParaRPr>
        </a:p>
      </dgm:t>
    </dgm:pt>
    <dgm:pt modelId="{D1E39CAB-0B71-4FBF-8E80-2D8C8EEFECE9}">
      <dgm:prSet/>
      <dgm:spPr/>
      <dgm:t>
        <a:bodyPr/>
        <a:lstStyle/>
        <a:p>
          <a:pPr>
            <a:lnSpc>
              <a:spcPct val="100000"/>
            </a:lnSpc>
          </a:pPr>
          <a:r>
            <a:rPr lang="tr-TR" dirty="0">
              <a:latin typeface="Poppins" pitchFamily="2" charset="0"/>
              <a:cs typeface="Poppins" pitchFamily="2" charset="0"/>
            </a:rPr>
            <a:t>https://spormerkezi.nevsehir.edu.tr/tr/spor-tesisleri-ucretleri-ve-kullanimi</a:t>
          </a:r>
          <a:endParaRPr lang="en-US" dirty="0">
            <a:latin typeface="Poppins" pitchFamily="2" charset="0"/>
            <a:cs typeface="Poppins" pitchFamily="2" charset="0"/>
          </a:endParaRPr>
        </a:p>
      </dgm:t>
    </dgm:pt>
    <dgm:pt modelId="{F5D010A8-252E-49F4-B34E-DF5F9481A14D}" type="parTrans" cxnId="{D0F36085-F3C8-4248-8C89-1A8BB68C539D}">
      <dgm:prSet/>
      <dgm:spPr/>
      <dgm:t>
        <a:bodyPr/>
        <a:lstStyle/>
        <a:p>
          <a:endParaRPr lang="en-US">
            <a:latin typeface="Poppins" pitchFamily="2" charset="0"/>
            <a:cs typeface="Poppins" pitchFamily="2" charset="0"/>
          </a:endParaRPr>
        </a:p>
      </dgm:t>
    </dgm:pt>
    <dgm:pt modelId="{663EE688-77C0-4478-A5B7-5F4B50A70489}" type="sibTrans" cxnId="{D0F36085-F3C8-4248-8C89-1A8BB68C539D}">
      <dgm:prSet/>
      <dgm:spPr/>
      <dgm:t>
        <a:bodyPr/>
        <a:lstStyle/>
        <a:p>
          <a:endParaRPr lang="en-US">
            <a:latin typeface="Poppins" pitchFamily="2" charset="0"/>
            <a:cs typeface="Poppins" pitchFamily="2" charset="0"/>
          </a:endParaRPr>
        </a:p>
      </dgm:t>
    </dgm:pt>
    <dgm:pt modelId="{5DB2D5F0-A739-4A0C-9BE0-637B4B4DDB18}" type="pres">
      <dgm:prSet presAssocID="{EF8D5102-B9FB-4367-A66F-C8C6278177C6}" presName="root" presStyleCnt="0">
        <dgm:presLayoutVars>
          <dgm:dir/>
          <dgm:resizeHandles val="exact"/>
        </dgm:presLayoutVars>
      </dgm:prSet>
      <dgm:spPr/>
    </dgm:pt>
    <dgm:pt modelId="{0BBAC107-D8AD-407A-9719-EE622B76A121}" type="pres">
      <dgm:prSet presAssocID="{F4FC932C-8A57-4559-9FF4-61740D9E68E2}" presName="compNode" presStyleCnt="0"/>
      <dgm:spPr/>
    </dgm:pt>
    <dgm:pt modelId="{B627E717-B7F3-4B95-A814-AC22AF7EE56A}" type="pres">
      <dgm:prSet presAssocID="{F4FC932C-8A57-4559-9FF4-61740D9E68E2}" presName="bgRect" presStyleLbl="bgShp" presStyleIdx="0" presStyleCnt="2" custLinFactNeighborX="-389" custLinFactNeighborY="-5305"/>
      <dgm:spPr/>
    </dgm:pt>
    <dgm:pt modelId="{7D52D298-1BEF-4546-86BD-649ACA3D74EF}" type="pres">
      <dgm:prSet presAssocID="{F4FC932C-8A57-4559-9FF4-61740D9E68E2}" presName="iconRect" presStyleLbl="node1" presStyleIdx="0" presStyleCnt="2" custLinFactNeighborX="-3914" custLinFactNeighborY="7087"/>
      <dgm:spPr>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Water Polo player"/>
        </a:ext>
      </dgm:extLst>
    </dgm:pt>
    <dgm:pt modelId="{A95269F5-36F5-46F8-AFD8-5770342A1266}" type="pres">
      <dgm:prSet presAssocID="{F4FC932C-8A57-4559-9FF4-61740D9E68E2}" presName="spaceRect" presStyleCnt="0"/>
      <dgm:spPr/>
    </dgm:pt>
    <dgm:pt modelId="{212F297B-BE8A-49CE-84FE-F01974EAA3DC}" type="pres">
      <dgm:prSet presAssocID="{F4FC932C-8A57-4559-9FF4-61740D9E68E2}" presName="parTx" presStyleLbl="revTx" presStyleIdx="0" presStyleCnt="2">
        <dgm:presLayoutVars>
          <dgm:chMax val="0"/>
          <dgm:chPref val="0"/>
        </dgm:presLayoutVars>
      </dgm:prSet>
      <dgm:spPr/>
    </dgm:pt>
    <dgm:pt modelId="{888FAF32-C963-413C-B84C-CE30CDE006A6}" type="pres">
      <dgm:prSet presAssocID="{9377263F-B0FA-43A5-B6E3-6730E611586D}" presName="sibTrans" presStyleCnt="0"/>
      <dgm:spPr/>
    </dgm:pt>
    <dgm:pt modelId="{05B0EF4E-49EE-49C0-B453-20499A66BE63}" type="pres">
      <dgm:prSet presAssocID="{D1E39CAB-0B71-4FBF-8E80-2D8C8EEFECE9}" presName="compNode" presStyleCnt="0"/>
      <dgm:spPr/>
    </dgm:pt>
    <dgm:pt modelId="{875EB34D-DF82-410A-B44A-3F4E7D2E7E9A}" type="pres">
      <dgm:prSet presAssocID="{D1E39CAB-0B71-4FBF-8E80-2D8C8EEFECE9}" presName="bgRect" presStyleLbl="bgShp" presStyleIdx="1" presStyleCnt="2"/>
      <dgm:spPr/>
    </dgm:pt>
    <dgm:pt modelId="{60DE6985-297F-4CAD-B33E-C54604D68D5D}" type="pres">
      <dgm:prSet presAssocID="{D1E39CAB-0B71-4FBF-8E80-2D8C8EEFECE9}" presName="iconRect" presStyleLbl="node1" presStyleIdx="1" presStyleCnt="2"/>
      <dgm:spPr>
        <a:blipFill>
          <a:blip xmlns:r="http://schemas.openxmlformats.org/officeDocument/2006/relationships"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Earth Globe Americas"/>
        </a:ext>
      </dgm:extLst>
    </dgm:pt>
    <dgm:pt modelId="{88D4E0F1-B80F-499E-B0EB-859EA6E648C4}" type="pres">
      <dgm:prSet presAssocID="{D1E39CAB-0B71-4FBF-8E80-2D8C8EEFECE9}" presName="spaceRect" presStyleCnt="0"/>
      <dgm:spPr/>
    </dgm:pt>
    <dgm:pt modelId="{282D0D70-2EB0-4135-B29D-7ED7BCF573D6}" type="pres">
      <dgm:prSet presAssocID="{D1E39CAB-0B71-4FBF-8E80-2D8C8EEFECE9}" presName="parTx" presStyleLbl="revTx" presStyleIdx="1" presStyleCnt="2">
        <dgm:presLayoutVars>
          <dgm:chMax val="0"/>
          <dgm:chPref val="0"/>
        </dgm:presLayoutVars>
      </dgm:prSet>
      <dgm:spPr/>
    </dgm:pt>
  </dgm:ptLst>
  <dgm:cxnLst>
    <dgm:cxn modelId="{CF7D3807-CEE4-4F31-B17B-15A69A9CED9A}" type="presOf" srcId="{EF8D5102-B9FB-4367-A66F-C8C6278177C6}" destId="{5DB2D5F0-A739-4A0C-9BE0-637B4B4DDB18}" srcOrd="0" destOrd="0" presId="urn:microsoft.com/office/officeart/2018/2/layout/IconVerticalSolidList"/>
    <dgm:cxn modelId="{D0F36085-F3C8-4248-8C89-1A8BB68C539D}" srcId="{EF8D5102-B9FB-4367-A66F-C8C6278177C6}" destId="{D1E39CAB-0B71-4FBF-8E80-2D8C8EEFECE9}" srcOrd="1" destOrd="0" parTransId="{F5D010A8-252E-49F4-B34E-DF5F9481A14D}" sibTransId="{663EE688-77C0-4478-A5B7-5F4B50A70489}"/>
    <dgm:cxn modelId="{E436B4B3-ECE4-4473-9CC5-962173C91F09}" srcId="{EF8D5102-B9FB-4367-A66F-C8C6278177C6}" destId="{F4FC932C-8A57-4559-9FF4-61740D9E68E2}" srcOrd="0" destOrd="0" parTransId="{DDA15BE9-B897-45B0-B6E9-2C0E20FC205B}" sibTransId="{9377263F-B0FA-43A5-B6E3-6730E611586D}"/>
    <dgm:cxn modelId="{4DFAF5E1-AB59-459D-B262-602B95213607}" type="presOf" srcId="{F4FC932C-8A57-4559-9FF4-61740D9E68E2}" destId="{212F297B-BE8A-49CE-84FE-F01974EAA3DC}" srcOrd="0" destOrd="0" presId="urn:microsoft.com/office/officeart/2018/2/layout/IconVerticalSolidList"/>
    <dgm:cxn modelId="{405BF7E8-A08B-4052-BBF3-AC2AD3141921}" type="presOf" srcId="{D1E39CAB-0B71-4FBF-8E80-2D8C8EEFECE9}" destId="{282D0D70-2EB0-4135-B29D-7ED7BCF573D6}" srcOrd="0" destOrd="0" presId="urn:microsoft.com/office/officeart/2018/2/layout/IconVerticalSolidList"/>
    <dgm:cxn modelId="{3868D9CA-539F-49B8-9843-BCF47C7ED073}" type="presParOf" srcId="{5DB2D5F0-A739-4A0C-9BE0-637B4B4DDB18}" destId="{0BBAC107-D8AD-407A-9719-EE622B76A121}" srcOrd="0" destOrd="0" presId="urn:microsoft.com/office/officeart/2018/2/layout/IconVerticalSolidList"/>
    <dgm:cxn modelId="{39C1C9E3-4A1D-4B5F-9BBD-3CD8D026ED44}" type="presParOf" srcId="{0BBAC107-D8AD-407A-9719-EE622B76A121}" destId="{B627E717-B7F3-4B95-A814-AC22AF7EE56A}" srcOrd="0" destOrd="0" presId="urn:microsoft.com/office/officeart/2018/2/layout/IconVerticalSolidList"/>
    <dgm:cxn modelId="{E10BEEC1-B807-4B20-8A2B-6FB7827A20B9}" type="presParOf" srcId="{0BBAC107-D8AD-407A-9719-EE622B76A121}" destId="{7D52D298-1BEF-4546-86BD-649ACA3D74EF}" srcOrd="1" destOrd="0" presId="urn:microsoft.com/office/officeart/2018/2/layout/IconVerticalSolidList"/>
    <dgm:cxn modelId="{5D5CC209-A669-409C-83CD-568077429B0B}" type="presParOf" srcId="{0BBAC107-D8AD-407A-9719-EE622B76A121}" destId="{A95269F5-36F5-46F8-AFD8-5770342A1266}" srcOrd="2" destOrd="0" presId="urn:microsoft.com/office/officeart/2018/2/layout/IconVerticalSolidList"/>
    <dgm:cxn modelId="{C3FD0CDC-3581-4D2B-9F08-63CD0020103D}" type="presParOf" srcId="{0BBAC107-D8AD-407A-9719-EE622B76A121}" destId="{212F297B-BE8A-49CE-84FE-F01974EAA3DC}" srcOrd="3" destOrd="0" presId="urn:microsoft.com/office/officeart/2018/2/layout/IconVerticalSolidList"/>
    <dgm:cxn modelId="{4A04C0BD-430D-4605-9932-B8A33D732C4F}" type="presParOf" srcId="{5DB2D5F0-A739-4A0C-9BE0-637B4B4DDB18}" destId="{888FAF32-C963-413C-B84C-CE30CDE006A6}" srcOrd="1" destOrd="0" presId="urn:microsoft.com/office/officeart/2018/2/layout/IconVerticalSolidList"/>
    <dgm:cxn modelId="{75984259-E19A-4F20-A558-2FF3CB732FD9}" type="presParOf" srcId="{5DB2D5F0-A739-4A0C-9BE0-637B4B4DDB18}" destId="{05B0EF4E-49EE-49C0-B453-20499A66BE63}" srcOrd="2" destOrd="0" presId="urn:microsoft.com/office/officeart/2018/2/layout/IconVerticalSolidList"/>
    <dgm:cxn modelId="{5D2309E5-E3E7-47DD-A2B2-07B533DE5DB4}" type="presParOf" srcId="{05B0EF4E-49EE-49C0-B453-20499A66BE63}" destId="{875EB34D-DF82-410A-B44A-3F4E7D2E7E9A}" srcOrd="0" destOrd="0" presId="urn:microsoft.com/office/officeart/2018/2/layout/IconVerticalSolidList"/>
    <dgm:cxn modelId="{89923351-4C25-45E7-AC81-1EC729F3E059}" type="presParOf" srcId="{05B0EF4E-49EE-49C0-B453-20499A66BE63}" destId="{60DE6985-297F-4CAD-B33E-C54604D68D5D}" srcOrd="1" destOrd="0" presId="urn:microsoft.com/office/officeart/2018/2/layout/IconVerticalSolidList"/>
    <dgm:cxn modelId="{6EDE6D2B-CD8B-4982-92EB-D74D8BEAC1EA}" type="presParOf" srcId="{05B0EF4E-49EE-49C0-B453-20499A66BE63}" destId="{88D4E0F1-B80F-499E-B0EB-859EA6E648C4}" srcOrd="2" destOrd="0" presId="urn:microsoft.com/office/officeart/2018/2/layout/IconVerticalSolidList"/>
    <dgm:cxn modelId="{BBC2D921-A545-4085-A704-9BC4EB37482A}" type="presParOf" srcId="{05B0EF4E-49EE-49C0-B453-20499A66BE63}" destId="{282D0D70-2EB0-4135-B29D-7ED7BCF573D6}" srcOrd="3" destOrd="0" presId="urn:microsoft.com/office/officeart/2018/2/layout/IconVerticalSoli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B8ABFB9-159C-4C59-BEF0-15EA0AB28E29}" type="doc">
      <dgm:prSet loTypeId="urn:microsoft.com/office/officeart/2018/2/layout/IconCircle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B3A2C82C-BD8F-4538-8333-3C82838E0B9D}">
      <dgm:prSet/>
      <dgm:spPr/>
      <dgm:t>
        <a:bodyPr/>
        <a:lstStyle/>
        <a:p>
          <a:pPr algn="ctr">
            <a:lnSpc>
              <a:spcPct val="100000"/>
            </a:lnSpc>
          </a:pPr>
          <a:r>
            <a:rPr lang="tr-TR" dirty="0">
              <a:latin typeface="Poppins" pitchFamily="2" charset="0"/>
              <a:cs typeface="Poppins" pitchFamily="2" charset="0"/>
            </a:rPr>
            <a:t>Psikolog, diyetisyen </a:t>
          </a:r>
          <a:endParaRPr lang="en-US" dirty="0">
            <a:latin typeface="Poppins" pitchFamily="2" charset="0"/>
            <a:cs typeface="Poppins" pitchFamily="2" charset="0"/>
          </a:endParaRPr>
        </a:p>
      </dgm:t>
    </dgm:pt>
    <dgm:pt modelId="{D2CDD493-E32D-4229-86F0-13E370CBA209}" type="parTrans" cxnId="{38F7FF37-582C-445D-AFD2-4967EBE392A8}">
      <dgm:prSet/>
      <dgm:spPr/>
      <dgm:t>
        <a:bodyPr/>
        <a:lstStyle/>
        <a:p>
          <a:endParaRPr lang="en-US">
            <a:latin typeface="Poppins" pitchFamily="2" charset="0"/>
            <a:cs typeface="Poppins" pitchFamily="2" charset="0"/>
          </a:endParaRPr>
        </a:p>
      </dgm:t>
    </dgm:pt>
    <dgm:pt modelId="{98EF43C0-6081-4335-A5E1-B9F5D284FE2F}" type="sibTrans" cxnId="{38F7FF37-582C-445D-AFD2-4967EBE392A8}">
      <dgm:prSet/>
      <dgm:spPr/>
      <dgm:t>
        <a:bodyPr/>
        <a:lstStyle/>
        <a:p>
          <a:pPr>
            <a:lnSpc>
              <a:spcPct val="100000"/>
            </a:lnSpc>
          </a:pPr>
          <a:endParaRPr lang="en-US">
            <a:latin typeface="Poppins" pitchFamily="2" charset="0"/>
            <a:cs typeface="Poppins" pitchFamily="2" charset="0"/>
          </a:endParaRPr>
        </a:p>
      </dgm:t>
    </dgm:pt>
    <dgm:pt modelId="{D414E2DC-CFA2-4C43-9753-C3145EEDDBB0}">
      <dgm:prSet/>
      <dgm:spPr/>
      <dgm:t>
        <a:bodyPr/>
        <a:lstStyle/>
        <a:p>
          <a:pPr algn="ctr">
            <a:lnSpc>
              <a:spcPct val="100000"/>
            </a:lnSpc>
          </a:pPr>
          <a:r>
            <a:rPr lang="tr-TR" dirty="0">
              <a:latin typeface="Poppins" pitchFamily="2" charset="0"/>
              <a:cs typeface="Poppins" pitchFamily="2" charset="0"/>
            </a:rPr>
            <a:t> Sağlık merkezi ve ağız ve diş sağlığı merkezi</a:t>
          </a:r>
          <a:endParaRPr lang="en-US" dirty="0">
            <a:latin typeface="Poppins" pitchFamily="2" charset="0"/>
            <a:cs typeface="Poppins" pitchFamily="2" charset="0"/>
          </a:endParaRPr>
        </a:p>
      </dgm:t>
    </dgm:pt>
    <dgm:pt modelId="{F93B0DE7-D9C0-4989-92C8-0367941529FD}" type="parTrans" cxnId="{68C9BC53-1612-48BF-B5C7-15D5A92877AF}">
      <dgm:prSet/>
      <dgm:spPr/>
      <dgm:t>
        <a:bodyPr/>
        <a:lstStyle/>
        <a:p>
          <a:endParaRPr lang="en-US">
            <a:latin typeface="Poppins" pitchFamily="2" charset="0"/>
            <a:cs typeface="Poppins" pitchFamily="2" charset="0"/>
          </a:endParaRPr>
        </a:p>
      </dgm:t>
    </dgm:pt>
    <dgm:pt modelId="{1D86A431-A541-4A02-9617-D6F122A546A6}" type="sibTrans" cxnId="{68C9BC53-1612-48BF-B5C7-15D5A92877AF}">
      <dgm:prSet/>
      <dgm:spPr/>
      <dgm:t>
        <a:bodyPr/>
        <a:lstStyle/>
        <a:p>
          <a:endParaRPr lang="en-US">
            <a:latin typeface="Poppins" pitchFamily="2" charset="0"/>
            <a:cs typeface="Poppins" pitchFamily="2" charset="0"/>
          </a:endParaRPr>
        </a:p>
      </dgm:t>
    </dgm:pt>
    <dgm:pt modelId="{3B95C738-3D6D-487C-ACD8-DF86084DDCB4}" type="pres">
      <dgm:prSet presAssocID="{4B8ABFB9-159C-4C59-BEF0-15EA0AB28E29}" presName="root" presStyleCnt="0">
        <dgm:presLayoutVars>
          <dgm:dir/>
          <dgm:resizeHandles val="exact"/>
        </dgm:presLayoutVars>
      </dgm:prSet>
      <dgm:spPr/>
    </dgm:pt>
    <dgm:pt modelId="{A9D0FDC9-798E-4793-88B4-86260D7AC1E4}" type="pres">
      <dgm:prSet presAssocID="{4B8ABFB9-159C-4C59-BEF0-15EA0AB28E29}" presName="container" presStyleCnt="0">
        <dgm:presLayoutVars>
          <dgm:dir/>
          <dgm:resizeHandles val="exact"/>
        </dgm:presLayoutVars>
      </dgm:prSet>
      <dgm:spPr/>
    </dgm:pt>
    <dgm:pt modelId="{6FCF335A-C400-4632-AC73-A4CA660FFFAD}" type="pres">
      <dgm:prSet presAssocID="{B3A2C82C-BD8F-4538-8333-3C82838E0B9D}" presName="compNode" presStyleCnt="0"/>
      <dgm:spPr/>
    </dgm:pt>
    <dgm:pt modelId="{C159AC2C-7134-4B3C-868A-0C72182EC6F3}" type="pres">
      <dgm:prSet presAssocID="{B3A2C82C-BD8F-4538-8333-3C82838E0B9D}" presName="iconBgRect" presStyleLbl="bgShp" presStyleIdx="0" presStyleCnt="2"/>
      <dgm:spPr/>
    </dgm:pt>
    <dgm:pt modelId="{933AE88A-3A40-4E79-84F9-475E178AC8E6}" type="pres">
      <dgm:prSet presAssocID="{B3A2C82C-BD8F-4538-8333-3C82838E0B9D}" presName="iconRect" presStyleLbl="node1" presStyleIdx="0" presStyleCnt="2"/>
      <dgm:spPr>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all center"/>
        </a:ext>
      </dgm:extLst>
    </dgm:pt>
    <dgm:pt modelId="{5558E90E-8B04-4E08-B07E-F79B0DABBB64}" type="pres">
      <dgm:prSet presAssocID="{B3A2C82C-BD8F-4538-8333-3C82838E0B9D}" presName="spaceRect" presStyleCnt="0"/>
      <dgm:spPr/>
    </dgm:pt>
    <dgm:pt modelId="{79CA14D6-9C18-431A-A1C7-C9405CB75BBB}" type="pres">
      <dgm:prSet presAssocID="{B3A2C82C-BD8F-4538-8333-3C82838E0B9D}" presName="textRect" presStyleLbl="revTx" presStyleIdx="0" presStyleCnt="2">
        <dgm:presLayoutVars>
          <dgm:chMax val="1"/>
          <dgm:chPref val="1"/>
        </dgm:presLayoutVars>
      </dgm:prSet>
      <dgm:spPr/>
    </dgm:pt>
    <dgm:pt modelId="{E0205BC2-2C37-4EC9-8E5C-6255C7C40943}" type="pres">
      <dgm:prSet presAssocID="{98EF43C0-6081-4335-A5E1-B9F5D284FE2F}" presName="sibTrans" presStyleLbl="sibTrans2D1" presStyleIdx="0" presStyleCnt="0"/>
      <dgm:spPr/>
    </dgm:pt>
    <dgm:pt modelId="{D68C1B68-24EB-4775-9474-65EB814CBE58}" type="pres">
      <dgm:prSet presAssocID="{D414E2DC-CFA2-4C43-9753-C3145EEDDBB0}" presName="compNode" presStyleCnt="0"/>
      <dgm:spPr/>
    </dgm:pt>
    <dgm:pt modelId="{9736EB09-D48D-4578-9DE4-7B7442AC4B0F}" type="pres">
      <dgm:prSet presAssocID="{D414E2DC-CFA2-4C43-9753-C3145EEDDBB0}" presName="iconBgRect" presStyleLbl="bgShp" presStyleIdx="1" presStyleCnt="2"/>
      <dgm:spPr/>
    </dgm:pt>
    <dgm:pt modelId="{C9874FE5-8286-4758-B3D9-0CDEDC11E5F6}" type="pres">
      <dgm:prSet presAssocID="{D414E2DC-CFA2-4C43-9753-C3145EEDDBB0}" presName="iconRect" presStyleLbl="node1" presStyleIdx="1" presStyleCnt="2"/>
      <dgm:spPr>
        <a:blipFill>
          <a:blip xmlns:r="http://schemas.openxmlformats.org/officeDocument/2006/relationships"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Diş"/>
        </a:ext>
      </dgm:extLst>
    </dgm:pt>
    <dgm:pt modelId="{B45C6AD6-E428-4142-A3C7-406AB0F6FA6C}" type="pres">
      <dgm:prSet presAssocID="{D414E2DC-CFA2-4C43-9753-C3145EEDDBB0}" presName="spaceRect" presStyleCnt="0"/>
      <dgm:spPr/>
    </dgm:pt>
    <dgm:pt modelId="{A8352B53-59B8-4D7B-8A49-F7FE792705A8}" type="pres">
      <dgm:prSet presAssocID="{D414E2DC-CFA2-4C43-9753-C3145EEDDBB0}" presName="textRect" presStyleLbl="revTx" presStyleIdx="1" presStyleCnt="2">
        <dgm:presLayoutVars>
          <dgm:chMax val="1"/>
          <dgm:chPref val="1"/>
        </dgm:presLayoutVars>
      </dgm:prSet>
      <dgm:spPr/>
    </dgm:pt>
  </dgm:ptLst>
  <dgm:cxnLst>
    <dgm:cxn modelId="{D3CDA706-AD64-473E-8BB8-458D3B61C718}" type="presOf" srcId="{98EF43C0-6081-4335-A5E1-B9F5D284FE2F}" destId="{E0205BC2-2C37-4EC9-8E5C-6255C7C40943}" srcOrd="0" destOrd="0" presId="urn:microsoft.com/office/officeart/2018/2/layout/IconCircleList"/>
    <dgm:cxn modelId="{AC85DE09-636C-438D-84BE-B04264C506DF}" type="presOf" srcId="{D414E2DC-CFA2-4C43-9753-C3145EEDDBB0}" destId="{A8352B53-59B8-4D7B-8A49-F7FE792705A8}" srcOrd="0" destOrd="0" presId="urn:microsoft.com/office/officeart/2018/2/layout/IconCircleList"/>
    <dgm:cxn modelId="{38F7FF37-582C-445D-AFD2-4967EBE392A8}" srcId="{4B8ABFB9-159C-4C59-BEF0-15EA0AB28E29}" destId="{B3A2C82C-BD8F-4538-8333-3C82838E0B9D}" srcOrd="0" destOrd="0" parTransId="{D2CDD493-E32D-4229-86F0-13E370CBA209}" sibTransId="{98EF43C0-6081-4335-A5E1-B9F5D284FE2F}"/>
    <dgm:cxn modelId="{68C9BC53-1612-48BF-B5C7-15D5A92877AF}" srcId="{4B8ABFB9-159C-4C59-BEF0-15EA0AB28E29}" destId="{D414E2DC-CFA2-4C43-9753-C3145EEDDBB0}" srcOrd="1" destOrd="0" parTransId="{F93B0DE7-D9C0-4989-92C8-0367941529FD}" sibTransId="{1D86A431-A541-4A02-9617-D6F122A546A6}"/>
    <dgm:cxn modelId="{53B024AF-FE46-42AF-BC83-A201BF78DD9B}" type="presOf" srcId="{4B8ABFB9-159C-4C59-BEF0-15EA0AB28E29}" destId="{3B95C738-3D6D-487C-ACD8-DF86084DDCB4}" srcOrd="0" destOrd="0" presId="urn:microsoft.com/office/officeart/2018/2/layout/IconCircleList"/>
    <dgm:cxn modelId="{8C72B7FC-B07A-40B0-9A18-62C99EB79DFF}" type="presOf" srcId="{B3A2C82C-BD8F-4538-8333-3C82838E0B9D}" destId="{79CA14D6-9C18-431A-A1C7-C9405CB75BBB}" srcOrd="0" destOrd="0" presId="urn:microsoft.com/office/officeart/2018/2/layout/IconCircleList"/>
    <dgm:cxn modelId="{ADB5F282-1C71-4049-84A9-1B613B5EB98E}" type="presParOf" srcId="{3B95C738-3D6D-487C-ACD8-DF86084DDCB4}" destId="{A9D0FDC9-798E-4793-88B4-86260D7AC1E4}" srcOrd="0" destOrd="0" presId="urn:microsoft.com/office/officeart/2018/2/layout/IconCircleList"/>
    <dgm:cxn modelId="{528DD101-4D21-4455-AE5C-E1FC4A332820}" type="presParOf" srcId="{A9D0FDC9-798E-4793-88B4-86260D7AC1E4}" destId="{6FCF335A-C400-4632-AC73-A4CA660FFFAD}" srcOrd="0" destOrd="0" presId="urn:microsoft.com/office/officeart/2018/2/layout/IconCircleList"/>
    <dgm:cxn modelId="{8A3A6D99-88FE-4E07-9A6F-523782779CA6}" type="presParOf" srcId="{6FCF335A-C400-4632-AC73-A4CA660FFFAD}" destId="{C159AC2C-7134-4B3C-868A-0C72182EC6F3}" srcOrd="0" destOrd="0" presId="urn:microsoft.com/office/officeart/2018/2/layout/IconCircleList"/>
    <dgm:cxn modelId="{385BDDA7-0337-4629-8B73-7B1BAF67EDB4}" type="presParOf" srcId="{6FCF335A-C400-4632-AC73-A4CA660FFFAD}" destId="{933AE88A-3A40-4E79-84F9-475E178AC8E6}" srcOrd="1" destOrd="0" presId="urn:microsoft.com/office/officeart/2018/2/layout/IconCircleList"/>
    <dgm:cxn modelId="{16463A3A-90B9-41C7-ADA8-7A4BDEA89BF9}" type="presParOf" srcId="{6FCF335A-C400-4632-AC73-A4CA660FFFAD}" destId="{5558E90E-8B04-4E08-B07E-F79B0DABBB64}" srcOrd="2" destOrd="0" presId="urn:microsoft.com/office/officeart/2018/2/layout/IconCircleList"/>
    <dgm:cxn modelId="{20109A7E-80C0-4D16-9944-1C3463B132D6}" type="presParOf" srcId="{6FCF335A-C400-4632-AC73-A4CA660FFFAD}" destId="{79CA14D6-9C18-431A-A1C7-C9405CB75BBB}" srcOrd="3" destOrd="0" presId="urn:microsoft.com/office/officeart/2018/2/layout/IconCircleList"/>
    <dgm:cxn modelId="{52E243E9-2867-46A9-98C8-1245524EAE2D}" type="presParOf" srcId="{A9D0FDC9-798E-4793-88B4-86260D7AC1E4}" destId="{E0205BC2-2C37-4EC9-8E5C-6255C7C40943}" srcOrd="1" destOrd="0" presId="urn:microsoft.com/office/officeart/2018/2/layout/IconCircleList"/>
    <dgm:cxn modelId="{1690EF86-15E1-46C3-81D0-7D273F1639DE}" type="presParOf" srcId="{A9D0FDC9-798E-4793-88B4-86260D7AC1E4}" destId="{D68C1B68-24EB-4775-9474-65EB814CBE58}" srcOrd="2" destOrd="0" presId="urn:microsoft.com/office/officeart/2018/2/layout/IconCircleList"/>
    <dgm:cxn modelId="{EA54521C-F4D0-4FAC-92DF-7A4F5449B97E}" type="presParOf" srcId="{D68C1B68-24EB-4775-9474-65EB814CBE58}" destId="{9736EB09-D48D-4578-9DE4-7B7442AC4B0F}" srcOrd="0" destOrd="0" presId="urn:microsoft.com/office/officeart/2018/2/layout/IconCircleList"/>
    <dgm:cxn modelId="{28FE2BFA-D190-4375-8B95-709309AF4D18}" type="presParOf" srcId="{D68C1B68-24EB-4775-9474-65EB814CBE58}" destId="{C9874FE5-8286-4758-B3D9-0CDEDC11E5F6}" srcOrd="1" destOrd="0" presId="urn:microsoft.com/office/officeart/2018/2/layout/IconCircleList"/>
    <dgm:cxn modelId="{0B7A7CF7-750B-4D04-AE0C-2EAA93414857}" type="presParOf" srcId="{D68C1B68-24EB-4775-9474-65EB814CBE58}" destId="{B45C6AD6-E428-4142-A3C7-406AB0F6FA6C}" srcOrd="2" destOrd="0" presId="urn:microsoft.com/office/officeart/2018/2/layout/IconCircleList"/>
    <dgm:cxn modelId="{161AEFA5-7E5B-485D-AF46-47C7EE0CE293}" type="presParOf" srcId="{D68C1B68-24EB-4775-9474-65EB814CBE58}" destId="{A8352B53-59B8-4D7B-8A49-F7FE792705A8}" srcOrd="3" destOrd="0" presId="urn:microsoft.com/office/officeart/2018/2/layout/Icon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987D44E-A879-4870-9DFF-0A56E054AD19}" type="doc">
      <dgm:prSet loTypeId="urn:microsoft.com/office/officeart/2018/5/layout/IconLeafLabelList" loCatId="icon" qsTypeId="urn:microsoft.com/office/officeart/2005/8/quickstyle/simple1" qsCatId="simple" csTypeId="urn:microsoft.com/office/officeart/2018/5/colors/Iconchunking_neutralbg_colorful5" csCatId="colorful" phldr="1"/>
      <dgm:spPr/>
      <dgm:t>
        <a:bodyPr/>
        <a:lstStyle/>
        <a:p>
          <a:endParaRPr lang="en-US"/>
        </a:p>
      </dgm:t>
    </dgm:pt>
    <dgm:pt modelId="{DFE10C72-8233-47D3-AEAD-9E2F3668702D}">
      <dgm:prSet/>
      <dgm:spPr/>
      <dgm:t>
        <a:bodyPr/>
        <a:lstStyle/>
        <a:p>
          <a:pPr>
            <a:lnSpc>
              <a:spcPct val="100000"/>
            </a:lnSpc>
            <a:defRPr cap="all"/>
          </a:pPr>
          <a:r>
            <a:rPr lang="tr-TR" dirty="0"/>
            <a:t>kısmi zamanlı çalışma imkanı</a:t>
          </a:r>
          <a:endParaRPr lang="en-US" dirty="0"/>
        </a:p>
      </dgm:t>
    </dgm:pt>
    <dgm:pt modelId="{37D4A5FF-C212-4F40-BA34-79530308B6DA}" type="parTrans" cxnId="{B4E916BC-B50A-4ECD-BFEE-FC7E25F7D4A2}">
      <dgm:prSet/>
      <dgm:spPr/>
      <dgm:t>
        <a:bodyPr/>
        <a:lstStyle/>
        <a:p>
          <a:endParaRPr lang="en-US"/>
        </a:p>
      </dgm:t>
    </dgm:pt>
    <dgm:pt modelId="{370F1D6A-DABD-4540-8A14-6CAE0A727CF5}" type="sibTrans" cxnId="{B4E916BC-B50A-4ECD-BFEE-FC7E25F7D4A2}">
      <dgm:prSet/>
      <dgm:spPr/>
      <dgm:t>
        <a:bodyPr/>
        <a:lstStyle/>
        <a:p>
          <a:endParaRPr lang="en-US"/>
        </a:p>
      </dgm:t>
    </dgm:pt>
    <dgm:pt modelId="{6327AF05-1989-4587-BBB4-79121FCBB212}" type="pres">
      <dgm:prSet presAssocID="{B987D44E-A879-4870-9DFF-0A56E054AD19}" presName="root" presStyleCnt="0">
        <dgm:presLayoutVars>
          <dgm:dir/>
          <dgm:resizeHandles val="exact"/>
        </dgm:presLayoutVars>
      </dgm:prSet>
      <dgm:spPr/>
    </dgm:pt>
    <dgm:pt modelId="{82567051-9420-4D12-AA4B-BEBF220006D1}" type="pres">
      <dgm:prSet presAssocID="{DFE10C72-8233-47D3-AEAD-9E2F3668702D}" presName="compNode" presStyleCnt="0"/>
      <dgm:spPr/>
    </dgm:pt>
    <dgm:pt modelId="{E45735D2-DCF6-4C28-83AE-534717A74431}" type="pres">
      <dgm:prSet presAssocID="{DFE10C72-8233-47D3-AEAD-9E2F3668702D}" presName="iconBgRect" presStyleLbl="bgShp" presStyleIdx="0" presStyleCnt="1"/>
      <dgm:spPr>
        <a:prstGeom prst="round2DiagRect">
          <a:avLst>
            <a:gd name="adj1" fmla="val 29727"/>
            <a:gd name="adj2" fmla="val 0"/>
          </a:avLst>
        </a:prstGeom>
      </dgm:spPr>
    </dgm:pt>
    <dgm:pt modelId="{C1041D24-2982-4E86-B57C-5046BECCB3CB}" type="pres">
      <dgm:prSet presAssocID="{DFE10C72-8233-47D3-AEAD-9E2F3668702D}" presName="iconRect" presStyleLbl="node1" presStyleIdx="0" presStyleCnt="1"/>
      <dgm:spPr>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Okul binası"/>
        </a:ext>
      </dgm:extLst>
    </dgm:pt>
    <dgm:pt modelId="{1C6547FC-B6D5-4621-84D4-5DCBF4FD987C}" type="pres">
      <dgm:prSet presAssocID="{DFE10C72-8233-47D3-AEAD-9E2F3668702D}" presName="spaceRect" presStyleCnt="0"/>
      <dgm:spPr/>
    </dgm:pt>
    <dgm:pt modelId="{E16D0E32-B387-4835-B818-C18AC2DBCF9A}" type="pres">
      <dgm:prSet presAssocID="{DFE10C72-8233-47D3-AEAD-9E2F3668702D}" presName="textRect" presStyleLbl="revTx" presStyleIdx="0" presStyleCnt="1" custScaleX="156901">
        <dgm:presLayoutVars>
          <dgm:chMax val="1"/>
          <dgm:chPref val="1"/>
        </dgm:presLayoutVars>
      </dgm:prSet>
      <dgm:spPr/>
    </dgm:pt>
  </dgm:ptLst>
  <dgm:cxnLst>
    <dgm:cxn modelId="{A3047B1B-F927-44A5-AF6F-82C04F797E9E}" type="presOf" srcId="{DFE10C72-8233-47D3-AEAD-9E2F3668702D}" destId="{E16D0E32-B387-4835-B818-C18AC2DBCF9A}" srcOrd="0" destOrd="0" presId="urn:microsoft.com/office/officeart/2018/5/layout/IconLeafLabelList"/>
    <dgm:cxn modelId="{285B9962-6E03-4A26-AAF9-75982E4E8BD7}" type="presOf" srcId="{B987D44E-A879-4870-9DFF-0A56E054AD19}" destId="{6327AF05-1989-4587-BBB4-79121FCBB212}" srcOrd="0" destOrd="0" presId="urn:microsoft.com/office/officeart/2018/5/layout/IconLeafLabelList"/>
    <dgm:cxn modelId="{B4E916BC-B50A-4ECD-BFEE-FC7E25F7D4A2}" srcId="{B987D44E-A879-4870-9DFF-0A56E054AD19}" destId="{DFE10C72-8233-47D3-AEAD-9E2F3668702D}" srcOrd="0" destOrd="0" parTransId="{37D4A5FF-C212-4F40-BA34-79530308B6DA}" sibTransId="{370F1D6A-DABD-4540-8A14-6CAE0A727CF5}"/>
    <dgm:cxn modelId="{8A0116CF-48CB-48E5-859D-1689FE017D49}" type="presParOf" srcId="{6327AF05-1989-4587-BBB4-79121FCBB212}" destId="{82567051-9420-4D12-AA4B-BEBF220006D1}" srcOrd="0" destOrd="0" presId="urn:microsoft.com/office/officeart/2018/5/layout/IconLeafLabelList"/>
    <dgm:cxn modelId="{331539F8-130C-442E-913A-773ACF3CF827}" type="presParOf" srcId="{82567051-9420-4D12-AA4B-BEBF220006D1}" destId="{E45735D2-DCF6-4C28-83AE-534717A74431}" srcOrd="0" destOrd="0" presId="urn:microsoft.com/office/officeart/2018/5/layout/IconLeafLabelList"/>
    <dgm:cxn modelId="{5A624C92-7A7D-416B-B3CC-0A1F1C6AB254}" type="presParOf" srcId="{82567051-9420-4D12-AA4B-BEBF220006D1}" destId="{C1041D24-2982-4E86-B57C-5046BECCB3CB}" srcOrd="1" destOrd="0" presId="urn:microsoft.com/office/officeart/2018/5/layout/IconLeafLabelList"/>
    <dgm:cxn modelId="{CDD92C33-AA82-4A0F-A6FD-DCB81F3034F8}" type="presParOf" srcId="{82567051-9420-4D12-AA4B-BEBF220006D1}" destId="{1C6547FC-B6D5-4621-84D4-5DCBF4FD987C}" srcOrd="2" destOrd="0" presId="urn:microsoft.com/office/officeart/2018/5/layout/IconLeafLabelList"/>
    <dgm:cxn modelId="{DDF1A0C2-73B9-4C30-A7E3-87B9B9852947}" type="presParOf" srcId="{82567051-9420-4D12-AA4B-BEBF220006D1}" destId="{E16D0E32-B387-4835-B818-C18AC2DBCF9A}" srcOrd="3" destOrd="0" presId="urn:microsoft.com/office/officeart/2018/5/layout/IconLeaf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71B7DCF-BBE5-4319-A68A-DAB0062332A2}" type="doc">
      <dgm:prSet loTypeId="urn:microsoft.com/office/officeart/2005/8/layout/hChevron3" loCatId="process" qsTypeId="urn:microsoft.com/office/officeart/2005/8/quickstyle/simple1" qsCatId="simple" csTypeId="urn:microsoft.com/office/officeart/2005/8/colors/accent2_4" csCatId="accent2" phldr="1"/>
      <dgm:spPr/>
    </dgm:pt>
    <dgm:pt modelId="{FF21F9B0-3A8E-4BB9-935A-7F10C67C8923}">
      <dgm:prSet phldrT="[Metin]"/>
      <dgm:spPr/>
      <dgm:t>
        <a:bodyPr/>
        <a:lstStyle/>
        <a:p>
          <a:r>
            <a:rPr lang="tr-TR" dirty="0">
              <a:latin typeface="Poppins" pitchFamily="2" charset="0"/>
              <a:cs typeface="Poppins" pitchFamily="2" charset="0"/>
            </a:rPr>
            <a:t>2011 yılında kuruldu.</a:t>
          </a:r>
        </a:p>
      </dgm:t>
    </dgm:pt>
    <dgm:pt modelId="{296FFF0F-C8F5-42B5-B834-11868BF74F95}" type="parTrans" cxnId="{DED8189F-B497-4C19-B466-15571506F064}">
      <dgm:prSet/>
      <dgm:spPr/>
      <dgm:t>
        <a:bodyPr/>
        <a:lstStyle/>
        <a:p>
          <a:endParaRPr lang="tr-TR">
            <a:latin typeface="Poppins" pitchFamily="2" charset="0"/>
            <a:cs typeface="Poppins" pitchFamily="2" charset="0"/>
          </a:endParaRPr>
        </a:p>
      </dgm:t>
    </dgm:pt>
    <dgm:pt modelId="{E3336900-9488-4F55-BC2D-60D0D719FDA0}" type="sibTrans" cxnId="{DED8189F-B497-4C19-B466-15571506F064}">
      <dgm:prSet/>
      <dgm:spPr/>
      <dgm:t>
        <a:bodyPr/>
        <a:lstStyle/>
        <a:p>
          <a:endParaRPr lang="tr-TR">
            <a:latin typeface="Poppins" pitchFamily="2" charset="0"/>
            <a:cs typeface="Poppins" pitchFamily="2" charset="0"/>
          </a:endParaRPr>
        </a:p>
      </dgm:t>
    </dgm:pt>
    <dgm:pt modelId="{F3F340AB-39D1-4B73-BE3B-9BCBEA797692}">
      <dgm:prSet phldrT="[Metin]"/>
      <dgm:spPr/>
      <dgm:t>
        <a:bodyPr/>
        <a:lstStyle/>
        <a:p>
          <a:r>
            <a:rPr lang="tr-TR" dirty="0">
              <a:latin typeface="Poppins" pitchFamily="2" charset="0"/>
              <a:cs typeface="Poppins" pitchFamily="2" charset="0"/>
            </a:rPr>
            <a:t>9 Bölüm</a:t>
          </a:r>
        </a:p>
      </dgm:t>
    </dgm:pt>
    <dgm:pt modelId="{007328D2-1670-4578-9183-49DAB8888F72}" type="parTrans" cxnId="{B21803AA-FAF8-404F-BD8D-76104342FFF7}">
      <dgm:prSet/>
      <dgm:spPr/>
      <dgm:t>
        <a:bodyPr/>
        <a:lstStyle/>
        <a:p>
          <a:endParaRPr lang="tr-TR">
            <a:latin typeface="Poppins" pitchFamily="2" charset="0"/>
            <a:cs typeface="Poppins" pitchFamily="2" charset="0"/>
          </a:endParaRPr>
        </a:p>
      </dgm:t>
    </dgm:pt>
    <dgm:pt modelId="{AF92CEF0-D0E6-4566-9D64-744AE4EB270C}" type="sibTrans" cxnId="{B21803AA-FAF8-404F-BD8D-76104342FFF7}">
      <dgm:prSet/>
      <dgm:spPr/>
      <dgm:t>
        <a:bodyPr/>
        <a:lstStyle/>
        <a:p>
          <a:endParaRPr lang="tr-TR">
            <a:latin typeface="Poppins" pitchFamily="2" charset="0"/>
            <a:cs typeface="Poppins" pitchFamily="2" charset="0"/>
          </a:endParaRPr>
        </a:p>
      </dgm:t>
    </dgm:pt>
    <dgm:pt modelId="{B100C175-FB62-4FD3-B409-5439EF36439A}">
      <dgm:prSet phldrT="[Metin]"/>
      <dgm:spPr/>
      <dgm:t>
        <a:bodyPr/>
        <a:lstStyle/>
        <a:p>
          <a:r>
            <a:rPr lang="tr-TR" dirty="0">
              <a:latin typeface="Poppins" pitchFamily="2" charset="0"/>
              <a:cs typeface="Poppins" pitchFamily="2" charset="0"/>
            </a:rPr>
            <a:t>16 Anabilim Dalı</a:t>
          </a:r>
        </a:p>
      </dgm:t>
    </dgm:pt>
    <dgm:pt modelId="{FD74650E-0BD7-4BED-A457-D2823C747165}" type="parTrans" cxnId="{DB4E2F01-8973-4FEF-856C-D49077296C4C}">
      <dgm:prSet/>
      <dgm:spPr/>
      <dgm:t>
        <a:bodyPr/>
        <a:lstStyle/>
        <a:p>
          <a:endParaRPr lang="tr-TR">
            <a:latin typeface="Poppins" pitchFamily="2" charset="0"/>
            <a:cs typeface="Poppins" pitchFamily="2" charset="0"/>
          </a:endParaRPr>
        </a:p>
      </dgm:t>
    </dgm:pt>
    <dgm:pt modelId="{B07A36D4-C4B5-48BC-B9BA-022ED6B9E60F}" type="sibTrans" cxnId="{DB4E2F01-8973-4FEF-856C-D49077296C4C}">
      <dgm:prSet/>
      <dgm:spPr/>
      <dgm:t>
        <a:bodyPr/>
        <a:lstStyle/>
        <a:p>
          <a:endParaRPr lang="tr-TR">
            <a:latin typeface="Poppins" pitchFamily="2" charset="0"/>
            <a:cs typeface="Poppins" pitchFamily="2" charset="0"/>
          </a:endParaRPr>
        </a:p>
      </dgm:t>
    </dgm:pt>
    <dgm:pt modelId="{B261FB15-BD2E-443C-B47C-9C16143FE150}">
      <dgm:prSet/>
      <dgm:spPr/>
      <dgm:t>
        <a:bodyPr/>
        <a:lstStyle/>
        <a:p>
          <a:r>
            <a:rPr lang="tr-TR" dirty="0">
              <a:latin typeface="Poppins" pitchFamily="2" charset="0"/>
              <a:cs typeface="Poppins" pitchFamily="2" charset="0"/>
            </a:rPr>
            <a:t>9 Yüksek Lisans ve 1 Doktora Programı</a:t>
          </a:r>
        </a:p>
      </dgm:t>
    </dgm:pt>
    <dgm:pt modelId="{9A5F9A0C-B8F0-4BCD-B7B5-6B60F6CD1F33}" type="parTrans" cxnId="{94A7EA25-B877-441B-95F5-466D39B81540}">
      <dgm:prSet/>
      <dgm:spPr/>
      <dgm:t>
        <a:bodyPr/>
        <a:lstStyle/>
        <a:p>
          <a:endParaRPr lang="tr-TR">
            <a:latin typeface="Poppins" pitchFamily="2" charset="0"/>
            <a:cs typeface="Poppins" pitchFamily="2" charset="0"/>
          </a:endParaRPr>
        </a:p>
      </dgm:t>
    </dgm:pt>
    <dgm:pt modelId="{4C7D9E82-6AFA-4309-8165-5EF05C7F77C8}" type="sibTrans" cxnId="{94A7EA25-B877-441B-95F5-466D39B81540}">
      <dgm:prSet/>
      <dgm:spPr/>
      <dgm:t>
        <a:bodyPr/>
        <a:lstStyle/>
        <a:p>
          <a:endParaRPr lang="tr-TR">
            <a:latin typeface="Poppins" pitchFamily="2" charset="0"/>
            <a:cs typeface="Poppins" pitchFamily="2" charset="0"/>
          </a:endParaRPr>
        </a:p>
      </dgm:t>
    </dgm:pt>
    <dgm:pt modelId="{C9DA9BF8-47E5-4A63-9860-E5CC183C627A}" type="pres">
      <dgm:prSet presAssocID="{A71B7DCF-BBE5-4319-A68A-DAB0062332A2}" presName="Name0" presStyleCnt="0">
        <dgm:presLayoutVars>
          <dgm:dir/>
          <dgm:resizeHandles val="exact"/>
        </dgm:presLayoutVars>
      </dgm:prSet>
      <dgm:spPr/>
    </dgm:pt>
    <dgm:pt modelId="{EFD6DCF1-E5C5-440E-BA7B-DEC88270D3A9}" type="pres">
      <dgm:prSet presAssocID="{FF21F9B0-3A8E-4BB9-935A-7F10C67C8923}" presName="parTxOnly" presStyleLbl="node1" presStyleIdx="0" presStyleCnt="4">
        <dgm:presLayoutVars>
          <dgm:bulletEnabled val="1"/>
        </dgm:presLayoutVars>
      </dgm:prSet>
      <dgm:spPr/>
    </dgm:pt>
    <dgm:pt modelId="{A731BD65-DC9A-43ED-BF46-6471EDB41724}" type="pres">
      <dgm:prSet presAssocID="{E3336900-9488-4F55-BC2D-60D0D719FDA0}" presName="parSpace" presStyleCnt="0"/>
      <dgm:spPr/>
    </dgm:pt>
    <dgm:pt modelId="{67ADA752-FF42-4ECC-A239-0C7FDA176ABE}" type="pres">
      <dgm:prSet presAssocID="{F3F340AB-39D1-4B73-BE3B-9BCBEA797692}" presName="parTxOnly" presStyleLbl="node1" presStyleIdx="1" presStyleCnt="4">
        <dgm:presLayoutVars>
          <dgm:bulletEnabled val="1"/>
        </dgm:presLayoutVars>
      </dgm:prSet>
      <dgm:spPr/>
    </dgm:pt>
    <dgm:pt modelId="{89FECE8A-00C0-44F8-9D07-C7984051D25C}" type="pres">
      <dgm:prSet presAssocID="{AF92CEF0-D0E6-4566-9D64-744AE4EB270C}" presName="parSpace" presStyleCnt="0"/>
      <dgm:spPr/>
    </dgm:pt>
    <dgm:pt modelId="{E39F63F1-8FB1-4513-B0A0-5DC6AEAB2A0F}" type="pres">
      <dgm:prSet presAssocID="{B100C175-FB62-4FD3-B409-5439EF36439A}" presName="parTxOnly" presStyleLbl="node1" presStyleIdx="2" presStyleCnt="4" custLinFactNeighborX="-895" custLinFactNeighborY="-1533">
        <dgm:presLayoutVars>
          <dgm:bulletEnabled val="1"/>
        </dgm:presLayoutVars>
      </dgm:prSet>
      <dgm:spPr/>
    </dgm:pt>
    <dgm:pt modelId="{DF445293-7F8F-4E63-ABFE-2866719F26FA}" type="pres">
      <dgm:prSet presAssocID="{B07A36D4-C4B5-48BC-B9BA-022ED6B9E60F}" presName="parSpace" presStyleCnt="0"/>
      <dgm:spPr/>
    </dgm:pt>
    <dgm:pt modelId="{BD6F8997-50D2-4A48-9B96-9864B8EA6BB7}" type="pres">
      <dgm:prSet presAssocID="{B261FB15-BD2E-443C-B47C-9C16143FE150}" presName="parTxOnly" presStyleLbl="node1" presStyleIdx="3" presStyleCnt="4">
        <dgm:presLayoutVars>
          <dgm:bulletEnabled val="1"/>
        </dgm:presLayoutVars>
      </dgm:prSet>
      <dgm:spPr/>
    </dgm:pt>
  </dgm:ptLst>
  <dgm:cxnLst>
    <dgm:cxn modelId="{DB4E2F01-8973-4FEF-856C-D49077296C4C}" srcId="{A71B7DCF-BBE5-4319-A68A-DAB0062332A2}" destId="{B100C175-FB62-4FD3-B409-5439EF36439A}" srcOrd="2" destOrd="0" parTransId="{FD74650E-0BD7-4BED-A457-D2823C747165}" sibTransId="{B07A36D4-C4B5-48BC-B9BA-022ED6B9E60F}"/>
    <dgm:cxn modelId="{94A7EA25-B877-441B-95F5-466D39B81540}" srcId="{A71B7DCF-BBE5-4319-A68A-DAB0062332A2}" destId="{B261FB15-BD2E-443C-B47C-9C16143FE150}" srcOrd="3" destOrd="0" parTransId="{9A5F9A0C-B8F0-4BCD-B7B5-6B60F6CD1F33}" sibTransId="{4C7D9E82-6AFA-4309-8165-5EF05C7F77C8}"/>
    <dgm:cxn modelId="{44B9964E-C95B-4F8F-A78C-CE5E7F35FEB0}" type="presOf" srcId="{B100C175-FB62-4FD3-B409-5439EF36439A}" destId="{E39F63F1-8FB1-4513-B0A0-5DC6AEAB2A0F}" srcOrd="0" destOrd="0" presId="urn:microsoft.com/office/officeart/2005/8/layout/hChevron3"/>
    <dgm:cxn modelId="{45B8936F-4810-40DE-86F5-8DFAD979D2A7}" type="presOf" srcId="{A71B7DCF-BBE5-4319-A68A-DAB0062332A2}" destId="{C9DA9BF8-47E5-4A63-9860-E5CC183C627A}" srcOrd="0" destOrd="0" presId="urn:microsoft.com/office/officeart/2005/8/layout/hChevron3"/>
    <dgm:cxn modelId="{DED8189F-B497-4C19-B466-15571506F064}" srcId="{A71B7DCF-BBE5-4319-A68A-DAB0062332A2}" destId="{FF21F9B0-3A8E-4BB9-935A-7F10C67C8923}" srcOrd="0" destOrd="0" parTransId="{296FFF0F-C8F5-42B5-B834-11868BF74F95}" sibTransId="{E3336900-9488-4F55-BC2D-60D0D719FDA0}"/>
    <dgm:cxn modelId="{B21803AA-FAF8-404F-BD8D-76104342FFF7}" srcId="{A71B7DCF-BBE5-4319-A68A-DAB0062332A2}" destId="{F3F340AB-39D1-4B73-BE3B-9BCBEA797692}" srcOrd="1" destOrd="0" parTransId="{007328D2-1670-4578-9183-49DAB8888F72}" sibTransId="{AF92CEF0-D0E6-4566-9D64-744AE4EB270C}"/>
    <dgm:cxn modelId="{1CFEFEC5-58B4-4845-A568-E6570EB43E48}" type="presOf" srcId="{B261FB15-BD2E-443C-B47C-9C16143FE150}" destId="{BD6F8997-50D2-4A48-9B96-9864B8EA6BB7}" srcOrd="0" destOrd="0" presId="urn:microsoft.com/office/officeart/2005/8/layout/hChevron3"/>
    <dgm:cxn modelId="{363233F0-2E67-46CE-8C23-637FFAC55C35}" type="presOf" srcId="{FF21F9B0-3A8E-4BB9-935A-7F10C67C8923}" destId="{EFD6DCF1-E5C5-440E-BA7B-DEC88270D3A9}" srcOrd="0" destOrd="0" presId="urn:microsoft.com/office/officeart/2005/8/layout/hChevron3"/>
    <dgm:cxn modelId="{0F2997FC-AFA6-4470-967F-293E8CBB6F9A}" type="presOf" srcId="{F3F340AB-39D1-4B73-BE3B-9BCBEA797692}" destId="{67ADA752-FF42-4ECC-A239-0C7FDA176ABE}" srcOrd="0" destOrd="0" presId="urn:microsoft.com/office/officeart/2005/8/layout/hChevron3"/>
    <dgm:cxn modelId="{2541CE53-2AC7-4D7C-85ED-3A4AEDFA2798}" type="presParOf" srcId="{C9DA9BF8-47E5-4A63-9860-E5CC183C627A}" destId="{EFD6DCF1-E5C5-440E-BA7B-DEC88270D3A9}" srcOrd="0" destOrd="0" presId="urn:microsoft.com/office/officeart/2005/8/layout/hChevron3"/>
    <dgm:cxn modelId="{70998932-2D76-406C-AC12-2C729FCFCDE6}" type="presParOf" srcId="{C9DA9BF8-47E5-4A63-9860-E5CC183C627A}" destId="{A731BD65-DC9A-43ED-BF46-6471EDB41724}" srcOrd="1" destOrd="0" presId="urn:microsoft.com/office/officeart/2005/8/layout/hChevron3"/>
    <dgm:cxn modelId="{E1655878-E1AC-43A7-B5E2-57DD6FBB3DEC}" type="presParOf" srcId="{C9DA9BF8-47E5-4A63-9860-E5CC183C627A}" destId="{67ADA752-FF42-4ECC-A239-0C7FDA176ABE}" srcOrd="2" destOrd="0" presId="urn:microsoft.com/office/officeart/2005/8/layout/hChevron3"/>
    <dgm:cxn modelId="{F07A946E-15AA-4AB3-8EEA-F11F0CC26F19}" type="presParOf" srcId="{C9DA9BF8-47E5-4A63-9860-E5CC183C627A}" destId="{89FECE8A-00C0-44F8-9D07-C7984051D25C}" srcOrd="3" destOrd="0" presId="urn:microsoft.com/office/officeart/2005/8/layout/hChevron3"/>
    <dgm:cxn modelId="{0D093778-D367-4235-9EAF-472816AA4AEF}" type="presParOf" srcId="{C9DA9BF8-47E5-4A63-9860-E5CC183C627A}" destId="{E39F63F1-8FB1-4513-B0A0-5DC6AEAB2A0F}" srcOrd="4" destOrd="0" presId="urn:microsoft.com/office/officeart/2005/8/layout/hChevron3"/>
    <dgm:cxn modelId="{25B740A9-667A-4FD9-9CA4-C7F5EA6506F3}" type="presParOf" srcId="{C9DA9BF8-47E5-4A63-9860-E5CC183C627A}" destId="{DF445293-7F8F-4E63-ABFE-2866719F26FA}" srcOrd="5" destOrd="0" presId="urn:microsoft.com/office/officeart/2005/8/layout/hChevron3"/>
    <dgm:cxn modelId="{E5492A7C-99A6-4F50-9A64-CBF4AF8F805A}" type="presParOf" srcId="{C9DA9BF8-47E5-4A63-9860-E5CC183C627A}" destId="{BD6F8997-50D2-4A48-9B96-9864B8EA6BB7}" srcOrd="6" destOrd="0" presId="urn:microsoft.com/office/officeart/2005/8/layout/hChevron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05826A01-A5CD-4369-99B4-784E43D200F6}" type="doc">
      <dgm:prSet loTypeId="urn:microsoft.com/office/officeart/2008/layout/HalfCircleOrganizationChart" loCatId="hierarchy" qsTypeId="urn:microsoft.com/office/officeart/2005/8/quickstyle/simple1" qsCatId="simple" csTypeId="urn:microsoft.com/office/officeart/2005/8/colors/colorful1" csCatId="colorful" phldr="1"/>
      <dgm:spPr/>
      <dgm:t>
        <a:bodyPr/>
        <a:lstStyle/>
        <a:p>
          <a:endParaRPr lang="tr-TR"/>
        </a:p>
      </dgm:t>
    </dgm:pt>
    <dgm:pt modelId="{22423436-54A6-419B-8F56-2538DAE66AA3}">
      <dgm:prSet phldrT="[Metin]"/>
      <dgm:spPr/>
      <dgm:t>
        <a:bodyPr/>
        <a:lstStyle/>
        <a:p>
          <a:r>
            <a:rPr lang="tr-TR" dirty="0">
              <a:latin typeface="Poppins" pitchFamily="2" charset="0"/>
              <a:cs typeface="Poppins" pitchFamily="2" charset="0"/>
            </a:rPr>
            <a:t>Dekan</a:t>
          </a:r>
        </a:p>
      </dgm:t>
    </dgm:pt>
    <dgm:pt modelId="{9885007F-44EC-48BA-9A22-D7D25FAF8FA9}" type="parTrans" cxnId="{E8127BED-205C-445F-8525-FA8CF87283E2}">
      <dgm:prSet/>
      <dgm:spPr/>
      <dgm:t>
        <a:bodyPr/>
        <a:lstStyle/>
        <a:p>
          <a:endParaRPr lang="tr-TR">
            <a:latin typeface="Poppins" pitchFamily="2" charset="0"/>
            <a:cs typeface="Poppins" pitchFamily="2" charset="0"/>
          </a:endParaRPr>
        </a:p>
      </dgm:t>
    </dgm:pt>
    <dgm:pt modelId="{F895B15B-0388-4E32-9AA5-FBD5425F069E}" type="sibTrans" cxnId="{E8127BED-205C-445F-8525-FA8CF87283E2}">
      <dgm:prSet/>
      <dgm:spPr/>
      <dgm:t>
        <a:bodyPr/>
        <a:lstStyle/>
        <a:p>
          <a:endParaRPr lang="tr-TR">
            <a:latin typeface="Poppins" pitchFamily="2" charset="0"/>
            <a:cs typeface="Poppins" pitchFamily="2" charset="0"/>
          </a:endParaRPr>
        </a:p>
      </dgm:t>
    </dgm:pt>
    <dgm:pt modelId="{7D8CD99D-4DA7-40AC-A674-9DFA390EBC30}" type="asst">
      <dgm:prSet phldrT="[Metin]"/>
      <dgm:spPr/>
      <dgm:t>
        <a:bodyPr/>
        <a:lstStyle/>
        <a:p>
          <a:r>
            <a:rPr lang="tr-TR" dirty="0">
              <a:latin typeface="Poppins" pitchFamily="2" charset="0"/>
              <a:cs typeface="Poppins" pitchFamily="2" charset="0"/>
            </a:rPr>
            <a:t>Dekan Yardımcıları</a:t>
          </a:r>
        </a:p>
      </dgm:t>
    </dgm:pt>
    <dgm:pt modelId="{6F493D52-2AE4-44C8-9595-17CE2DBBA8B7}" type="parTrans" cxnId="{9041CE88-3613-4F4E-B5A6-FBF4A318DD0E}">
      <dgm:prSet/>
      <dgm:spPr/>
      <dgm:t>
        <a:bodyPr/>
        <a:lstStyle/>
        <a:p>
          <a:endParaRPr lang="tr-TR">
            <a:latin typeface="Poppins" pitchFamily="2" charset="0"/>
            <a:cs typeface="Poppins" pitchFamily="2" charset="0"/>
          </a:endParaRPr>
        </a:p>
      </dgm:t>
    </dgm:pt>
    <dgm:pt modelId="{09307594-ED3A-464D-8383-6FC9B765F6D5}" type="sibTrans" cxnId="{9041CE88-3613-4F4E-B5A6-FBF4A318DD0E}">
      <dgm:prSet/>
      <dgm:spPr/>
      <dgm:t>
        <a:bodyPr/>
        <a:lstStyle/>
        <a:p>
          <a:endParaRPr lang="tr-TR">
            <a:latin typeface="Poppins" pitchFamily="2" charset="0"/>
            <a:cs typeface="Poppins" pitchFamily="2" charset="0"/>
          </a:endParaRPr>
        </a:p>
      </dgm:t>
    </dgm:pt>
    <dgm:pt modelId="{A797393F-FF46-4905-9FFC-074EE2C1C467}">
      <dgm:prSet phldrT="[Metin]"/>
      <dgm:spPr/>
      <dgm:t>
        <a:bodyPr/>
        <a:lstStyle/>
        <a:p>
          <a:r>
            <a:rPr lang="tr-TR" dirty="0">
              <a:latin typeface="Poppins" pitchFamily="2" charset="0"/>
              <a:cs typeface="Poppins" pitchFamily="2" charset="0"/>
            </a:rPr>
            <a:t>Anabilim Dalı Başkanlıkları</a:t>
          </a:r>
        </a:p>
      </dgm:t>
    </dgm:pt>
    <dgm:pt modelId="{62535D7C-DD64-47A0-A954-DDCDF4B45709}" type="sibTrans" cxnId="{A9C019B7-44E3-4C51-9EBA-D5F85074089C}">
      <dgm:prSet/>
      <dgm:spPr/>
      <dgm:t>
        <a:bodyPr/>
        <a:lstStyle/>
        <a:p>
          <a:endParaRPr lang="tr-TR">
            <a:latin typeface="Poppins" pitchFamily="2" charset="0"/>
            <a:cs typeface="Poppins" pitchFamily="2" charset="0"/>
          </a:endParaRPr>
        </a:p>
      </dgm:t>
    </dgm:pt>
    <dgm:pt modelId="{1951F2D4-78F5-4CB2-B42D-28686967DA90}" type="parTrans" cxnId="{A9C019B7-44E3-4C51-9EBA-D5F85074089C}">
      <dgm:prSet/>
      <dgm:spPr/>
      <dgm:t>
        <a:bodyPr/>
        <a:lstStyle/>
        <a:p>
          <a:endParaRPr lang="tr-TR">
            <a:latin typeface="Poppins" pitchFamily="2" charset="0"/>
            <a:cs typeface="Poppins" pitchFamily="2" charset="0"/>
          </a:endParaRPr>
        </a:p>
      </dgm:t>
    </dgm:pt>
    <dgm:pt modelId="{94E8EE8E-EA7F-49E7-BC06-EB35EE7B7D09}" type="asst">
      <dgm:prSet phldrT="[Metin]"/>
      <dgm:spPr/>
      <dgm:t>
        <a:bodyPr/>
        <a:lstStyle/>
        <a:p>
          <a:r>
            <a:rPr lang="tr-TR" dirty="0">
              <a:latin typeface="Poppins" pitchFamily="2" charset="0"/>
              <a:cs typeface="Poppins" pitchFamily="2" charset="0"/>
            </a:rPr>
            <a:t>Bölüm Başkanlıkları</a:t>
          </a:r>
        </a:p>
      </dgm:t>
    </dgm:pt>
    <dgm:pt modelId="{EB3C94F1-3BAF-4AE5-AA16-82D669B19565}" type="parTrans" cxnId="{80AB8CAD-03AE-4B29-8D4A-6676E8A28E34}">
      <dgm:prSet/>
      <dgm:spPr/>
      <dgm:t>
        <a:bodyPr/>
        <a:lstStyle/>
        <a:p>
          <a:endParaRPr lang="tr-TR">
            <a:latin typeface="Poppins" pitchFamily="2" charset="0"/>
            <a:cs typeface="Poppins" pitchFamily="2" charset="0"/>
          </a:endParaRPr>
        </a:p>
      </dgm:t>
    </dgm:pt>
    <dgm:pt modelId="{26D6AC46-7C56-4FE4-9682-C7ACF3D00CBA}" type="sibTrans" cxnId="{80AB8CAD-03AE-4B29-8D4A-6676E8A28E34}">
      <dgm:prSet/>
      <dgm:spPr/>
      <dgm:t>
        <a:bodyPr/>
        <a:lstStyle/>
        <a:p>
          <a:endParaRPr lang="tr-TR">
            <a:latin typeface="Poppins" pitchFamily="2" charset="0"/>
            <a:cs typeface="Poppins" pitchFamily="2" charset="0"/>
          </a:endParaRPr>
        </a:p>
      </dgm:t>
    </dgm:pt>
    <dgm:pt modelId="{FA401C0D-0B72-4744-B5D5-62B2C18EACAE}" type="pres">
      <dgm:prSet presAssocID="{05826A01-A5CD-4369-99B4-784E43D200F6}" presName="Name0" presStyleCnt="0">
        <dgm:presLayoutVars>
          <dgm:orgChart val="1"/>
          <dgm:chPref val="1"/>
          <dgm:dir/>
          <dgm:animOne val="branch"/>
          <dgm:animLvl val="lvl"/>
          <dgm:resizeHandles/>
        </dgm:presLayoutVars>
      </dgm:prSet>
      <dgm:spPr/>
    </dgm:pt>
    <dgm:pt modelId="{6C1F021E-CD82-4936-A467-757537E2BEA8}" type="pres">
      <dgm:prSet presAssocID="{22423436-54A6-419B-8F56-2538DAE66AA3}" presName="hierRoot1" presStyleCnt="0">
        <dgm:presLayoutVars>
          <dgm:hierBranch val="init"/>
        </dgm:presLayoutVars>
      </dgm:prSet>
      <dgm:spPr/>
    </dgm:pt>
    <dgm:pt modelId="{3DE9F9AA-BFD3-4EDB-8631-C77225A90B29}" type="pres">
      <dgm:prSet presAssocID="{22423436-54A6-419B-8F56-2538DAE66AA3}" presName="rootComposite1" presStyleCnt="0"/>
      <dgm:spPr/>
    </dgm:pt>
    <dgm:pt modelId="{AE00B44A-9840-497A-B38A-DE070B93D526}" type="pres">
      <dgm:prSet presAssocID="{22423436-54A6-419B-8F56-2538DAE66AA3}" presName="rootText1" presStyleLbl="alignAcc1" presStyleIdx="0" presStyleCnt="0">
        <dgm:presLayoutVars>
          <dgm:chPref val="3"/>
        </dgm:presLayoutVars>
      </dgm:prSet>
      <dgm:spPr/>
    </dgm:pt>
    <dgm:pt modelId="{9AF679D6-7318-466D-B0E0-1B4B922FA4F3}" type="pres">
      <dgm:prSet presAssocID="{22423436-54A6-419B-8F56-2538DAE66AA3}" presName="topArc1" presStyleLbl="parChTrans1D1" presStyleIdx="0" presStyleCnt="8"/>
      <dgm:spPr/>
    </dgm:pt>
    <dgm:pt modelId="{B2AE90AA-57AE-427D-B126-E03E7423D720}" type="pres">
      <dgm:prSet presAssocID="{22423436-54A6-419B-8F56-2538DAE66AA3}" presName="bottomArc1" presStyleLbl="parChTrans1D1" presStyleIdx="1" presStyleCnt="8"/>
      <dgm:spPr/>
    </dgm:pt>
    <dgm:pt modelId="{D44ECAB0-44E3-4F8A-81F0-D7324B0B88F6}" type="pres">
      <dgm:prSet presAssocID="{22423436-54A6-419B-8F56-2538DAE66AA3}" presName="topConnNode1" presStyleLbl="node1" presStyleIdx="0" presStyleCnt="0"/>
      <dgm:spPr/>
    </dgm:pt>
    <dgm:pt modelId="{2D94D36F-0F2D-4A8F-944E-D60906CDF959}" type="pres">
      <dgm:prSet presAssocID="{22423436-54A6-419B-8F56-2538DAE66AA3}" presName="hierChild2" presStyleCnt="0"/>
      <dgm:spPr/>
    </dgm:pt>
    <dgm:pt modelId="{3BB04D56-2A1F-4D02-BE0D-50BF1585A493}" type="pres">
      <dgm:prSet presAssocID="{22423436-54A6-419B-8F56-2538DAE66AA3}" presName="hierChild3" presStyleCnt="0"/>
      <dgm:spPr/>
    </dgm:pt>
    <dgm:pt modelId="{B8F61D88-441E-4140-BD9B-4C847CE969CD}" type="pres">
      <dgm:prSet presAssocID="{6F493D52-2AE4-44C8-9595-17CE2DBBA8B7}" presName="Name101" presStyleLbl="parChTrans1D2" presStyleIdx="0" presStyleCnt="2"/>
      <dgm:spPr/>
    </dgm:pt>
    <dgm:pt modelId="{73667308-8317-41FD-8C35-F7407F5F0C71}" type="pres">
      <dgm:prSet presAssocID="{7D8CD99D-4DA7-40AC-A674-9DFA390EBC30}" presName="hierRoot3" presStyleCnt="0">
        <dgm:presLayoutVars>
          <dgm:hierBranch val="init"/>
        </dgm:presLayoutVars>
      </dgm:prSet>
      <dgm:spPr/>
    </dgm:pt>
    <dgm:pt modelId="{02DD6D82-D43B-4488-93EF-012125E840EF}" type="pres">
      <dgm:prSet presAssocID="{7D8CD99D-4DA7-40AC-A674-9DFA390EBC30}" presName="rootComposite3" presStyleCnt="0"/>
      <dgm:spPr/>
    </dgm:pt>
    <dgm:pt modelId="{AE445FFB-61E8-468B-A3D9-478C89B4CCA2}" type="pres">
      <dgm:prSet presAssocID="{7D8CD99D-4DA7-40AC-A674-9DFA390EBC30}" presName="rootText3" presStyleLbl="alignAcc1" presStyleIdx="0" presStyleCnt="0">
        <dgm:presLayoutVars>
          <dgm:chPref val="3"/>
        </dgm:presLayoutVars>
      </dgm:prSet>
      <dgm:spPr/>
    </dgm:pt>
    <dgm:pt modelId="{CECCF946-8127-4A8F-871C-EFCDD928A53E}" type="pres">
      <dgm:prSet presAssocID="{7D8CD99D-4DA7-40AC-A674-9DFA390EBC30}" presName="topArc3" presStyleLbl="parChTrans1D1" presStyleIdx="2" presStyleCnt="8"/>
      <dgm:spPr/>
    </dgm:pt>
    <dgm:pt modelId="{6495ECFD-246D-4B95-88FF-9A5391AA51DA}" type="pres">
      <dgm:prSet presAssocID="{7D8CD99D-4DA7-40AC-A674-9DFA390EBC30}" presName="bottomArc3" presStyleLbl="parChTrans1D1" presStyleIdx="3" presStyleCnt="8"/>
      <dgm:spPr/>
    </dgm:pt>
    <dgm:pt modelId="{02E69C77-BFB9-4945-B8BF-A6F9527F125A}" type="pres">
      <dgm:prSet presAssocID="{7D8CD99D-4DA7-40AC-A674-9DFA390EBC30}" presName="topConnNode3" presStyleLbl="asst1" presStyleIdx="0" presStyleCnt="0"/>
      <dgm:spPr/>
    </dgm:pt>
    <dgm:pt modelId="{9BCC4C2F-4D59-4F68-A7E5-F92D5A54EF25}" type="pres">
      <dgm:prSet presAssocID="{7D8CD99D-4DA7-40AC-A674-9DFA390EBC30}" presName="hierChild6" presStyleCnt="0"/>
      <dgm:spPr/>
    </dgm:pt>
    <dgm:pt modelId="{22723606-70E5-4FD3-8F84-6FC7C94B7437}" type="pres">
      <dgm:prSet presAssocID="{7D8CD99D-4DA7-40AC-A674-9DFA390EBC30}" presName="hierChild7" presStyleCnt="0"/>
      <dgm:spPr/>
    </dgm:pt>
    <dgm:pt modelId="{90592B98-E349-4FB1-BAC8-89832CE8AD8F}" type="pres">
      <dgm:prSet presAssocID="{EB3C94F1-3BAF-4AE5-AA16-82D669B19565}" presName="Name101" presStyleLbl="parChTrans1D2" presStyleIdx="1" presStyleCnt="2"/>
      <dgm:spPr/>
    </dgm:pt>
    <dgm:pt modelId="{AA2B11AE-1A97-448A-9098-94BBC5B3E9C1}" type="pres">
      <dgm:prSet presAssocID="{94E8EE8E-EA7F-49E7-BC06-EB35EE7B7D09}" presName="hierRoot3" presStyleCnt="0">
        <dgm:presLayoutVars>
          <dgm:hierBranch val="init"/>
        </dgm:presLayoutVars>
      </dgm:prSet>
      <dgm:spPr/>
    </dgm:pt>
    <dgm:pt modelId="{8FB5CCE0-AE10-4F92-8E85-18490BE1C037}" type="pres">
      <dgm:prSet presAssocID="{94E8EE8E-EA7F-49E7-BC06-EB35EE7B7D09}" presName="rootComposite3" presStyleCnt="0"/>
      <dgm:spPr/>
    </dgm:pt>
    <dgm:pt modelId="{BE2F635C-91A2-43A2-A38D-F2970C0BA6D1}" type="pres">
      <dgm:prSet presAssocID="{94E8EE8E-EA7F-49E7-BC06-EB35EE7B7D09}" presName="rootText3" presStyleLbl="alignAcc1" presStyleIdx="0" presStyleCnt="0">
        <dgm:presLayoutVars>
          <dgm:chPref val="3"/>
        </dgm:presLayoutVars>
      </dgm:prSet>
      <dgm:spPr/>
    </dgm:pt>
    <dgm:pt modelId="{514F87DB-95B2-44B1-83EB-9214B83D2808}" type="pres">
      <dgm:prSet presAssocID="{94E8EE8E-EA7F-49E7-BC06-EB35EE7B7D09}" presName="topArc3" presStyleLbl="parChTrans1D1" presStyleIdx="4" presStyleCnt="8"/>
      <dgm:spPr/>
    </dgm:pt>
    <dgm:pt modelId="{DBB3D330-1E7E-47B1-BD15-E16EECF2D4E0}" type="pres">
      <dgm:prSet presAssocID="{94E8EE8E-EA7F-49E7-BC06-EB35EE7B7D09}" presName="bottomArc3" presStyleLbl="parChTrans1D1" presStyleIdx="5" presStyleCnt="8"/>
      <dgm:spPr/>
    </dgm:pt>
    <dgm:pt modelId="{92E120B1-E515-4FFC-B0AB-372B2B4A3E53}" type="pres">
      <dgm:prSet presAssocID="{94E8EE8E-EA7F-49E7-BC06-EB35EE7B7D09}" presName="topConnNode3" presStyleLbl="asst1" presStyleIdx="0" presStyleCnt="0"/>
      <dgm:spPr/>
    </dgm:pt>
    <dgm:pt modelId="{5C1078C5-1E57-4D78-96A2-A5D9B7E8CB8D}" type="pres">
      <dgm:prSet presAssocID="{94E8EE8E-EA7F-49E7-BC06-EB35EE7B7D09}" presName="hierChild6" presStyleCnt="0"/>
      <dgm:spPr/>
    </dgm:pt>
    <dgm:pt modelId="{57A458E5-FE62-41B0-9C69-92D0CAA0FCCF}" type="pres">
      <dgm:prSet presAssocID="{1951F2D4-78F5-4CB2-B42D-28686967DA90}" presName="Name28" presStyleLbl="parChTrans1D3" presStyleIdx="0" presStyleCnt="1"/>
      <dgm:spPr/>
    </dgm:pt>
    <dgm:pt modelId="{E695DB2B-62AC-40ED-A23F-8F0252946AD3}" type="pres">
      <dgm:prSet presAssocID="{A797393F-FF46-4905-9FFC-074EE2C1C467}" presName="hierRoot2" presStyleCnt="0">
        <dgm:presLayoutVars>
          <dgm:hierBranch val="init"/>
        </dgm:presLayoutVars>
      </dgm:prSet>
      <dgm:spPr/>
    </dgm:pt>
    <dgm:pt modelId="{92FA84DB-AA67-432E-9A12-FAFC3BAFB443}" type="pres">
      <dgm:prSet presAssocID="{A797393F-FF46-4905-9FFC-074EE2C1C467}" presName="rootComposite2" presStyleCnt="0"/>
      <dgm:spPr/>
    </dgm:pt>
    <dgm:pt modelId="{B230C63D-AB41-4E44-A8E6-5CC1BAA61925}" type="pres">
      <dgm:prSet presAssocID="{A797393F-FF46-4905-9FFC-074EE2C1C467}" presName="rootText2" presStyleLbl="alignAcc1" presStyleIdx="0" presStyleCnt="0">
        <dgm:presLayoutVars>
          <dgm:chPref val="3"/>
        </dgm:presLayoutVars>
      </dgm:prSet>
      <dgm:spPr/>
    </dgm:pt>
    <dgm:pt modelId="{5A64B198-7C19-4DC1-AFB2-D64787CC9136}" type="pres">
      <dgm:prSet presAssocID="{A797393F-FF46-4905-9FFC-074EE2C1C467}" presName="topArc2" presStyleLbl="parChTrans1D1" presStyleIdx="6" presStyleCnt="8"/>
      <dgm:spPr/>
    </dgm:pt>
    <dgm:pt modelId="{F284E94E-8C36-4885-A579-86883A86F69C}" type="pres">
      <dgm:prSet presAssocID="{A797393F-FF46-4905-9FFC-074EE2C1C467}" presName="bottomArc2" presStyleLbl="parChTrans1D1" presStyleIdx="7" presStyleCnt="8"/>
      <dgm:spPr/>
    </dgm:pt>
    <dgm:pt modelId="{912FB646-6D2A-4C5D-883B-F4FC4CA56E7B}" type="pres">
      <dgm:prSet presAssocID="{A797393F-FF46-4905-9FFC-074EE2C1C467}" presName="topConnNode2" presStyleLbl="node3" presStyleIdx="0" presStyleCnt="0"/>
      <dgm:spPr/>
    </dgm:pt>
    <dgm:pt modelId="{0E72C8B9-14B9-4462-8807-34E4DE351C61}" type="pres">
      <dgm:prSet presAssocID="{A797393F-FF46-4905-9FFC-074EE2C1C467}" presName="hierChild4" presStyleCnt="0"/>
      <dgm:spPr/>
    </dgm:pt>
    <dgm:pt modelId="{38B48C8B-CF6C-4F80-82C9-5043AAA8D161}" type="pres">
      <dgm:prSet presAssocID="{A797393F-FF46-4905-9FFC-074EE2C1C467}" presName="hierChild5" presStyleCnt="0"/>
      <dgm:spPr/>
    </dgm:pt>
    <dgm:pt modelId="{56184552-7104-46FA-99B5-CE4133D30AE4}" type="pres">
      <dgm:prSet presAssocID="{94E8EE8E-EA7F-49E7-BC06-EB35EE7B7D09}" presName="hierChild7" presStyleCnt="0"/>
      <dgm:spPr/>
    </dgm:pt>
  </dgm:ptLst>
  <dgm:cxnLst>
    <dgm:cxn modelId="{75B14C1E-4C1A-436F-90C2-283E4BD877CD}" type="presOf" srcId="{22423436-54A6-419B-8F56-2538DAE66AA3}" destId="{D44ECAB0-44E3-4F8A-81F0-D7324B0B88F6}" srcOrd="1" destOrd="0" presId="urn:microsoft.com/office/officeart/2008/layout/HalfCircleOrganizationChart"/>
    <dgm:cxn modelId="{3B74A427-5023-46D2-A715-A7EB0B8AA2E7}" type="presOf" srcId="{94E8EE8E-EA7F-49E7-BC06-EB35EE7B7D09}" destId="{92E120B1-E515-4FFC-B0AB-372B2B4A3E53}" srcOrd="1" destOrd="0" presId="urn:microsoft.com/office/officeart/2008/layout/HalfCircleOrganizationChart"/>
    <dgm:cxn modelId="{2D63223E-31CC-45BD-A31C-3D7BCCED3C18}" type="presOf" srcId="{94E8EE8E-EA7F-49E7-BC06-EB35EE7B7D09}" destId="{BE2F635C-91A2-43A2-A38D-F2970C0BA6D1}" srcOrd="0" destOrd="0" presId="urn:microsoft.com/office/officeart/2008/layout/HalfCircleOrganizationChart"/>
    <dgm:cxn modelId="{89368C42-ED8F-4E78-977C-687BA9DBDC96}" type="presOf" srcId="{A797393F-FF46-4905-9FFC-074EE2C1C467}" destId="{B230C63D-AB41-4E44-A8E6-5CC1BAA61925}" srcOrd="0" destOrd="0" presId="urn:microsoft.com/office/officeart/2008/layout/HalfCircleOrganizationChart"/>
    <dgm:cxn modelId="{9A9E0847-258A-42C3-A2E6-5534F4F664D3}" type="presOf" srcId="{A797393F-FF46-4905-9FFC-074EE2C1C467}" destId="{912FB646-6D2A-4C5D-883B-F4FC4CA56E7B}" srcOrd="1" destOrd="0" presId="urn:microsoft.com/office/officeart/2008/layout/HalfCircleOrganizationChart"/>
    <dgm:cxn modelId="{A728785A-E8E8-43FB-A3C7-8A8AA20BD441}" type="presOf" srcId="{6F493D52-2AE4-44C8-9595-17CE2DBBA8B7}" destId="{B8F61D88-441E-4140-BD9B-4C847CE969CD}" srcOrd="0" destOrd="0" presId="urn:microsoft.com/office/officeart/2008/layout/HalfCircleOrganizationChart"/>
    <dgm:cxn modelId="{09BAD464-98CF-4576-825A-3672C13B6B7D}" type="presOf" srcId="{EB3C94F1-3BAF-4AE5-AA16-82D669B19565}" destId="{90592B98-E349-4FB1-BAC8-89832CE8AD8F}" srcOrd="0" destOrd="0" presId="urn:microsoft.com/office/officeart/2008/layout/HalfCircleOrganizationChart"/>
    <dgm:cxn modelId="{CB926B67-0DCA-49E9-9985-09700A58B34A}" type="presOf" srcId="{7D8CD99D-4DA7-40AC-A674-9DFA390EBC30}" destId="{AE445FFB-61E8-468B-A3D9-478C89B4CCA2}" srcOrd="0" destOrd="0" presId="urn:microsoft.com/office/officeart/2008/layout/HalfCircleOrganizationChart"/>
    <dgm:cxn modelId="{6AAD4788-8CBF-4949-9552-77072A126B8A}" type="presOf" srcId="{05826A01-A5CD-4369-99B4-784E43D200F6}" destId="{FA401C0D-0B72-4744-B5D5-62B2C18EACAE}" srcOrd="0" destOrd="0" presId="urn:microsoft.com/office/officeart/2008/layout/HalfCircleOrganizationChart"/>
    <dgm:cxn modelId="{9041CE88-3613-4F4E-B5A6-FBF4A318DD0E}" srcId="{22423436-54A6-419B-8F56-2538DAE66AA3}" destId="{7D8CD99D-4DA7-40AC-A674-9DFA390EBC30}" srcOrd="0" destOrd="0" parTransId="{6F493D52-2AE4-44C8-9595-17CE2DBBA8B7}" sibTransId="{09307594-ED3A-464D-8383-6FC9B765F6D5}"/>
    <dgm:cxn modelId="{52CEEF97-7802-42BD-8121-A3AACD85AA7E}" type="presOf" srcId="{7D8CD99D-4DA7-40AC-A674-9DFA390EBC30}" destId="{02E69C77-BFB9-4945-B8BF-A6F9527F125A}" srcOrd="1" destOrd="0" presId="urn:microsoft.com/office/officeart/2008/layout/HalfCircleOrganizationChart"/>
    <dgm:cxn modelId="{B5A5B9A6-2A0F-41F2-BF0E-FF62B01607AB}" type="presOf" srcId="{1951F2D4-78F5-4CB2-B42D-28686967DA90}" destId="{57A458E5-FE62-41B0-9C69-92D0CAA0FCCF}" srcOrd="0" destOrd="0" presId="urn:microsoft.com/office/officeart/2008/layout/HalfCircleOrganizationChart"/>
    <dgm:cxn modelId="{80AB8CAD-03AE-4B29-8D4A-6676E8A28E34}" srcId="{22423436-54A6-419B-8F56-2538DAE66AA3}" destId="{94E8EE8E-EA7F-49E7-BC06-EB35EE7B7D09}" srcOrd="1" destOrd="0" parTransId="{EB3C94F1-3BAF-4AE5-AA16-82D669B19565}" sibTransId="{26D6AC46-7C56-4FE4-9682-C7ACF3D00CBA}"/>
    <dgm:cxn modelId="{CE75C0B3-2F23-4463-BA91-1C953B14D6A1}" type="presOf" srcId="{22423436-54A6-419B-8F56-2538DAE66AA3}" destId="{AE00B44A-9840-497A-B38A-DE070B93D526}" srcOrd="0" destOrd="0" presId="urn:microsoft.com/office/officeart/2008/layout/HalfCircleOrganizationChart"/>
    <dgm:cxn modelId="{A9C019B7-44E3-4C51-9EBA-D5F85074089C}" srcId="{94E8EE8E-EA7F-49E7-BC06-EB35EE7B7D09}" destId="{A797393F-FF46-4905-9FFC-074EE2C1C467}" srcOrd="0" destOrd="0" parTransId="{1951F2D4-78F5-4CB2-B42D-28686967DA90}" sibTransId="{62535D7C-DD64-47A0-A954-DDCDF4B45709}"/>
    <dgm:cxn modelId="{E8127BED-205C-445F-8525-FA8CF87283E2}" srcId="{05826A01-A5CD-4369-99B4-784E43D200F6}" destId="{22423436-54A6-419B-8F56-2538DAE66AA3}" srcOrd="0" destOrd="0" parTransId="{9885007F-44EC-48BA-9A22-D7D25FAF8FA9}" sibTransId="{F895B15B-0388-4E32-9AA5-FBD5425F069E}"/>
    <dgm:cxn modelId="{90F17B3B-EF6A-4FC6-B0B2-19A13DBD77A8}" type="presParOf" srcId="{FA401C0D-0B72-4744-B5D5-62B2C18EACAE}" destId="{6C1F021E-CD82-4936-A467-757537E2BEA8}" srcOrd="0" destOrd="0" presId="urn:microsoft.com/office/officeart/2008/layout/HalfCircleOrganizationChart"/>
    <dgm:cxn modelId="{05BF1B48-B333-4F8C-8A9B-D2196281AB62}" type="presParOf" srcId="{6C1F021E-CD82-4936-A467-757537E2BEA8}" destId="{3DE9F9AA-BFD3-4EDB-8631-C77225A90B29}" srcOrd="0" destOrd="0" presId="urn:microsoft.com/office/officeart/2008/layout/HalfCircleOrganizationChart"/>
    <dgm:cxn modelId="{6682C669-2E63-498C-978B-967D4B05B972}" type="presParOf" srcId="{3DE9F9AA-BFD3-4EDB-8631-C77225A90B29}" destId="{AE00B44A-9840-497A-B38A-DE070B93D526}" srcOrd="0" destOrd="0" presId="urn:microsoft.com/office/officeart/2008/layout/HalfCircleOrganizationChart"/>
    <dgm:cxn modelId="{6C509F69-2465-4B89-A82E-149F318B2479}" type="presParOf" srcId="{3DE9F9AA-BFD3-4EDB-8631-C77225A90B29}" destId="{9AF679D6-7318-466D-B0E0-1B4B922FA4F3}" srcOrd="1" destOrd="0" presId="urn:microsoft.com/office/officeart/2008/layout/HalfCircleOrganizationChart"/>
    <dgm:cxn modelId="{039E592D-642D-4FD0-8FDF-D81FF6B1C4BF}" type="presParOf" srcId="{3DE9F9AA-BFD3-4EDB-8631-C77225A90B29}" destId="{B2AE90AA-57AE-427D-B126-E03E7423D720}" srcOrd="2" destOrd="0" presId="urn:microsoft.com/office/officeart/2008/layout/HalfCircleOrganizationChart"/>
    <dgm:cxn modelId="{829F173D-C5F2-43FF-8588-D6C15E08D267}" type="presParOf" srcId="{3DE9F9AA-BFD3-4EDB-8631-C77225A90B29}" destId="{D44ECAB0-44E3-4F8A-81F0-D7324B0B88F6}" srcOrd="3" destOrd="0" presId="urn:microsoft.com/office/officeart/2008/layout/HalfCircleOrganizationChart"/>
    <dgm:cxn modelId="{9F788B26-6B29-4121-97EE-507F00077192}" type="presParOf" srcId="{6C1F021E-CD82-4936-A467-757537E2BEA8}" destId="{2D94D36F-0F2D-4A8F-944E-D60906CDF959}" srcOrd="1" destOrd="0" presId="urn:microsoft.com/office/officeart/2008/layout/HalfCircleOrganizationChart"/>
    <dgm:cxn modelId="{20CFCCC7-208F-417F-B1F0-2D476A3A6363}" type="presParOf" srcId="{6C1F021E-CD82-4936-A467-757537E2BEA8}" destId="{3BB04D56-2A1F-4D02-BE0D-50BF1585A493}" srcOrd="2" destOrd="0" presId="urn:microsoft.com/office/officeart/2008/layout/HalfCircleOrganizationChart"/>
    <dgm:cxn modelId="{5D52C0CD-2B7E-49DD-B50C-B16F9BAEE662}" type="presParOf" srcId="{3BB04D56-2A1F-4D02-BE0D-50BF1585A493}" destId="{B8F61D88-441E-4140-BD9B-4C847CE969CD}" srcOrd="0" destOrd="0" presId="urn:microsoft.com/office/officeart/2008/layout/HalfCircleOrganizationChart"/>
    <dgm:cxn modelId="{827397BB-5E7C-42C3-9B63-C9DFB468ED71}" type="presParOf" srcId="{3BB04D56-2A1F-4D02-BE0D-50BF1585A493}" destId="{73667308-8317-41FD-8C35-F7407F5F0C71}" srcOrd="1" destOrd="0" presId="urn:microsoft.com/office/officeart/2008/layout/HalfCircleOrganizationChart"/>
    <dgm:cxn modelId="{05CE5CE1-6973-431C-8C21-D3AD728EB587}" type="presParOf" srcId="{73667308-8317-41FD-8C35-F7407F5F0C71}" destId="{02DD6D82-D43B-4488-93EF-012125E840EF}" srcOrd="0" destOrd="0" presId="urn:microsoft.com/office/officeart/2008/layout/HalfCircleOrganizationChart"/>
    <dgm:cxn modelId="{6B846296-F923-49FC-A3DE-5393AED26872}" type="presParOf" srcId="{02DD6D82-D43B-4488-93EF-012125E840EF}" destId="{AE445FFB-61E8-468B-A3D9-478C89B4CCA2}" srcOrd="0" destOrd="0" presId="urn:microsoft.com/office/officeart/2008/layout/HalfCircleOrganizationChart"/>
    <dgm:cxn modelId="{2A0FE7C1-DF08-4F2F-884D-2297D41600B2}" type="presParOf" srcId="{02DD6D82-D43B-4488-93EF-012125E840EF}" destId="{CECCF946-8127-4A8F-871C-EFCDD928A53E}" srcOrd="1" destOrd="0" presId="urn:microsoft.com/office/officeart/2008/layout/HalfCircleOrganizationChart"/>
    <dgm:cxn modelId="{0B38977B-52AC-4A30-840E-A52216FBAB1A}" type="presParOf" srcId="{02DD6D82-D43B-4488-93EF-012125E840EF}" destId="{6495ECFD-246D-4B95-88FF-9A5391AA51DA}" srcOrd="2" destOrd="0" presId="urn:microsoft.com/office/officeart/2008/layout/HalfCircleOrganizationChart"/>
    <dgm:cxn modelId="{4251D077-1B6B-45F9-84BC-1E2E95606185}" type="presParOf" srcId="{02DD6D82-D43B-4488-93EF-012125E840EF}" destId="{02E69C77-BFB9-4945-B8BF-A6F9527F125A}" srcOrd="3" destOrd="0" presId="urn:microsoft.com/office/officeart/2008/layout/HalfCircleOrganizationChart"/>
    <dgm:cxn modelId="{72B07D0D-AEBB-4E1B-8568-D8914B8F0D64}" type="presParOf" srcId="{73667308-8317-41FD-8C35-F7407F5F0C71}" destId="{9BCC4C2F-4D59-4F68-A7E5-F92D5A54EF25}" srcOrd="1" destOrd="0" presId="urn:microsoft.com/office/officeart/2008/layout/HalfCircleOrganizationChart"/>
    <dgm:cxn modelId="{7934FAAA-4436-4DF5-BE48-E9099D878D2C}" type="presParOf" srcId="{73667308-8317-41FD-8C35-F7407F5F0C71}" destId="{22723606-70E5-4FD3-8F84-6FC7C94B7437}" srcOrd="2" destOrd="0" presId="urn:microsoft.com/office/officeart/2008/layout/HalfCircleOrganizationChart"/>
    <dgm:cxn modelId="{C1AF1692-F860-48FF-8AB8-8C8B6A35527C}" type="presParOf" srcId="{3BB04D56-2A1F-4D02-BE0D-50BF1585A493}" destId="{90592B98-E349-4FB1-BAC8-89832CE8AD8F}" srcOrd="2" destOrd="0" presId="urn:microsoft.com/office/officeart/2008/layout/HalfCircleOrganizationChart"/>
    <dgm:cxn modelId="{D4E51392-773A-4A44-B121-999F5E041F98}" type="presParOf" srcId="{3BB04D56-2A1F-4D02-BE0D-50BF1585A493}" destId="{AA2B11AE-1A97-448A-9098-94BBC5B3E9C1}" srcOrd="3" destOrd="0" presId="urn:microsoft.com/office/officeart/2008/layout/HalfCircleOrganizationChart"/>
    <dgm:cxn modelId="{D622B7A4-E074-4707-80BF-3EF49B42E3FF}" type="presParOf" srcId="{AA2B11AE-1A97-448A-9098-94BBC5B3E9C1}" destId="{8FB5CCE0-AE10-4F92-8E85-18490BE1C037}" srcOrd="0" destOrd="0" presId="urn:microsoft.com/office/officeart/2008/layout/HalfCircleOrganizationChart"/>
    <dgm:cxn modelId="{99ED44BE-4D89-478F-83E1-ECF7A5D54679}" type="presParOf" srcId="{8FB5CCE0-AE10-4F92-8E85-18490BE1C037}" destId="{BE2F635C-91A2-43A2-A38D-F2970C0BA6D1}" srcOrd="0" destOrd="0" presId="urn:microsoft.com/office/officeart/2008/layout/HalfCircleOrganizationChart"/>
    <dgm:cxn modelId="{1A5151BA-F025-423D-84A0-368ED6362B9E}" type="presParOf" srcId="{8FB5CCE0-AE10-4F92-8E85-18490BE1C037}" destId="{514F87DB-95B2-44B1-83EB-9214B83D2808}" srcOrd="1" destOrd="0" presId="urn:microsoft.com/office/officeart/2008/layout/HalfCircleOrganizationChart"/>
    <dgm:cxn modelId="{8D01DD80-3168-4664-9335-7DE860073A0E}" type="presParOf" srcId="{8FB5CCE0-AE10-4F92-8E85-18490BE1C037}" destId="{DBB3D330-1E7E-47B1-BD15-E16EECF2D4E0}" srcOrd="2" destOrd="0" presId="urn:microsoft.com/office/officeart/2008/layout/HalfCircleOrganizationChart"/>
    <dgm:cxn modelId="{3A50FC35-4892-494C-B6EC-652040FF19C6}" type="presParOf" srcId="{8FB5CCE0-AE10-4F92-8E85-18490BE1C037}" destId="{92E120B1-E515-4FFC-B0AB-372B2B4A3E53}" srcOrd="3" destOrd="0" presId="urn:microsoft.com/office/officeart/2008/layout/HalfCircleOrganizationChart"/>
    <dgm:cxn modelId="{36B73CDB-8D1E-4056-9AC4-C08DDAE70963}" type="presParOf" srcId="{AA2B11AE-1A97-448A-9098-94BBC5B3E9C1}" destId="{5C1078C5-1E57-4D78-96A2-A5D9B7E8CB8D}" srcOrd="1" destOrd="0" presId="urn:microsoft.com/office/officeart/2008/layout/HalfCircleOrganizationChart"/>
    <dgm:cxn modelId="{2CECDB57-E26E-4536-A5C6-8F53641364F3}" type="presParOf" srcId="{5C1078C5-1E57-4D78-96A2-A5D9B7E8CB8D}" destId="{57A458E5-FE62-41B0-9C69-92D0CAA0FCCF}" srcOrd="0" destOrd="0" presId="urn:microsoft.com/office/officeart/2008/layout/HalfCircleOrganizationChart"/>
    <dgm:cxn modelId="{82248B34-F83E-48F8-8D12-A674F2A9257A}" type="presParOf" srcId="{5C1078C5-1E57-4D78-96A2-A5D9B7E8CB8D}" destId="{E695DB2B-62AC-40ED-A23F-8F0252946AD3}" srcOrd="1" destOrd="0" presId="urn:microsoft.com/office/officeart/2008/layout/HalfCircleOrganizationChart"/>
    <dgm:cxn modelId="{DA22965A-E8F9-4600-B477-EE1062DCD6CC}" type="presParOf" srcId="{E695DB2B-62AC-40ED-A23F-8F0252946AD3}" destId="{92FA84DB-AA67-432E-9A12-FAFC3BAFB443}" srcOrd="0" destOrd="0" presId="urn:microsoft.com/office/officeart/2008/layout/HalfCircleOrganizationChart"/>
    <dgm:cxn modelId="{C8107E9A-671B-4A69-99A2-5EDBD7C788C8}" type="presParOf" srcId="{92FA84DB-AA67-432E-9A12-FAFC3BAFB443}" destId="{B230C63D-AB41-4E44-A8E6-5CC1BAA61925}" srcOrd="0" destOrd="0" presId="urn:microsoft.com/office/officeart/2008/layout/HalfCircleOrganizationChart"/>
    <dgm:cxn modelId="{5F3218A2-603F-4FF2-BBDE-BA4631C87265}" type="presParOf" srcId="{92FA84DB-AA67-432E-9A12-FAFC3BAFB443}" destId="{5A64B198-7C19-4DC1-AFB2-D64787CC9136}" srcOrd="1" destOrd="0" presId="urn:microsoft.com/office/officeart/2008/layout/HalfCircleOrganizationChart"/>
    <dgm:cxn modelId="{3E7C13F9-615D-4A9E-AFD0-8E713E7A0534}" type="presParOf" srcId="{92FA84DB-AA67-432E-9A12-FAFC3BAFB443}" destId="{F284E94E-8C36-4885-A579-86883A86F69C}" srcOrd="2" destOrd="0" presId="urn:microsoft.com/office/officeart/2008/layout/HalfCircleOrganizationChart"/>
    <dgm:cxn modelId="{17CAB223-AE23-4159-B766-88CA07670F65}" type="presParOf" srcId="{92FA84DB-AA67-432E-9A12-FAFC3BAFB443}" destId="{912FB646-6D2A-4C5D-883B-F4FC4CA56E7B}" srcOrd="3" destOrd="0" presId="urn:microsoft.com/office/officeart/2008/layout/HalfCircleOrganizationChart"/>
    <dgm:cxn modelId="{A717E8F9-E37C-4FCA-B1BE-F806B900B064}" type="presParOf" srcId="{E695DB2B-62AC-40ED-A23F-8F0252946AD3}" destId="{0E72C8B9-14B9-4462-8807-34E4DE351C61}" srcOrd="1" destOrd="0" presId="urn:microsoft.com/office/officeart/2008/layout/HalfCircleOrganizationChart"/>
    <dgm:cxn modelId="{EFCAD585-FB2A-4CF8-963D-BA89736F78EF}" type="presParOf" srcId="{E695DB2B-62AC-40ED-A23F-8F0252946AD3}" destId="{38B48C8B-CF6C-4F80-82C9-5043AAA8D161}" srcOrd="2" destOrd="0" presId="urn:microsoft.com/office/officeart/2008/layout/HalfCircleOrganizationChart"/>
    <dgm:cxn modelId="{18360D6E-9E24-44DF-ADA6-F6253120664E}" type="presParOf" srcId="{AA2B11AE-1A97-448A-9098-94BBC5B3E9C1}" destId="{56184552-7104-46FA-99B5-CE4133D30AE4}" srcOrd="2" destOrd="0" presId="urn:microsoft.com/office/officeart/2008/layout/HalfCircleOrganizationChar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95951D2-1D40-4F30-8C53-0A6FBABFBEAB}" type="doc">
      <dgm:prSet loTypeId="urn:microsoft.com/office/officeart/2005/8/layout/list1" loCatId="list" qsTypeId="urn:microsoft.com/office/officeart/2005/8/quickstyle/simple4" qsCatId="simple" csTypeId="urn:microsoft.com/office/officeart/2005/8/colors/accent2_2" csCatId="accent2" phldr="1"/>
      <dgm:spPr/>
      <dgm:t>
        <a:bodyPr/>
        <a:lstStyle/>
        <a:p>
          <a:endParaRPr lang="tr-TR"/>
        </a:p>
      </dgm:t>
    </dgm:pt>
    <dgm:pt modelId="{C1F2ADC4-0BF6-433C-A7CC-6B0C250CBD50}">
      <dgm:prSet phldrT="[Metin]"/>
      <dgm:spPr/>
      <dgm:t>
        <a:bodyPr/>
        <a:lstStyle/>
        <a:p>
          <a:r>
            <a:rPr lang="tr-TR" dirty="0">
              <a:latin typeface="Poppins" pitchFamily="2" charset="0"/>
              <a:cs typeface="Poppins" pitchFamily="2" charset="0"/>
            </a:rPr>
            <a:t>Kayıt Dondurma</a:t>
          </a:r>
        </a:p>
      </dgm:t>
    </dgm:pt>
    <dgm:pt modelId="{9D03E6F6-AB15-499E-ABA1-54C3C3C40A33}" type="parTrans" cxnId="{E3FBA8F5-D9E5-4B39-B4F5-5A8D0CB04EDF}">
      <dgm:prSet/>
      <dgm:spPr/>
      <dgm:t>
        <a:bodyPr/>
        <a:lstStyle/>
        <a:p>
          <a:endParaRPr lang="tr-TR">
            <a:latin typeface="Poppins" pitchFamily="2" charset="0"/>
            <a:cs typeface="Poppins" pitchFamily="2" charset="0"/>
          </a:endParaRPr>
        </a:p>
      </dgm:t>
    </dgm:pt>
    <dgm:pt modelId="{D02DA395-5452-4EC9-A9FB-1F6B7C8FA0F4}" type="sibTrans" cxnId="{E3FBA8F5-D9E5-4B39-B4F5-5A8D0CB04EDF}">
      <dgm:prSet/>
      <dgm:spPr/>
      <dgm:t>
        <a:bodyPr/>
        <a:lstStyle/>
        <a:p>
          <a:endParaRPr lang="tr-TR">
            <a:latin typeface="Poppins" pitchFamily="2" charset="0"/>
            <a:cs typeface="Poppins" pitchFamily="2" charset="0"/>
          </a:endParaRPr>
        </a:p>
      </dgm:t>
    </dgm:pt>
    <dgm:pt modelId="{DCA7CD67-DD63-449C-8B14-CA59C408B633}">
      <dgm:prSet phldrT="[Metin]"/>
      <dgm:spPr/>
      <dgm:t>
        <a:bodyPr/>
        <a:lstStyle/>
        <a:p>
          <a:r>
            <a:rPr lang="tr-TR" dirty="0">
              <a:latin typeface="Poppins" pitchFamily="2" charset="0"/>
              <a:cs typeface="Poppins" pitchFamily="2" charset="0"/>
            </a:rPr>
            <a:t>Muafiyet Başvurusu</a:t>
          </a:r>
        </a:p>
      </dgm:t>
    </dgm:pt>
    <dgm:pt modelId="{DE6717B7-A915-4414-856F-771967877681}" type="parTrans" cxnId="{2D416C2A-C774-4D75-AFE7-0DE7E9BBB8D0}">
      <dgm:prSet/>
      <dgm:spPr/>
      <dgm:t>
        <a:bodyPr/>
        <a:lstStyle/>
        <a:p>
          <a:endParaRPr lang="tr-TR">
            <a:latin typeface="Poppins" pitchFamily="2" charset="0"/>
            <a:cs typeface="Poppins" pitchFamily="2" charset="0"/>
          </a:endParaRPr>
        </a:p>
      </dgm:t>
    </dgm:pt>
    <dgm:pt modelId="{E7C44978-2A51-4F39-AD68-5A6EF792908E}" type="sibTrans" cxnId="{2D416C2A-C774-4D75-AFE7-0DE7E9BBB8D0}">
      <dgm:prSet/>
      <dgm:spPr/>
      <dgm:t>
        <a:bodyPr/>
        <a:lstStyle/>
        <a:p>
          <a:endParaRPr lang="tr-TR">
            <a:latin typeface="Poppins" pitchFamily="2" charset="0"/>
            <a:cs typeface="Poppins" pitchFamily="2" charset="0"/>
          </a:endParaRPr>
        </a:p>
      </dgm:t>
    </dgm:pt>
    <dgm:pt modelId="{3B10BA46-853F-49C4-A45B-FB8A5BCAFB43}">
      <dgm:prSet phldrT="[Metin]"/>
      <dgm:spPr/>
      <dgm:t>
        <a:bodyPr/>
        <a:lstStyle/>
        <a:p>
          <a:r>
            <a:rPr lang="tr-TR" dirty="0">
              <a:latin typeface="Poppins" pitchFamily="2" charset="0"/>
              <a:cs typeface="Poppins" pitchFamily="2" charset="0"/>
            </a:rPr>
            <a:t>Tek Ders Sınavı</a:t>
          </a:r>
        </a:p>
      </dgm:t>
    </dgm:pt>
    <dgm:pt modelId="{DD739B3D-6FE3-40D8-9E93-E2D19B9B9E0D}" type="parTrans" cxnId="{7DAA7C6D-CC2B-4B0F-9F26-3D6DEB538B23}">
      <dgm:prSet/>
      <dgm:spPr/>
      <dgm:t>
        <a:bodyPr/>
        <a:lstStyle/>
        <a:p>
          <a:endParaRPr lang="tr-TR">
            <a:latin typeface="Poppins" pitchFamily="2" charset="0"/>
            <a:cs typeface="Poppins" pitchFamily="2" charset="0"/>
          </a:endParaRPr>
        </a:p>
      </dgm:t>
    </dgm:pt>
    <dgm:pt modelId="{1729EEAC-FD0D-41B7-8D58-12D7FD5C520C}" type="sibTrans" cxnId="{7DAA7C6D-CC2B-4B0F-9F26-3D6DEB538B23}">
      <dgm:prSet/>
      <dgm:spPr/>
      <dgm:t>
        <a:bodyPr/>
        <a:lstStyle/>
        <a:p>
          <a:endParaRPr lang="tr-TR">
            <a:latin typeface="Poppins" pitchFamily="2" charset="0"/>
            <a:cs typeface="Poppins" pitchFamily="2" charset="0"/>
          </a:endParaRPr>
        </a:p>
      </dgm:t>
    </dgm:pt>
    <dgm:pt modelId="{87526D96-A759-4566-B5D4-4E8319BA2203}">
      <dgm:prSet phldrT="[Metin]"/>
      <dgm:spPr/>
      <dgm:t>
        <a:bodyPr/>
        <a:lstStyle/>
        <a:p>
          <a:r>
            <a:rPr lang="tr-TR" dirty="0">
              <a:latin typeface="Poppins" pitchFamily="2" charset="0"/>
              <a:cs typeface="Poppins" pitchFamily="2" charset="0"/>
            </a:rPr>
            <a:t>Zorunlu Yabancı Dil Muafiyeti</a:t>
          </a:r>
        </a:p>
      </dgm:t>
    </dgm:pt>
    <dgm:pt modelId="{5EF91D46-40E3-44ED-9D53-EF434AB1407C}" type="parTrans" cxnId="{DB6DF415-7C13-4479-AE49-F32E09ADC197}">
      <dgm:prSet/>
      <dgm:spPr/>
      <dgm:t>
        <a:bodyPr/>
        <a:lstStyle/>
        <a:p>
          <a:endParaRPr lang="tr-TR">
            <a:latin typeface="Poppins" pitchFamily="2" charset="0"/>
            <a:cs typeface="Poppins" pitchFamily="2" charset="0"/>
          </a:endParaRPr>
        </a:p>
      </dgm:t>
    </dgm:pt>
    <dgm:pt modelId="{2B1469B7-D300-47BA-8C67-14A916D847EB}" type="sibTrans" cxnId="{DB6DF415-7C13-4479-AE49-F32E09ADC197}">
      <dgm:prSet/>
      <dgm:spPr/>
      <dgm:t>
        <a:bodyPr/>
        <a:lstStyle/>
        <a:p>
          <a:endParaRPr lang="tr-TR">
            <a:latin typeface="Poppins" pitchFamily="2" charset="0"/>
            <a:cs typeface="Poppins" pitchFamily="2" charset="0"/>
          </a:endParaRPr>
        </a:p>
      </dgm:t>
    </dgm:pt>
    <dgm:pt modelId="{6F76BE1E-9B9E-4F76-9E2E-6705DDAF98EB}">
      <dgm:prSet phldrT="[Metin]"/>
      <dgm:spPr/>
      <dgm:t>
        <a:bodyPr/>
        <a:lstStyle/>
        <a:p>
          <a:r>
            <a:rPr lang="tr-TR" dirty="0">
              <a:latin typeface="Poppins" pitchFamily="2" charset="0"/>
              <a:cs typeface="Poppins" pitchFamily="2" charset="0"/>
            </a:rPr>
            <a:t>Yatay Geçiş</a:t>
          </a:r>
        </a:p>
      </dgm:t>
    </dgm:pt>
    <dgm:pt modelId="{6B51FE94-416F-441B-A1DD-577D66F99A93}" type="parTrans" cxnId="{860C434B-82FA-4660-8177-FC48654733E3}">
      <dgm:prSet/>
      <dgm:spPr/>
      <dgm:t>
        <a:bodyPr/>
        <a:lstStyle/>
        <a:p>
          <a:endParaRPr lang="tr-TR">
            <a:latin typeface="Poppins" pitchFamily="2" charset="0"/>
            <a:cs typeface="Poppins" pitchFamily="2" charset="0"/>
          </a:endParaRPr>
        </a:p>
      </dgm:t>
    </dgm:pt>
    <dgm:pt modelId="{0E6D628E-10D5-4FA9-B76B-7FBAA44CAA53}" type="sibTrans" cxnId="{860C434B-82FA-4660-8177-FC48654733E3}">
      <dgm:prSet/>
      <dgm:spPr/>
      <dgm:t>
        <a:bodyPr/>
        <a:lstStyle/>
        <a:p>
          <a:endParaRPr lang="tr-TR">
            <a:latin typeface="Poppins" pitchFamily="2" charset="0"/>
            <a:cs typeface="Poppins" pitchFamily="2" charset="0"/>
          </a:endParaRPr>
        </a:p>
      </dgm:t>
    </dgm:pt>
    <dgm:pt modelId="{283E547F-D30D-45E3-9954-F668BE4916A7}" type="pres">
      <dgm:prSet presAssocID="{795951D2-1D40-4F30-8C53-0A6FBABFBEAB}" presName="linear" presStyleCnt="0">
        <dgm:presLayoutVars>
          <dgm:dir/>
          <dgm:animLvl val="lvl"/>
          <dgm:resizeHandles val="exact"/>
        </dgm:presLayoutVars>
      </dgm:prSet>
      <dgm:spPr/>
    </dgm:pt>
    <dgm:pt modelId="{303D34E5-CAEF-46BA-9876-1BB38AA4D064}" type="pres">
      <dgm:prSet presAssocID="{C1F2ADC4-0BF6-433C-A7CC-6B0C250CBD50}" presName="parentLin" presStyleCnt="0"/>
      <dgm:spPr/>
    </dgm:pt>
    <dgm:pt modelId="{68175DFB-ABBC-45B2-BF97-C9C43A14470E}" type="pres">
      <dgm:prSet presAssocID="{C1F2ADC4-0BF6-433C-A7CC-6B0C250CBD50}" presName="parentLeftMargin" presStyleLbl="node1" presStyleIdx="0" presStyleCnt="5"/>
      <dgm:spPr/>
    </dgm:pt>
    <dgm:pt modelId="{CE98C17D-4503-4CD5-846D-6820B730DEB8}" type="pres">
      <dgm:prSet presAssocID="{C1F2ADC4-0BF6-433C-A7CC-6B0C250CBD50}" presName="parentText" presStyleLbl="node1" presStyleIdx="0" presStyleCnt="5">
        <dgm:presLayoutVars>
          <dgm:chMax val="0"/>
          <dgm:bulletEnabled val="1"/>
        </dgm:presLayoutVars>
      </dgm:prSet>
      <dgm:spPr/>
    </dgm:pt>
    <dgm:pt modelId="{333E2059-DF8E-40C4-AE16-D0567A7457CB}" type="pres">
      <dgm:prSet presAssocID="{C1F2ADC4-0BF6-433C-A7CC-6B0C250CBD50}" presName="negativeSpace" presStyleCnt="0"/>
      <dgm:spPr/>
    </dgm:pt>
    <dgm:pt modelId="{408DB0E2-7981-487C-9898-6B889544B47D}" type="pres">
      <dgm:prSet presAssocID="{C1F2ADC4-0BF6-433C-A7CC-6B0C250CBD50}" presName="childText" presStyleLbl="conFgAcc1" presStyleIdx="0" presStyleCnt="5">
        <dgm:presLayoutVars>
          <dgm:bulletEnabled val="1"/>
        </dgm:presLayoutVars>
      </dgm:prSet>
      <dgm:spPr/>
    </dgm:pt>
    <dgm:pt modelId="{077FF21A-9FD4-4E50-BF61-C1D5E094D4E5}" type="pres">
      <dgm:prSet presAssocID="{D02DA395-5452-4EC9-A9FB-1F6B7C8FA0F4}" presName="spaceBetweenRectangles" presStyleCnt="0"/>
      <dgm:spPr/>
    </dgm:pt>
    <dgm:pt modelId="{51FB68BE-DF5F-44A0-91BB-CC6858633B6E}" type="pres">
      <dgm:prSet presAssocID="{DCA7CD67-DD63-449C-8B14-CA59C408B633}" presName="parentLin" presStyleCnt="0"/>
      <dgm:spPr/>
    </dgm:pt>
    <dgm:pt modelId="{DA0410BE-759A-4DC0-83B3-34CCC490796B}" type="pres">
      <dgm:prSet presAssocID="{DCA7CD67-DD63-449C-8B14-CA59C408B633}" presName="parentLeftMargin" presStyleLbl="node1" presStyleIdx="0" presStyleCnt="5"/>
      <dgm:spPr/>
    </dgm:pt>
    <dgm:pt modelId="{E46DDEC7-48C3-4D58-AFAF-4EA26A984156}" type="pres">
      <dgm:prSet presAssocID="{DCA7CD67-DD63-449C-8B14-CA59C408B633}" presName="parentText" presStyleLbl="node1" presStyleIdx="1" presStyleCnt="5">
        <dgm:presLayoutVars>
          <dgm:chMax val="0"/>
          <dgm:bulletEnabled val="1"/>
        </dgm:presLayoutVars>
      </dgm:prSet>
      <dgm:spPr/>
    </dgm:pt>
    <dgm:pt modelId="{C991DF69-B0DB-497F-93E8-D65A80321930}" type="pres">
      <dgm:prSet presAssocID="{DCA7CD67-DD63-449C-8B14-CA59C408B633}" presName="negativeSpace" presStyleCnt="0"/>
      <dgm:spPr/>
    </dgm:pt>
    <dgm:pt modelId="{D5CED927-6FFB-4AD4-AC1D-943E2EE44FBD}" type="pres">
      <dgm:prSet presAssocID="{DCA7CD67-DD63-449C-8B14-CA59C408B633}" presName="childText" presStyleLbl="conFgAcc1" presStyleIdx="1" presStyleCnt="5">
        <dgm:presLayoutVars>
          <dgm:bulletEnabled val="1"/>
        </dgm:presLayoutVars>
      </dgm:prSet>
      <dgm:spPr/>
    </dgm:pt>
    <dgm:pt modelId="{6043EADD-02EC-49D6-B6C4-3FC03FB85237}" type="pres">
      <dgm:prSet presAssocID="{E7C44978-2A51-4F39-AD68-5A6EF792908E}" presName="spaceBetweenRectangles" presStyleCnt="0"/>
      <dgm:spPr/>
    </dgm:pt>
    <dgm:pt modelId="{576A5996-4EF4-4AE6-897B-7A48D5150629}" type="pres">
      <dgm:prSet presAssocID="{3B10BA46-853F-49C4-A45B-FB8A5BCAFB43}" presName="parentLin" presStyleCnt="0"/>
      <dgm:spPr/>
    </dgm:pt>
    <dgm:pt modelId="{0543C639-0ADE-48BE-93A0-31DFA71A8441}" type="pres">
      <dgm:prSet presAssocID="{3B10BA46-853F-49C4-A45B-FB8A5BCAFB43}" presName="parentLeftMargin" presStyleLbl="node1" presStyleIdx="1" presStyleCnt="5"/>
      <dgm:spPr/>
    </dgm:pt>
    <dgm:pt modelId="{1401F341-AA6F-4FB2-9651-0C16ABA7BFBA}" type="pres">
      <dgm:prSet presAssocID="{3B10BA46-853F-49C4-A45B-FB8A5BCAFB43}" presName="parentText" presStyleLbl="node1" presStyleIdx="2" presStyleCnt="5">
        <dgm:presLayoutVars>
          <dgm:chMax val="0"/>
          <dgm:bulletEnabled val="1"/>
        </dgm:presLayoutVars>
      </dgm:prSet>
      <dgm:spPr/>
    </dgm:pt>
    <dgm:pt modelId="{B97EAB68-49D7-413B-99AB-F782C8E72EA0}" type="pres">
      <dgm:prSet presAssocID="{3B10BA46-853F-49C4-A45B-FB8A5BCAFB43}" presName="negativeSpace" presStyleCnt="0"/>
      <dgm:spPr/>
    </dgm:pt>
    <dgm:pt modelId="{CA3610BF-8926-4901-9B93-9E9EE0785F0A}" type="pres">
      <dgm:prSet presAssocID="{3B10BA46-853F-49C4-A45B-FB8A5BCAFB43}" presName="childText" presStyleLbl="conFgAcc1" presStyleIdx="2" presStyleCnt="5">
        <dgm:presLayoutVars>
          <dgm:bulletEnabled val="1"/>
        </dgm:presLayoutVars>
      </dgm:prSet>
      <dgm:spPr/>
    </dgm:pt>
    <dgm:pt modelId="{ED528541-A0AC-4FB5-B5BA-FA1CDA9CFD4C}" type="pres">
      <dgm:prSet presAssocID="{1729EEAC-FD0D-41B7-8D58-12D7FD5C520C}" presName="spaceBetweenRectangles" presStyleCnt="0"/>
      <dgm:spPr/>
    </dgm:pt>
    <dgm:pt modelId="{7AA84769-B6F5-42F6-AF0A-C78EE6ACFC7D}" type="pres">
      <dgm:prSet presAssocID="{87526D96-A759-4566-B5D4-4E8319BA2203}" presName="parentLin" presStyleCnt="0"/>
      <dgm:spPr/>
    </dgm:pt>
    <dgm:pt modelId="{E0650208-6729-4195-804D-FF8B19833350}" type="pres">
      <dgm:prSet presAssocID="{87526D96-A759-4566-B5D4-4E8319BA2203}" presName="parentLeftMargin" presStyleLbl="node1" presStyleIdx="2" presStyleCnt="5"/>
      <dgm:spPr/>
    </dgm:pt>
    <dgm:pt modelId="{47330014-424C-447B-AFA5-E5ABB5F6056B}" type="pres">
      <dgm:prSet presAssocID="{87526D96-A759-4566-B5D4-4E8319BA2203}" presName="parentText" presStyleLbl="node1" presStyleIdx="3" presStyleCnt="5">
        <dgm:presLayoutVars>
          <dgm:chMax val="0"/>
          <dgm:bulletEnabled val="1"/>
        </dgm:presLayoutVars>
      </dgm:prSet>
      <dgm:spPr/>
    </dgm:pt>
    <dgm:pt modelId="{1730D5E7-27F4-4D8D-B473-C42AC3E79D74}" type="pres">
      <dgm:prSet presAssocID="{87526D96-A759-4566-B5D4-4E8319BA2203}" presName="negativeSpace" presStyleCnt="0"/>
      <dgm:spPr/>
    </dgm:pt>
    <dgm:pt modelId="{033F9E73-E5C1-44F6-84BA-F7D250506357}" type="pres">
      <dgm:prSet presAssocID="{87526D96-A759-4566-B5D4-4E8319BA2203}" presName="childText" presStyleLbl="conFgAcc1" presStyleIdx="3" presStyleCnt="5">
        <dgm:presLayoutVars>
          <dgm:bulletEnabled val="1"/>
        </dgm:presLayoutVars>
      </dgm:prSet>
      <dgm:spPr/>
    </dgm:pt>
    <dgm:pt modelId="{CFC30267-CC29-4357-ABEF-20A4B55C3AF8}" type="pres">
      <dgm:prSet presAssocID="{2B1469B7-D300-47BA-8C67-14A916D847EB}" presName="spaceBetweenRectangles" presStyleCnt="0"/>
      <dgm:spPr/>
    </dgm:pt>
    <dgm:pt modelId="{BEDCB918-075A-4DF9-93AB-949F846CBC18}" type="pres">
      <dgm:prSet presAssocID="{6F76BE1E-9B9E-4F76-9E2E-6705DDAF98EB}" presName="parentLin" presStyleCnt="0"/>
      <dgm:spPr/>
    </dgm:pt>
    <dgm:pt modelId="{B018C4AC-6D57-4380-BB2B-A0E0D143B22F}" type="pres">
      <dgm:prSet presAssocID="{6F76BE1E-9B9E-4F76-9E2E-6705DDAF98EB}" presName="parentLeftMargin" presStyleLbl="node1" presStyleIdx="3" presStyleCnt="5"/>
      <dgm:spPr/>
    </dgm:pt>
    <dgm:pt modelId="{19E5D841-822F-48D5-92ED-4C78F086B968}" type="pres">
      <dgm:prSet presAssocID="{6F76BE1E-9B9E-4F76-9E2E-6705DDAF98EB}" presName="parentText" presStyleLbl="node1" presStyleIdx="4" presStyleCnt="5">
        <dgm:presLayoutVars>
          <dgm:chMax val="0"/>
          <dgm:bulletEnabled val="1"/>
        </dgm:presLayoutVars>
      </dgm:prSet>
      <dgm:spPr/>
    </dgm:pt>
    <dgm:pt modelId="{700D41BA-B32B-4B35-9FF2-046B3CF7A3DE}" type="pres">
      <dgm:prSet presAssocID="{6F76BE1E-9B9E-4F76-9E2E-6705DDAF98EB}" presName="negativeSpace" presStyleCnt="0"/>
      <dgm:spPr/>
    </dgm:pt>
    <dgm:pt modelId="{5BCE978E-BCF2-43E1-8C85-8BD6F76DCCEB}" type="pres">
      <dgm:prSet presAssocID="{6F76BE1E-9B9E-4F76-9E2E-6705DDAF98EB}" presName="childText" presStyleLbl="conFgAcc1" presStyleIdx="4" presStyleCnt="5">
        <dgm:presLayoutVars>
          <dgm:bulletEnabled val="1"/>
        </dgm:presLayoutVars>
      </dgm:prSet>
      <dgm:spPr/>
    </dgm:pt>
  </dgm:ptLst>
  <dgm:cxnLst>
    <dgm:cxn modelId="{1012BC10-BE23-4FB2-87A2-1E0F9914ED8E}" type="presOf" srcId="{87526D96-A759-4566-B5D4-4E8319BA2203}" destId="{47330014-424C-447B-AFA5-E5ABB5F6056B}" srcOrd="1" destOrd="0" presId="urn:microsoft.com/office/officeart/2005/8/layout/list1"/>
    <dgm:cxn modelId="{DB6DF415-7C13-4479-AE49-F32E09ADC197}" srcId="{795951D2-1D40-4F30-8C53-0A6FBABFBEAB}" destId="{87526D96-A759-4566-B5D4-4E8319BA2203}" srcOrd="3" destOrd="0" parTransId="{5EF91D46-40E3-44ED-9D53-EF434AB1407C}" sibTransId="{2B1469B7-D300-47BA-8C67-14A916D847EB}"/>
    <dgm:cxn modelId="{DDD19C1F-88D5-464A-95E0-83D0A6AD2136}" type="presOf" srcId="{C1F2ADC4-0BF6-433C-A7CC-6B0C250CBD50}" destId="{68175DFB-ABBC-45B2-BF97-C9C43A14470E}" srcOrd="0" destOrd="0" presId="urn:microsoft.com/office/officeart/2005/8/layout/list1"/>
    <dgm:cxn modelId="{A839FC29-D07D-469D-97C2-F66B8E1DB296}" type="presOf" srcId="{3B10BA46-853F-49C4-A45B-FB8A5BCAFB43}" destId="{0543C639-0ADE-48BE-93A0-31DFA71A8441}" srcOrd="0" destOrd="0" presId="urn:microsoft.com/office/officeart/2005/8/layout/list1"/>
    <dgm:cxn modelId="{2D416C2A-C774-4D75-AFE7-0DE7E9BBB8D0}" srcId="{795951D2-1D40-4F30-8C53-0A6FBABFBEAB}" destId="{DCA7CD67-DD63-449C-8B14-CA59C408B633}" srcOrd="1" destOrd="0" parTransId="{DE6717B7-A915-4414-856F-771967877681}" sibTransId="{E7C44978-2A51-4F39-AD68-5A6EF792908E}"/>
    <dgm:cxn modelId="{1FF0FB33-6AD9-425C-BD52-96E25102DD1A}" type="presOf" srcId="{3B10BA46-853F-49C4-A45B-FB8A5BCAFB43}" destId="{1401F341-AA6F-4FB2-9651-0C16ABA7BFBA}" srcOrd="1" destOrd="0" presId="urn:microsoft.com/office/officeart/2005/8/layout/list1"/>
    <dgm:cxn modelId="{860C434B-82FA-4660-8177-FC48654733E3}" srcId="{795951D2-1D40-4F30-8C53-0A6FBABFBEAB}" destId="{6F76BE1E-9B9E-4F76-9E2E-6705DDAF98EB}" srcOrd="4" destOrd="0" parTransId="{6B51FE94-416F-441B-A1DD-577D66F99A93}" sibTransId="{0E6D628E-10D5-4FA9-B76B-7FBAA44CAA53}"/>
    <dgm:cxn modelId="{7DAA7C6D-CC2B-4B0F-9F26-3D6DEB538B23}" srcId="{795951D2-1D40-4F30-8C53-0A6FBABFBEAB}" destId="{3B10BA46-853F-49C4-A45B-FB8A5BCAFB43}" srcOrd="2" destOrd="0" parTransId="{DD739B3D-6FE3-40D8-9E93-E2D19B9B9E0D}" sibTransId="{1729EEAC-FD0D-41B7-8D58-12D7FD5C520C}"/>
    <dgm:cxn modelId="{89251597-5F9B-4B87-BCC7-9417F888B14A}" type="presOf" srcId="{DCA7CD67-DD63-449C-8B14-CA59C408B633}" destId="{E46DDEC7-48C3-4D58-AFAF-4EA26A984156}" srcOrd="1" destOrd="0" presId="urn:microsoft.com/office/officeart/2005/8/layout/list1"/>
    <dgm:cxn modelId="{AB2F309F-AC1D-45BF-AE43-9A8F942B1E3C}" type="presOf" srcId="{795951D2-1D40-4F30-8C53-0A6FBABFBEAB}" destId="{283E547F-D30D-45E3-9954-F668BE4916A7}" srcOrd="0" destOrd="0" presId="urn:microsoft.com/office/officeart/2005/8/layout/list1"/>
    <dgm:cxn modelId="{ABA4ABBB-F371-4186-A85F-40040569C15A}" type="presOf" srcId="{87526D96-A759-4566-B5D4-4E8319BA2203}" destId="{E0650208-6729-4195-804D-FF8B19833350}" srcOrd="0" destOrd="0" presId="urn:microsoft.com/office/officeart/2005/8/layout/list1"/>
    <dgm:cxn modelId="{404AEBD1-8F77-4C64-825D-B58A052256C2}" type="presOf" srcId="{C1F2ADC4-0BF6-433C-A7CC-6B0C250CBD50}" destId="{CE98C17D-4503-4CD5-846D-6820B730DEB8}" srcOrd="1" destOrd="0" presId="urn:microsoft.com/office/officeart/2005/8/layout/list1"/>
    <dgm:cxn modelId="{E3FBA8F5-D9E5-4B39-B4F5-5A8D0CB04EDF}" srcId="{795951D2-1D40-4F30-8C53-0A6FBABFBEAB}" destId="{C1F2ADC4-0BF6-433C-A7CC-6B0C250CBD50}" srcOrd="0" destOrd="0" parTransId="{9D03E6F6-AB15-499E-ABA1-54C3C3C40A33}" sibTransId="{D02DA395-5452-4EC9-A9FB-1F6B7C8FA0F4}"/>
    <dgm:cxn modelId="{B3947CF8-6ECA-4960-BCA7-3EB876A44271}" type="presOf" srcId="{DCA7CD67-DD63-449C-8B14-CA59C408B633}" destId="{DA0410BE-759A-4DC0-83B3-34CCC490796B}" srcOrd="0" destOrd="0" presId="urn:microsoft.com/office/officeart/2005/8/layout/list1"/>
    <dgm:cxn modelId="{BEC987F9-1903-4F7A-ABE1-4F43DF9D7FA2}" type="presOf" srcId="{6F76BE1E-9B9E-4F76-9E2E-6705DDAF98EB}" destId="{B018C4AC-6D57-4380-BB2B-A0E0D143B22F}" srcOrd="0" destOrd="0" presId="urn:microsoft.com/office/officeart/2005/8/layout/list1"/>
    <dgm:cxn modelId="{FCE660FD-AD80-4390-B8C5-92F0B469B59B}" type="presOf" srcId="{6F76BE1E-9B9E-4F76-9E2E-6705DDAF98EB}" destId="{19E5D841-822F-48D5-92ED-4C78F086B968}" srcOrd="1" destOrd="0" presId="urn:microsoft.com/office/officeart/2005/8/layout/list1"/>
    <dgm:cxn modelId="{25F1DB18-64BA-4A3F-8155-D9346277C588}" type="presParOf" srcId="{283E547F-D30D-45E3-9954-F668BE4916A7}" destId="{303D34E5-CAEF-46BA-9876-1BB38AA4D064}" srcOrd="0" destOrd="0" presId="urn:microsoft.com/office/officeart/2005/8/layout/list1"/>
    <dgm:cxn modelId="{EEF8DF0D-A98A-4583-A1B8-5EDEC40FAC3B}" type="presParOf" srcId="{303D34E5-CAEF-46BA-9876-1BB38AA4D064}" destId="{68175DFB-ABBC-45B2-BF97-C9C43A14470E}" srcOrd="0" destOrd="0" presId="urn:microsoft.com/office/officeart/2005/8/layout/list1"/>
    <dgm:cxn modelId="{DEB7EA06-263B-4BE7-BB12-FE43B5252056}" type="presParOf" srcId="{303D34E5-CAEF-46BA-9876-1BB38AA4D064}" destId="{CE98C17D-4503-4CD5-846D-6820B730DEB8}" srcOrd="1" destOrd="0" presId="urn:microsoft.com/office/officeart/2005/8/layout/list1"/>
    <dgm:cxn modelId="{0C03339D-BB42-41EA-9503-FA73BDB9BDCA}" type="presParOf" srcId="{283E547F-D30D-45E3-9954-F668BE4916A7}" destId="{333E2059-DF8E-40C4-AE16-D0567A7457CB}" srcOrd="1" destOrd="0" presId="urn:microsoft.com/office/officeart/2005/8/layout/list1"/>
    <dgm:cxn modelId="{54121252-CEEB-4AE0-ACE3-364715F4ADAC}" type="presParOf" srcId="{283E547F-D30D-45E3-9954-F668BE4916A7}" destId="{408DB0E2-7981-487C-9898-6B889544B47D}" srcOrd="2" destOrd="0" presId="urn:microsoft.com/office/officeart/2005/8/layout/list1"/>
    <dgm:cxn modelId="{848D108C-C63D-47D5-BB2E-FB1A36E50B06}" type="presParOf" srcId="{283E547F-D30D-45E3-9954-F668BE4916A7}" destId="{077FF21A-9FD4-4E50-BF61-C1D5E094D4E5}" srcOrd="3" destOrd="0" presId="urn:microsoft.com/office/officeart/2005/8/layout/list1"/>
    <dgm:cxn modelId="{616EE826-1479-48BD-99D1-4B0A038C84AC}" type="presParOf" srcId="{283E547F-D30D-45E3-9954-F668BE4916A7}" destId="{51FB68BE-DF5F-44A0-91BB-CC6858633B6E}" srcOrd="4" destOrd="0" presId="urn:microsoft.com/office/officeart/2005/8/layout/list1"/>
    <dgm:cxn modelId="{64397960-3567-44DD-A83C-B16016E03933}" type="presParOf" srcId="{51FB68BE-DF5F-44A0-91BB-CC6858633B6E}" destId="{DA0410BE-759A-4DC0-83B3-34CCC490796B}" srcOrd="0" destOrd="0" presId="urn:microsoft.com/office/officeart/2005/8/layout/list1"/>
    <dgm:cxn modelId="{656FAE85-25FC-493F-9C4B-C419D108E1D5}" type="presParOf" srcId="{51FB68BE-DF5F-44A0-91BB-CC6858633B6E}" destId="{E46DDEC7-48C3-4D58-AFAF-4EA26A984156}" srcOrd="1" destOrd="0" presId="urn:microsoft.com/office/officeart/2005/8/layout/list1"/>
    <dgm:cxn modelId="{77EB7C80-AEFC-4B81-AE28-E29ADC835A1F}" type="presParOf" srcId="{283E547F-D30D-45E3-9954-F668BE4916A7}" destId="{C991DF69-B0DB-497F-93E8-D65A80321930}" srcOrd="5" destOrd="0" presId="urn:microsoft.com/office/officeart/2005/8/layout/list1"/>
    <dgm:cxn modelId="{F12602AE-3251-4B45-A855-576498321852}" type="presParOf" srcId="{283E547F-D30D-45E3-9954-F668BE4916A7}" destId="{D5CED927-6FFB-4AD4-AC1D-943E2EE44FBD}" srcOrd="6" destOrd="0" presId="urn:microsoft.com/office/officeart/2005/8/layout/list1"/>
    <dgm:cxn modelId="{70D02156-5F10-40EA-9E31-56F87068625D}" type="presParOf" srcId="{283E547F-D30D-45E3-9954-F668BE4916A7}" destId="{6043EADD-02EC-49D6-B6C4-3FC03FB85237}" srcOrd="7" destOrd="0" presId="urn:microsoft.com/office/officeart/2005/8/layout/list1"/>
    <dgm:cxn modelId="{CC8E6AF9-0C39-467E-9643-9CC6523D3AAC}" type="presParOf" srcId="{283E547F-D30D-45E3-9954-F668BE4916A7}" destId="{576A5996-4EF4-4AE6-897B-7A48D5150629}" srcOrd="8" destOrd="0" presId="urn:microsoft.com/office/officeart/2005/8/layout/list1"/>
    <dgm:cxn modelId="{1E6DBE58-3884-4C74-B7B6-E4517D15241B}" type="presParOf" srcId="{576A5996-4EF4-4AE6-897B-7A48D5150629}" destId="{0543C639-0ADE-48BE-93A0-31DFA71A8441}" srcOrd="0" destOrd="0" presId="urn:microsoft.com/office/officeart/2005/8/layout/list1"/>
    <dgm:cxn modelId="{8BA885C1-6745-4BA6-B6AC-8E30201ED70B}" type="presParOf" srcId="{576A5996-4EF4-4AE6-897B-7A48D5150629}" destId="{1401F341-AA6F-4FB2-9651-0C16ABA7BFBA}" srcOrd="1" destOrd="0" presId="urn:microsoft.com/office/officeart/2005/8/layout/list1"/>
    <dgm:cxn modelId="{59BB34A9-6E86-4EE1-98E1-7436CC26D769}" type="presParOf" srcId="{283E547F-D30D-45E3-9954-F668BE4916A7}" destId="{B97EAB68-49D7-413B-99AB-F782C8E72EA0}" srcOrd="9" destOrd="0" presId="urn:microsoft.com/office/officeart/2005/8/layout/list1"/>
    <dgm:cxn modelId="{83286E70-2210-4679-9090-DE565AFB6084}" type="presParOf" srcId="{283E547F-D30D-45E3-9954-F668BE4916A7}" destId="{CA3610BF-8926-4901-9B93-9E9EE0785F0A}" srcOrd="10" destOrd="0" presId="urn:microsoft.com/office/officeart/2005/8/layout/list1"/>
    <dgm:cxn modelId="{F310E8BA-E145-4155-82A3-82732D795207}" type="presParOf" srcId="{283E547F-D30D-45E3-9954-F668BE4916A7}" destId="{ED528541-A0AC-4FB5-B5BA-FA1CDA9CFD4C}" srcOrd="11" destOrd="0" presId="urn:microsoft.com/office/officeart/2005/8/layout/list1"/>
    <dgm:cxn modelId="{6C0F800B-5C2E-403B-927B-56C26E2EBFE2}" type="presParOf" srcId="{283E547F-D30D-45E3-9954-F668BE4916A7}" destId="{7AA84769-B6F5-42F6-AF0A-C78EE6ACFC7D}" srcOrd="12" destOrd="0" presId="urn:microsoft.com/office/officeart/2005/8/layout/list1"/>
    <dgm:cxn modelId="{AD9C6BE3-1652-424D-A678-6CD466B6A92C}" type="presParOf" srcId="{7AA84769-B6F5-42F6-AF0A-C78EE6ACFC7D}" destId="{E0650208-6729-4195-804D-FF8B19833350}" srcOrd="0" destOrd="0" presId="urn:microsoft.com/office/officeart/2005/8/layout/list1"/>
    <dgm:cxn modelId="{BDFD83B2-4199-4A56-87D7-277EBE755BD1}" type="presParOf" srcId="{7AA84769-B6F5-42F6-AF0A-C78EE6ACFC7D}" destId="{47330014-424C-447B-AFA5-E5ABB5F6056B}" srcOrd="1" destOrd="0" presId="urn:microsoft.com/office/officeart/2005/8/layout/list1"/>
    <dgm:cxn modelId="{E6AD9E8F-BD68-4AA9-B6F8-A6E4E343EF05}" type="presParOf" srcId="{283E547F-D30D-45E3-9954-F668BE4916A7}" destId="{1730D5E7-27F4-4D8D-B473-C42AC3E79D74}" srcOrd="13" destOrd="0" presId="urn:microsoft.com/office/officeart/2005/8/layout/list1"/>
    <dgm:cxn modelId="{9A19C802-5E63-49CA-9FCD-4CDCEADD5555}" type="presParOf" srcId="{283E547F-D30D-45E3-9954-F668BE4916A7}" destId="{033F9E73-E5C1-44F6-84BA-F7D250506357}" srcOrd="14" destOrd="0" presId="urn:microsoft.com/office/officeart/2005/8/layout/list1"/>
    <dgm:cxn modelId="{AE6767DC-32D8-43A5-A6BF-4B038407C6CA}" type="presParOf" srcId="{283E547F-D30D-45E3-9954-F668BE4916A7}" destId="{CFC30267-CC29-4357-ABEF-20A4B55C3AF8}" srcOrd="15" destOrd="0" presId="urn:microsoft.com/office/officeart/2005/8/layout/list1"/>
    <dgm:cxn modelId="{E374EF89-AC3A-4FAE-8E85-AC802F2E22B1}" type="presParOf" srcId="{283E547F-D30D-45E3-9954-F668BE4916A7}" destId="{BEDCB918-075A-4DF9-93AB-949F846CBC18}" srcOrd="16" destOrd="0" presId="urn:microsoft.com/office/officeart/2005/8/layout/list1"/>
    <dgm:cxn modelId="{7CAE1D83-E7C3-4265-8C81-0AE2322A552A}" type="presParOf" srcId="{BEDCB918-075A-4DF9-93AB-949F846CBC18}" destId="{B018C4AC-6D57-4380-BB2B-A0E0D143B22F}" srcOrd="0" destOrd="0" presId="urn:microsoft.com/office/officeart/2005/8/layout/list1"/>
    <dgm:cxn modelId="{8030658A-0BAC-417C-8751-7597B120A616}" type="presParOf" srcId="{BEDCB918-075A-4DF9-93AB-949F846CBC18}" destId="{19E5D841-822F-48D5-92ED-4C78F086B968}" srcOrd="1" destOrd="0" presId="urn:microsoft.com/office/officeart/2005/8/layout/list1"/>
    <dgm:cxn modelId="{4445E2CC-7ED2-4A3F-98E4-27142D58BC98}" type="presParOf" srcId="{283E547F-D30D-45E3-9954-F668BE4916A7}" destId="{700D41BA-B32B-4B35-9FF2-046B3CF7A3DE}" srcOrd="17" destOrd="0" presId="urn:microsoft.com/office/officeart/2005/8/layout/list1"/>
    <dgm:cxn modelId="{75DF3A84-92F4-425E-8785-0C40A3654536}" type="presParOf" srcId="{283E547F-D30D-45E3-9954-F668BE4916A7}" destId="{5BCE978E-BCF2-43E1-8C85-8BD6F76DCCEB}" srcOrd="18"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4998C54F-4F3C-4856-862A-76FEFC76DF02}" type="doc">
      <dgm:prSet loTypeId="urn:microsoft.com/office/officeart/2008/layout/LinedList" loCatId="list" qsTypeId="urn:microsoft.com/office/officeart/2005/8/quickstyle/simple1" qsCatId="simple" csTypeId="urn:microsoft.com/office/officeart/2005/8/colors/accent2_5" csCatId="accent2" phldr="1"/>
      <dgm:spPr/>
      <dgm:t>
        <a:bodyPr/>
        <a:lstStyle/>
        <a:p>
          <a:endParaRPr lang="en-US"/>
        </a:p>
      </dgm:t>
    </dgm:pt>
    <dgm:pt modelId="{50BB955E-55D4-44E1-B04B-7397E0ECD874}">
      <dgm:prSet/>
      <dgm:spPr/>
      <dgm:t>
        <a:bodyPr/>
        <a:lstStyle/>
        <a:p>
          <a:r>
            <a:rPr lang="tr-TR" b="1" dirty="0">
              <a:latin typeface="Poppins" pitchFamily="2" charset="0"/>
              <a:cs typeface="Poppins" pitchFamily="2" charset="0"/>
            </a:rPr>
            <a:t>Genel Kültür:</a:t>
          </a:r>
          <a:r>
            <a:rPr lang="tr-TR" dirty="0">
              <a:latin typeface="Poppins" pitchFamily="2" charset="0"/>
              <a:cs typeface="Poppins" pitchFamily="2" charset="0"/>
            </a:rPr>
            <a:t> </a:t>
          </a:r>
          <a:r>
            <a:rPr lang="tr-TR" dirty="0" err="1">
              <a:latin typeface="Poppins" pitchFamily="2" charset="0"/>
              <a:cs typeface="Poppins" pitchFamily="2" charset="0"/>
            </a:rPr>
            <a:t>https</a:t>
          </a:r>
          <a:r>
            <a:rPr lang="tr-TR" dirty="0">
              <a:latin typeface="Poppins" pitchFamily="2" charset="0"/>
              <a:cs typeface="Poppins" pitchFamily="2" charset="0"/>
            </a:rPr>
            <a:t>://</a:t>
          </a:r>
          <a:r>
            <a:rPr lang="tr-TR" dirty="0" err="1">
              <a:latin typeface="Poppins" pitchFamily="2" charset="0"/>
              <a:cs typeface="Poppins" pitchFamily="2" charset="0"/>
            </a:rPr>
            <a:t>egitim.nevsehir.edu.tr</a:t>
          </a:r>
          <a:r>
            <a:rPr lang="tr-TR" dirty="0">
              <a:latin typeface="Poppins" pitchFamily="2" charset="0"/>
              <a:cs typeface="Poppins" pitchFamily="2" charset="0"/>
            </a:rPr>
            <a:t>/tr/genel-</a:t>
          </a:r>
          <a:r>
            <a:rPr lang="tr-TR" dirty="0" err="1">
              <a:latin typeface="Poppins" pitchFamily="2" charset="0"/>
              <a:cs typeface="Poppins" pitchFamily="2" charset="0"/>
            </a:rPr>
            <a:t>kultur</a:t>
          </a:r>
          <a:r>
            <a:rPr lang="tr-TR" dirty="0">
              <a:latin typeface="Poppins" pitchFamily="2" charset="0"/>
              <a:cs typeface="Poppins" pitchFamily="2" charset="0"/>
            </a:rPr>
            <a:t>-dersleri</a:t>
          </a:r>
          <a:endParaRPr lang="en-US" dirty="0">
            <a:latin typeface="Poppins" pitchFamily="2" charset="0"/>
            <a:cs typeface="Poppins" pitchFamily="2" charset="0"/>
          </a:endParaRPr>
        </a:p>
      </dgm:t>
    </dgm:pt>
    <dgm:pt modelId="{CFBF87FD-320B-40C8-A6C2-875B7D3B74C8}" type="parTrans" cxnId="{7DB2D540-99FC-48D7-A315-B56967248951}">
      <dgm:prSet/>
      <dgm:spPr/>
      <dgm:t>
        <a:bodyPr/>
        <a:lstStyle/>
        <a:p>
          <a:endParaRPr lang="en-US"/>
        </a:p>
      </dgm:t>
    </dgm:pt>
    <dgm:pt modelId="{91AE7929-C8E4-4051-B9CE-0A7E33EE7074}" type="sibTrans" cxnId="{7DB2D540-99FC-48D7-A315-B56967248951}">
      <dgm:prSet/>
      <dgm:spPr/>
      <dgm:t>
        <a:bodyPr/>
        <a:lstStyle/>
        <a:p>
          <a:endParaRPr lang="en-US"/>
        </a:p>
      </dgm:t>
    </dgm:pt>
    <dgm:pt modelId="{18EC1373-3EF7-4D37-8D45-DB3833BD29D0}">
      <dgm:prSet/>
      <dgm:spPr/>
      <dgm:t>
        <a:bodyPr/>
        <a:lstStyle/>
        <a:p>
          <a:r>
            <a:rPr lang="tr-TR" b="1" dirty="0">
              <a:latin typeface="Poppins" pitchFamily="2" charset="0"/>
              <a:cs typeface="Poppins" pitchFamily="2" charset="0"/>
            </a:rPr>
            <a:t>Meslek Bilgisi: </a:t>
          </a:r>
          <a:r>
            <a:rPr lang="tr-TR" dirty="0" err="1">
              <a:latin typeface="Poppins" pitchFamily="2" charset="0"/>
              <a:cs typeface="Poppins" pitchFamily="2" charset="0"/>
            </a:rPr>
            <a:t>https</a:t>
          </a:r>
          <a:r>
            <a:rPr lang="tr-TR" dirty="0">
              <a:latin typeface="Poppins" pitchFamily="2" charset="0"/>
              <a:cs typeface="Poppins" pitchFamily="2" charset="0"/>
            </a:rPr>
            <a:t>://</a:t>
          </a:r>
          <a:r>
            <a:rPr lang="tr-TR" dirty="0" err="1">
              <a:latin typeface="Poppins" pitchFamily="2" charset="0"/>
              <a:cs typeface="Poppins" pitchFamily="2" charset="0"/>
            </a:rPr>
            <a:t>egitim.nevsehir.edu.tr</a:t>
          </a:r>
          <a:r>
            <a:rPr lang="tr-TR" dirty="0">
              <a:latin typeface="Poppins" pitchFamily="2" charset="0"/>
              <a:cs typeface="Poppins" pitchFamily="2" charset="0"/>
            </a:rPr>
            <a:t>/tr/meslek-bilgisi</a:t>
          </a:r>
          <a:endParaRPr lang="en-US" dirty="0">
            <a:latin typeface="Poppins" pitchFamily="2" charset="0"/>
            <a:cs typeface="Poppins" pitchFamily="2" charset="0"/>
          </a:endParaRPr>
        </a:p>
      </dgm:t>
    </dgm:pt>
    <dgm:pt modelId="{F75BF580-A6BA-41DC-8D56-A71F3B975155}" type="parTrans" cxnId="{384E3082-5747-48CA-9922-F3AB12732EE1}">
      <dgm:prSet/>
      <dgm:spPr/>
      <dgm:t>
        <a:bodyPr/>
        <a:lstStyle/>
        <a:p>
          <a:endParaRPr lang="en-US"/>
        </a:p>
      </dgm:t>
    </dgm:pt>
    <dgm:pt modelId="{4CFFD662-A048-4EE7-90E0-F054E12C4864}" type="sibTrans" cxnId="{384E3082-5747-48CA-9922-F3AB12732EE1}">
      <dgm:prSet/>
      <dgm:spPr/>
      <dgm:t>
        <a:bodyPr/>
        <a:lstStyle/>
        <a:p>
          <a:endParaRPr lang="en-US"/>
        </a:p>
      </dgm:t>
    </dgm:pt>
    <dgm:pt modelId="{35D605EC-6EE5-4C0E-B4EA-CC08992668C8}">
      <dgm:prSet/>
      <dgm:spPr/>
      <dgm:t>
        <a:bodyPr/>
        <a:lstStyle/>
        <a:p>
          <a:r>
            <a:rPr lang="tr-TR" b="1" dirty="0">
              <a:latin typeface="Poppins" pitchFamily="2" charset="0"/>
              <a:cs typeface="Poppins" pitchFamily="2" charset="0"/>
            </a:rPr>
            <a:t>Bölüm/Program Dersleri: </a:t>
          </a:r>
        </a:p>
        <a:p>
          <a:r>
            <a:rPr lang="tr-TR" dirty="0">
              <a:latin typeface="Poppins" pitchFamily="2" charset="0"/>
              <a:cs typeface="Poppins" pitchFamily="2" charset="0"/>
            </a:rPr>
            <a:t>https://mafet.nevsehir.edu.tr/tr/44763</a:t>
          </a:r>
        </a:p>
      </dgm:t>
    </dgm:pt>
    <dgm:pt modelId="{F123CBC4-80D4-4225-A6C4-F4AB517DB5E8}" type="parTrans" cxnId="{348227FE-5DDD-44DF-9863-3122D5BA6AAE}">
      <dgm:prSet/>
      <dgm:spPr/>
      <dgm:t>
        <a:bodyPr/>
        <a:lstStyle/>
        <a:p>
          <a:endParaRPr lang="tr-TR"/>
        </a:p>
      </dgm:t>
    </dgm:pt>
    <dgm:pt modelId="{F4F09507-B361-463B-BD24-92863C6D3CF6}" type="sibTrans" cxnId="{348227FE-5DDD-44DF-9863-3122D5BA6AAE}">
      <dgm:prSet/>
      <dgm:spPr/>
      <dgm:t>
        <a:bodyPr/>
        <a:lstStyle/>
        <a:p>
          <a:endParaRPr lang="en-US"/>
        </a:p>
      </dgm:t>
    </dgm:pt>
    <dgm:pt modelId="{7585B06D-9A14-42C6-8941-DA9DE815F57A}" type="pres">
      <dgm:prSet presAssocID="{4998C54F-4F3C-4856-862A-76FEFC76DF02}" presName="vert0" presStyleCnt="0">
        <dgm:presLayoutVars>
          <dgm:dir/>
          <dgm:animOne val="branch"/>
          <dgm:animLvl val="lvl"/>
        </dgm:presLayoutVars>
      </dgm:prSet>
      <dgm:spPr/>
    </dgm:pt>
    <dgm:pt modelId="{132F5C2A-F864-48F1-9B17-43BD30EFB816}" type="pres">
      <dgm:prSet presAssocID="{50BB955E-55D4-44E1-B04B-7397E0ECD874}" presName="thickLine" presStyleLbl="alignNode1" presStyleIdx="0" presStyleCnt="3"/>
      <dgm:spPr/>
    </dgm:pt>
    <dgm:pt modelId="{0954D716-7BCB-4822-A63C-FD7FB17C28DA}" type="pres">
      <dgm:prSet presAssocID="{50BB955E-55D4-44E1-B04B-7397E0ECD874}" presName="horz1" presStyleCnt="0"/>
      <dgm:spPr/>
    </dgm:pt>
    <dgm:pt modelId="{5C81D3B6-9AEA-4BBB-AA79-9AB4FD34D0C6}" type="pres">
      <dgm:prSet presAssocID="{50BB955E-55D4-44E1-B04B-7397E0ECD874}" presName="tx1" presStyleLbl="revTx" presStyleIdx="0" presStyleCnt="3"/>
      <dgm:spPr/>
    </dgm:pt>
    <dgm:pt modelId="{8239B3A2-31AC-4645-B4C3-1E0547674C62}" type="pres">
      <dgm:prSet presAssocID="{50BB955E-55D4-44E1-B04B-7397E0ECD874}" presName="vert1" presStyleCnt="0"/>
      <dgm:spPr/>
    </dgm:pt>
    <dgm:pt modelId="{668285A8-FDBF-45FB-AA32-26CB97724113}" type="pres">
      <dgm:prSet presAssocID="{35D605EC-6EE5-4C0E-B4EA-CC08992668C8}" presName="thickLine" presStyleLbl="alignNode1" presStyleIdx="1" presStyleCnt="3"/>
      <dgm:spPr/>
    </dgm:pt>
    <dgm:pt modelId="{E5152B83-B254-4C59-B4C6-FA033D8F7D89}" type="pres">
      <dgm:prSet presAssocID="{35D605EC-6EE5-4C0E-B4EA-CC08992668C8}" presName="horz1" presStyleCnt="0"/>
      <dgm:spPr/>
    </dgm:pt>
    <dgm:pt modelId="{A8C090A4-DF85-464F-9242-4B5584ECF648}" type="pres">
      <dgm:prSet presAssocID="{35D605EC-6EE5-4C0E-B4EA-CC08992668C8}" presName="tx1" presStyleLbl="revTx" presStyleIdx="1" presStyleCnt="3"/>
      <dgm:spPr/>
    </dgm:pt>
    <dgm:pt modelId="{CD8BF344-75FE-4323-AA53-04979B015A8A}" type="pres">
      <dgm:prSet presAssocID="{35D605EC-6EE5-4C0E-B4EA-CC08992668C8}" presName="vert1" presStyleCnt="0"/>
      <dgm:spPr/>
    </dgm:pt>
    <dgm:pt modelId="{EC02D570-7E13-44D1-B28C-0DC35D308B4C}" type="pres">
      <dgm:prSet presAssocID="{18EC1373-3EF7-4D37-8D45-DB3833BD29D0}" presName="thickLine" presStyleLbl="alignNode1" presStyleIdx="2" presStyleCnt="3"/>
      <dgm:spPr/>
    </dgm:pt>
    <dgm:pt modelId="{D8568DD8-38B5-4B54-AEA3-2A5E2C5A0853}" type="pres">
      <dgm:prSet presAssocID="{18EC1373-3EF7-4D37-8D45-DB3833BD29D0}" presName="horz1" presStyleCnt="0"/>
      <dgm:spPr/>
    </dgm:pt>
    <dgm:pt modelId="{C5B45DE7-B380-44E4-9188-8565C3E03EF7}" type="pres">
      <dgm:prSet presAssocID="{18EC1373-3EF7-4D37-8D45-DB3833BD29D0}" presName="tx1" presStyleLbl="revTx" presStyleIdx="2" presStyleCnt="3"/>
      <dgm:spPr/>
    </dgm:pt>
    <dgm:pt modelId="{380362A6-D071-4E3A-AEC8-4FA7405BC5A0}" type="pres">
      <dgm:prSet presAssocID="{18EC1373-3EF7-4D37-8D45-DB3833BD29D0}" presName="vert1" presStyleCnt="0"/>
      <dgm:spPr/>
    </dgm:pt>
  </dgm:ptLst>
  <dgm:cxnLst>
    <dgm:cxn modelId="{7DB2D540-99FC-48D7-A315-B56967248951}" srcId="{4998C54F-4F3C-4856-862A-76FEFC76DF02}" destId="{50BB955E-55D4-44E1-B04B-7397E0ECD874}" srcOrd="0" destOrd="0" parTransId="{CFBF87FD-320B-40C8-A6C2-875B7D3B74C8}" sibTransId="{91AE7929-C8E4-4051-B9CE-0A7E33EE7074}"/>
    <dgm:cxn modelId="{EF30E35F-E831-4363-8505-6DB3A0143A03}" type="presOf" srcId="{18EC1373-3EF7-4D37-8D45-DB3833BD29D0}" destId="{C5B45DE7-B380-44E4-9188-8565C3E03EF7}" srcOrd="0" destOrd="0" presId="urn:microsoft.com/office/officeart/2008/layout/LinedList"/>
    <dgm:cxn modelId="{384E3082-5747-48CA-9922-F3AB12732EE1}" srcId="{4998C54F-4F3C-4856-862A-76FEFC76DF02}" destId="{18EC1373-3EF7-4D37-8D45-DB3833BD29D0}" srcOrd="2" destOrd="0" parTransId="{F75BF580-A6BA-41DC-8D56-A71F3B975155}" sibTransId="{4CFFD662-A048-4EE7-90E0-F054E12C4864}"/>
    <dgm:cxn modelId="{4D84509C-B5A4-4E40-9F0A-3E623B5B6854}" type="presOf" srcId="{35D605EC-6EE5-4C0E-B4EA-CC08992668C8}" destId="{A8C090A4-DF85-464F-9242-4B5584ECF648}" srcOrd="0" destOrd="0" presId="urn:microsoft.com/office/officeart/2008/layout/LinedList"/>
    <dgm:cxn modelId="{9976ACA3-A5B7-455B-A8F2-3FB22E0DCFAA}" type="presOf" srcId="{50BB955E-55D4-44E1-B04B-7397E0ECD874}" destId="{5C81D3B6-9AEA-4BBB-AA79-9AB4FD34D0C6}" srcOrd="0" destOrd="0" presId="urn:microsoft.com/office/officeart/2008/layout/LinedList"/>
    <dgm:cxn modelId="{15D8FFBE-9B08-422D-8776-589F9B795BDF}" type="presOf" srcId="{4998C54F-4F3C-4856-862A-76FEFC76DF02}" destId="{7585B06D-9A14-42C6-8941-DA9DE815F57A}" srcOrd="0" destOrd="0" presId="urn:microsoft.com/office/officeart/2008/layout/LinedList"/>
    <dgm:cxn modelId="{348227FE-5DDD-44DF-9863-3122D5BA6AAE}" srcId="{4998C54F-4F3C-4856-862A-76FEFC76DF02}" destId="{35D605EC-6EE5-4C0E-B4EA-CC08992668C8}" srcOrd="1" destOrd="0" parTransId="{F123CBC4-80D4-4225-A6C4-F4AB517DB5E8}" sibTransId="{F4F09507-B361-463B-BD24-92863C6D3CF6}"/>
    <dgm:cxn modelId="{AF945EBA-78D4-46D7-AC25-9A71722863E2}" type="presParOf" srcId="{7585B06D-9A14-42C6-8941-DA9DE815F57A}" destId="{132F5C2A-F864-48F1-9B17-43BD30EFB816}" srcOrd="0" destOrd="0" presId="urn:microsoft.com/office/officeart/2008/layout/LinedList"/>
    <dgm:cxn modelId="{B8AC4E24-3EDA-43B0-89CB-DE8F00EFA710}" type="presParOf" srcId="{7585B06D-9A14-42C6-8941-DA9DE815F57A}" destId="{0954D716-7BCB-4822-A63C-FD7FB17C28DA}" srcOrd="1" destOrd="0" presId="urn:microsoft.com/office/officeart/2008/layout/LinedList"/>
    <dgm:cxn modelId="{416A7800-8EFC-4C66-8C34-1A3C1C402BD2}" type="presParOf" srcId="{0954D716-7BCB-4822-A63C-FD7FB17C28DA}" destId="{5C81D3B6-9AEA-4BBB-AA79-9AB4FD34D0C6}" srcOrd="0" destOrd="0" presId="urn:microsoft.com/office/officeart/2008/layout/LinedList"/>
    <dgm:cxn modelId="{71C2A491-9A0E-46E4-B1B1-E956650D1BC7}" type="presParOf" srcId="{0954D716-7BCB-4822-A63C-FD7FB17C28DA}" destId="{8239B3A2-31AC-4645-B4C3-1E0547674C62}" srcOrd="1" destOrd="0" presId="urn:microsoft.com/office/officeart/2008/layout/LinedList"/>
    <dgm:cxn modelId="{6D590A48-4A6D-497D-9730-73C6D9E45D94}" type="presParOf" srcId="{7585B06D-9A14-42C6-8941-DA9DE815F57A}" destId="{668285A8-FDBF-45FB-AA32-26CB97724113}" srcOrd="2" destOrd="0" presId="urn:microsoft.com/office/officeart/2008/layout/LinedList"/>
    <dgm:cxn modelId="{0594ED6C-4E7B-4581-B459-9F2E6731A252}" type="presParOf" srcId="{7585B06D-9A14-42C6-8941-DA9DE815F57A}" destId="{E5152B83-B254-4C59-B4C6-FA033D8F7D89}" srcOrd="3" destOrd="0" presId="urn:microsoft.com/office/officeart/2008/layout/LinedList"/>
    <dgm:cxn modelId="{CC890BD4-6FFF-405B-9C3E-E8EE6B1712B9}" type="presParOf" srcId="{E5152B83-B254-4C59-B4C6-FA033D8F7D89}" destId="{A8C090A4-DF85-464F-9242-4B5584ECF648}" srcOrd="0" destOrd="0" presId="urn:microsoft.com/office/officeart/2008/layout/LinedList"/>
    <dgm:cxn modelId="{8A753E59-B46D-4357-A504-88C751F0D4A1}" type="presParOf" srcId="{E5152B83-B254-4C59-B4C6-FA033D8F7D89}" destId="{CD8BF344-75FE-4323-AA53-04979B015A8A}" srcOrd="1" destOrd="0" presId="urn:microsoft.com/office/officeart/2008/layout/LinedList"/>
    <dgm:cxn modelId="{537CACD1-1C40-45E8-8335-30D62DF9FE2C}" type="presParOf" srcId="{7585B06D-9A14-42C6-8941-DA9DE815F57A}" destId="{EC02D570-7E13-44D1-B28C-0DC35D308B4C}" srcOrd="4" destOrd="0" presId="urn:microsoft.com/office/officeart/2008/layout/LinedList"/>
    <dgm:cxn modelId="{D4D764AE-B58B-4077-BD06-5B0E055C2C3D}" type="presParOf" srcId="{7585B06D-9A14-42C6-8941-DA9DE815F57A}" destId="{D8568DD8-38B5-4B54-AEA3-2A5E2C5A0853}" srcOrd="5" destOrd="0" presId="urn:microsoft.com/office/officeart/2008/layout/LinedList"/>
    <dgm:cxn modelId="{CC63A8B0-0237-4400-9111-04A2553DD5AD}" type="presParOf" srcId="{D8568DD8-38B5-4B54-AEA3-2A5E2C5A0853}" destId="{C5B45DE7-B380-44E4-9188-8565C3E03EF7}" srcOrd="0" destOrd="0" presId="urn:microsoft.com/office/officeart/2008/layout/LinedList"/>
    <dgm:cxn modelId="{AEBE2597-26D4-47A8-B22E-86F8F5881CD4}" type="presParOf" srcId="{D8568DD8-38B5-4B54-AEA3-2A5E2C5A0853}" destId="{380362A6-D071-4E3A-AEC8-4FA7405BC5A0}"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3095DD0-9389-42DE-B54C-AC820BABDC84}" type="doc">
      <dgm:prSet loTypeId="urn:microsoft.com/office/officeart/2005/8/layout/radial1" loCatId="cycle" qsTypeId="urn:microsoft.com/office/officeart/2005/8/quickstyle/simple4" qsCatId="simple" csTypeId="urn:microsoft.com/office/officeart/2005/8/colors/accent2_2" csCatId="accent2" phldr="1"/>
      <dgm:spPr/>
      <dgm:t>
        <a:bodyPr/>
        <a:lstStyle/>
        <a:p>
          <a:endParaRPr lang="tr-TR"/>
        </a:p>
      </dgm:t>
    </dgm:pt>
    <dgm:pt modelId="{EA850743-AF85-4319-B9FD-A7AC45FABCA4}">
      <dgm:prSet phldrT="[Metin]" custT="1"/>
      <dgm:spPr/>
      <dgm:t>
        <a:bodyPr/>
        <a:lstStyle/>
        <a:p>
          <a:pPr algn="ctr"/>
          <a:r>
            <a:rPr lang="tr-TR" sz="1400" dirty="0">
              <a:latin typeface="Poppins" pitchFamily="2" charset="0"/>
              <a:cs typeface="Poppins" pitchFamily="2" charset="0"/>
            </a:rPr>
            <a:t>Fakülte</a:t>
          </a:r>
        </a:p>
      </dgm:t>
    </dgm:pt>
    <dgm:pt modelId="{ECD9BEE1-DF84-4D3D-866F-F1877F05A712}" type="parTrans" cxnId="{649CB09A-A016-42F7-BE3B-9D6C7A087F03}">
      <dgm:prSet/>
      <dgm:spPr/>
      <dgm:t>
        <a:bodyPr/>
        <a:lstStyle/>
        <a:p>
          <a:pPr algn="ctr"/>
          <a:endParaRPr lang="tr-TR" sz="1400">
            <a:latin typeface="Poppins" pitchFamily="2" charset="0"/>
            <a:cs typeface="Poppins" pitchFamily="2" charset="0"/>
          </a:endParaRPr>
        </a:p>
      </dgm:t>
    </dgm:pt>
    <dgm:pt modelId="{5199DD63-4829-466A-871D-CFB82397B48E}" type="sibTrans" cxnId="{649CB09A-A016-42F7-BE3B-9D6C7A087F03}">
      <dgm:prSet/>
      <dgm:spPr/>
      <dgm:t>
        <a:bodyPr/>
        <a:lstStyle/>
        <a:p>
          <a:pPr algn="ctr"/>
          <a:endParaRPr lang="tr-TR" sz="1400">
            <a:latin typeface="Poppins" pitchFamily="2" charset="0"/>
            <a:cs typeface="Poppins" pitchFamily="2" charset="0"/>
          </a:endParaRPr>
        </a:p>
      </dgm:t>
    </dgm:pt>
    <dgm:pt modelId="{46F80A7B-1963-4498-8C5F-A774F9DFE7A4}">
      <dgm:prSet phldrT="[Metin]" custT="1"/>
      <dgm:spPr/>
      <dgm:t>
        <a:bodyPr/>
        <a:lstStyle/>
        <a:p>
          <a:pPr algn="ctr"/>
          <a:r>
            <a:rPr lang="tr-TR" sz="1400" dirty="0">
              <a:latin typeface="Poppins" pitchFamily="2" charset="0"/>
              <a:cs typeface="Poppins" pitchFamily="2" charset="0"/>
            </a:rPr>
            <a:t>E ve H Blok</a:t>
          </a:r>
        </a:p>
      </dgm:t>
    </dgm:pt>
    <dgm:pt modelId="{11297BF2-BEEA-449B-BC47-5C313E4FAE5B}" type="parTrans" cxnId="{D3006236-3DE8-459C-9A15-DA27E58D1B0A}">
      <dgm:prSet custT="1"/>
      <dgm:spPr/>
      <dgm:t>
        <a:bodyPr/>
        <a:lstStyle/>
        <a:p>
          <a:pPr algn="ctr"/>
          <a:endParaRPr lang="tr-TR" sz="1400">
            <a:latin typeface="Poppins" pitchFamily="2" charset="0"/>
            <a:cs typeface="Poppins" pitchFamily="2" charset="0"/>
          </a:endParaRPr>
        </a:p>
      </dgm:t>
    </dgm:pt>
    <dgm:pt modelId="{DFFD8B1B-9A62-4561-A742-B64333345DC6}" type="sibTrans" cxnId="{D3006236-3DE8-459C-9A15-DA27E58D1B0A}">
      <dgm:prSet/>
      <dgm:spPr/>
      <dgm:t>
        <a:bodyPr/>
        <a:lstStyle/>
        <a:p>
          <a:pPr algn="ctr"/>
          <a:endParaRPr lang="tr-TR" sz="1400">
            <a:latin typeface="Poppins" pitchFamily="2" charset="0"/>
            <a:cs typeface="Poppins" pitchFamily="2" charset="0"/>
          </a:endParaRPr>
        </a:p>
      </dgm:t>
    </dgm:pt>
    <dgm:pt modelId="{A7DCE5B9-832F-4A9F-8C3B-084E485A0C70}">
      <dgm:prSet phldrT="[Metin]" custT="1"/>
      <dgm:spPr/>
      <dgm:t>
        <a:bodyPr/>
        <a:lstStyle/>
        <a:p>
          <a:pPr algn="ctr"/>
          <a:r>
            <a:rPr lang="tr-TR" sz="1400" dirty="0">
              <a:latin typeface="Poppins" pitchFamily="2" charset="0"/>
              <a:cs typeface="Poppins" pitchFamily="2" charset="0"/>
            </a:rPr>
            <a:t>H Blok zemin katta 1 kantin ve E Blok zemin ve 1.katta otomatlar bulunmaktadır.</a:t>
          </a:r>
        </a:p>
      </dgm:t>
    </dgm:pt>
    <dgm:pt modelId="{8B7A708D-E66F-472F-8E3A-4E2B3AA08C85}" type="parTrans" cxnId="{A210D262-8EEA-401E-8404-31BD872F4EF7}">
      <dgm:prSet custT="1"/>
      <dgm:spPr/>
      <dgm:t>
        <a:bodyPr/>
        <a:lstStyle/>
        <a:p>
          <a:pPr algn="ctr"/>
          <a:endParaRPr lang="tr-TR" sz="1400">
            <a:latin typeface="Poppins" pitchFamily="2" charset="0"/>
            <a:cs typeface="Poppins" pitchFamily="2" charset="0"/>
          </a:endParaRPr>
        </a:p>
      </dgm:t>
    </dgm:pt>
    <dgm:pt modelId="{741B913B-3404-4F20-8B13-5AB90C3A1495}" type="sibTrans" cxnId="{A210D262-8EEA-401E-8404-31BD872F4EF7}">
      <dgm:prSet/>
      <dgm:spPr/>
      <dgm:t>
        <a:bodyPr/>
        <a:lstStyle/>
        <a:p>
          <a:pPr algn="ctr"/>
          <a:endParaRPr lang="tr-TR" sz="1400">
            <a:latin typeface="Poppins" pitchFamily="2" charset="0"/>
            <a:cs typeface="Poppins" pitchFamily="2" charset="0"/>
          </a:endParaRPr>
        </a:p>
      </dgm:t>
    </dgm:pt>
    <dgm:pt modelId="{0D58DB04-607A-4727-BCCA-4851B4535A99}">
      <dgm:prSet phldrT="[Metin]" custT="1"/>
      <dgm:spPr/>
      <dgm:t>
        <a:bodyPr/>
        <a:lstStyle/>
        <a:p>
          <a:pPr algn="ctr"/>
          <a:r>
            <a:rPr lang="tr-TR" sz="1400" dirty="0">
              <a:latin typeface="Poppins" pitchFamily="2" charset="0"/>
              <a:cs typeface="Poppins" pitchFamily="2" charset="0"/>
            </a:rPr>
            <a:t>2 Öğrenci Girişi ve 2 Personel Girişi</a:t>
          </a:r>
        </a:p>
      </dgm:t>
    </dgm:pt>
    <dgm:pt modelId="{1F157B00-A101-44C4-AE11-FD2340C0F7C5}" type="parTrans" cxnId="{266E4075-4BBB-4902-91AF-96945AA6D095}">
      <dgm:prSet custT="1"/>
      <dgm:spPr/>
      <dgm:t>
        <a:bodyPr/>
        <a:lstStyle/>
        <a:p>
          <a:pPr algn="ctr"/>
          <a:endParaRPr lang="tr-TR" sz="1400">
            <a:latin typeface="Poppins" pitchFamily="2" charset="0"/>
            <a:cs typeface="Poppins" pitchFamily="2" charset="0"/>
          </a:endParaRPr>
        </a:p>
      </dgm:t>
    </dgm:pt>
    <dgm:pt modelId="{4476F843-A2FE-4771-BAFE-6C421F6EB670}" type="sibTrans" cxnId="{266E4075-4BBB-4902-91AF-96945AA6D095}">
      <dgm:prSet/>
      <dgm:spPr/>
      <dgm:t>
        <a:bodyPr/>
        <a:lstStyle/>
        <a:p>
          <a:pPr algn="ctr"/>
          <a:endParaRPr lang="tr-TR" sz="1400">
            <a:latin typeface="Poppins" pitchFamily="2" charset="0"/>
            <a:cs typeface="Poppins" pitchFamily="2" charset="0"/>
          </a:endParaRPr>
        </a:p>
      </dgm:t>
    </dgm:pt>
    <dgm:pt modelId="{951B166F-4736-4519-8D56-8D1E03DD5794}" type="pres">
      <dgm:prSet presAssocID="{13095DD0-9389-42DE-B54C-AC820BABDC84}" presName="cycle" presStyleCnt="0">
        <dgm:presLayoutVars>
          <dgm:chMax val="1"/>
          <dgm:dir/>
          <dgm:animLvl val="ctr"/>
          <dgm:resizeHandles val="exact"/>
        </dgm:presLayoutVars>
      </dgm:prSet>
      <dgm:spPr/>
    </dgm:pt>
    <dgm:pt modelId="{B2B5DAB2-4858-419C-A7B1-5F6B80A6ACAA}" type="pres">
      <dgm:prSet presAssocID="{EA850743-AF85-4319-B9FD-A7AC45FABCA4}" presName="centerShape" presStyleLbl="node0" presStyleIdx="0" presStyleCnt="1" custScaleX="127480" custScaleY="122929"/>
      <dgm:spPr/>
    </dgm:pt>
    <dgm:pt modelId="{9F2C9897-637E-4DAD-A184-39DC461157D6}" type="pres">
      <dgm:prSet presAssocID="{11297BF2-BEEA-449B-BC47-5C313E4FAE5B}" presName="Name9" presStyleLbl="parChTrans1D2" presStyleIdx="0" presStyleCnt="3"/>
      <dgm:spPr/>
    </dgm:pt>
    <dgm:pt modelId="{98A0BC92-E34F-4A3B-8E8B-5C307F4C6B89}" type="pres">
      <dgm:prSet presAssocID="{11297BF2-BEEA-449B-BC47-5C313E4FAE5B}" presName="connTx" presStyleLbl="parChTrans1D2" presStyleIdx="0" presStyleCnt="3"/>
      <dgm:spPr/>
    </dgm:pt>
    <dgm:pt modelId="{A79A695A-71FC-4877-B2F9-6260622B4038}" type="pres">
      <dgm:prSet presAssocID="{46F80A7B-1963-4498-8C5F-A774F9DFE7A4}" presName="node" presStyleLbl="node1" presStyleIdx="0" presStyleCnt="3" custScaleX="127480" custScaleY="122929">
        <dgm:presLayoutVars>
          <dgm:bulletEnabled val="1"/>
        </dgm:presLayoutVars>
      </dgm:prSet>
      <dgm:spPr/>
    </dgm:pt>
    <dgm:pt modelId="{52A44597-B11C-4A8B-AEB7-0F6BD6A4C282}" type="pres">
      <dgm:prSet presAssocID="{8B7A708D-E66F-472F-8E3A-4E2B3AA08C85}" presName="Name9" presStyleLbl="parChTrans1D2" presStyleIdx="1" presStyleCnt="3"/>
      <dgm:spPr/>
    </dgm:pt>
    <dgm:pt modelId="{F18CDCF8-A5A3-4D2E-BC6E-754EFCBC1654}" type="pres">
      <dgm:prSet presAssocID="{8B7A708D-E66F-472F-8E3A-4E2B3AA08C85}" presName="connTx" presStyleLbl="parChTrans1D2" presStyleIdx="1" presStyleCnt="3"/>
      <dgm:spPr/>
    </dgm:pt>
    <dgm:pt modelId="{03681F46-36CA-4DBA-8F4A-E31EF728377F}" type="pres">
      <dgm:prSet presAssocID="{A7DCE5B9-832F-4A9F-8C3B-084E485A0C70}" presName="node" presStyleLbl="node1" presStyleIdx="1" presStyleCnt="3" custScaleX="127480" custScaleY="122929">
        <dgm:presLayoutVars>
          <dgm:bulletEnabled val="1"/>
        </dgm:presLayoutVars>
      </dgm:prSet>
      <dgm:spPr/>
    </dgm:pt>
    <dgm:pt modelId="{79588795-8728-43B8-A436-D9B4E63BD1D2}" type="pres">
      <dgm:prSet presAssocID="{1F157B00-A101-44C4-AE11-FD2340C0F7C5}" presName="Name9" presStyleLbl="parChTrans1D2" presStyleIdx="2" presStyleCnt="3"/>
      <dgm:spPr/>
    </dgm:pt>
    <dgm:pt modelId="{C32890EA-6A5C-4ACC-A498-A0B0DEF2877C}" type="pres">
      <dgm:prSet presAssocID="{1F157B00-A101-44C4-AE11-FD2340C0F7C5}" presName="connTx" presStyleLbl="parChTrans1D2" presStyleIdx="2" presStyleCnt="3"/>
      <dgm:spPr/>
    </dgm:pt>
    <dgm:pt modelId="{3C010B28-83D7-46E4-BEC5-3D6E53838C19}" type="pres">
      <dgm:prSet presAssocID="{0D58DB04-607A-4727-BCCA-4851B4535A99}" presName="node" presStyleLbl="node1" presStyleIdx="2" presStyleCnt="3" custScaleX="127480" custScaleY="122929">
        <dgm:presLayoutVars>
          <dgm:bulletEnabled val="1"/>
        </dgm:presLayoutVars>
      </dgm:prSet>
      <dgm:spPr/>
    </dgm:pt>
  </dgm:ptLst>
  <dgm:cxnLst>
    <dgm:cxn modelId="{208ECE02-20FE-48D2-8090-775C46B06108}" type="presOf" srcId="{11297BF2-BEEA-449B-BC47-5C313E4FAE5B}" destId="{9F2C9897-637E-4DAD-A184-39DC461157D6}" srcOrd="0" destOrd="0" presId="urn:microsoft.com/office/officeart/2005/8/layout/radial1"/>
    <dgm:cxn modelId="{830DCD06-47BC-49C7-AEDE-FF56C9A5D828}" type="presOf" srcId="{1F157B00-A101-44C4-AE11-FD2340C0F7C5}" destId="{C32890EA-6A5C-4ACC-A498-A0B0DEF2877C}" srcOrd="1" destOrd="0" presId="urn:microsoft.com/office/officeart/2005/8/layout/radial1"/>
    <dgm:cxn modelId="{D3006236-3DE8-459C-9A15-DA27E58D1B0A}" srcId="{EA850743-AF85-4319-B9FD-A7AC45FABCA4}" destId="{46F80A7B-1963-4498-8C5F-A774F9DFE7A4}" srcOrd="0" destOrd="0" parTransId="{11297BF2-BEEA-449B-BC47-5C313E4FAE5B}" sibTransId="{DFFD8B1B-9A62-4561-A742-B64333345DC6}"/>
    <dgm:cxn modelId="{A210D262-8EEA-401E-8404-31BD872F4EF7}" srcId="{EA850743-AF85-4319-B9FD-A7AC45FABCA4}" destId="{A7DCE5B9-832F-4A9F-8C3B-084E485A0C70}" srcOrd="1" destOrd="0" parTransId="{8B7A708D-E66F-472F-8E3A-4E2B3AA08C85}" sibTransId="{741B913B-3404-4F20-8B13-5AB90C3A1495}"/>
    <dgm:cxn modelId="{C8E44D70-1593-415A-9BF1-233F0FDCFECC}" type="presOf" srcId="{13095DD0-9389-42DE-B54C-AC820BABDC84}" destId="{951B166F-4736-4519-8D56-8D1E03DD5794}" srcOrd="0" destOrd="0" presId="urn:microsoft.com/office/officeart/2005/8/layout/radial1"/>
    <dgm:cxn modelId="{266E4075-4BBB-4902-91AF-96945AA6D095}" srcId="{EA850743-AF85-4319-B9FD-A7AC45FABCA4}" destId="{0D58DB04-607A-4727-BCCA-4851B4535A99}" srcOrd="2" destOrd="0" parTransId="{1F157B00-A101-44C4-AE11-FD2340C0F7C5}" sibTransId="{4476F843-A2FE-4771-BAFE-6C421F6EB670}"/>
    <dgm:cxn modelId="{82263480-7C21-4BDA-ABDB-7BE7AEFF9A94}" type="presOf" srcId="{0D58DB04-607A-4727-BCCA-4851B4535A99}" destId="{3C010B28-83D7-46E4-BEC5-3D6E53838C19}" srcOrd="0" destOrd="0" presId="urn:microsoft.com/office/officeart/2005/8/layout/radial1"/>
    <dgm:cxn modelId="{DD61988F-FA76-46D3-9EB3-FD5C5AB26A22}" type="presOf" srcId="{8B7A708D-E66F-472F-8E3A-4E2B3AA08C85}" destId="{F18CDCF8-A5A3-4D2E-BC6E-754EFCBC1654}" srcOrd="1" destOrd="0" presId="urn:microsoft.com/office/officeart/2005/8/layout/radial1"/>
    <dgm:cxn modelId="{1AC41595-ACB4-4344-A6ED-1885B2079344}" type="presOf" srcId="{EA850743-AF85-4319-B9FD-A7AC45FABCA4}" destId="{B2B5DAB2-4858-419C-A7B1-5F6B80A6ACAA}" srcOrd="0" destOrd="0" presId="urn:microsoft.com/office/officeart/2005/8/layout/radial1"/>
    <dgm:cxn modelId="{649CB09A-A016-42F7-BE3B-9D6C7A087F03}" srcId="{13095DD0-9389-42DE-B54C-AC820BABDC84}" destId="{EA850743-AF85-4319-B9FD-A7AC45FABCA4}" srcOrd="0" destOrd="0" parTransId="{ECD9BEE1-DF84-4D3D-866F-F1877F05A712}" sibTransId="{5199DD63-4829-466A-871D-CFB82397B48E}"/>
    <dgm:cxn modelId="{0B3BA2AF-9984-48ED-ACE2-A04981BF0CA9}" type="presOf" srcId="{8B7A708D-E66F-472F-8E3A-4E2B3AA08C85}" destId="{52A44597-B11C-4A8B-AEB7-0F6BD6A4C282}" srcOrd="0" destOrd="0" presId="urn:microsoft.com/office/officeart/2005/8/layout/radial1"/>
    <dgm:cxn modelId="{EF9780B1-8356-4F3C-BC7C-6727E962ECC5}" type="presOf" srcId="{1F157B00-A101-44C4-AE11-FD2340C0F7C5}" destId="{79588795-8728-43B8-A436-D9B4E63BD1D2}" srcOrd="0" destOrd="0" presId="urn:microsoft.com/office/officeart/2005/8/layout/radial1"/>
    <dgm:cxn modelId="{6697D5BE-2278-411C-AF18-9BBD80097966}" type="presOf" srcId="{11297BF2-BEEA-449B-BC47-5C313E4FAE5B}" destId="{98A0BC92-E34F-4A3B-8E8B-5C307F4C6B89}" srcOrd="1" destOrd="0" presId="urn:microsoft.com/office/officeart/2005/8/layout/radial1"/>
    <dgm:cxn modelId="{E282E6D6-FD8A-4232-924E-EE2A59F8397A}" type="presOf" srcId="{46F80A7B-1963-4498-8C5F-A774F9DFE7A4}" destId="{A79A695A-71FC-4877-B2F9-6260622B4038}" srcOrd="0" destOrd="0" presId="urn:microsoft.com/office/officeart/2005/8/layout/radial1"/>
    <dgm:cxn modelId="{585008FB-9216-460E-AD24-189AF1E1613D}" type="presOf" srcId="{A7DCE5B9-832F-4A9F-8C3B-084E485A0C70}" destId="{03681F46-36CA-4DBA-8F4A-E31EF728377F}" srcOrd="0" destOrd="0" presId="urn:microsoft.com/office/officeart/2005/8/layout/radial1"/>
    <dgm:cxn modelId="{9C4B368E-DD79-41E1-AB4D-A3B62B9CE7BC}" type="presParOf" srcId="{951B166F-4736-4519-8D56-8D1E03DD5794}" destId="{B2B5DAB2-4858-419C-A7B1-5F6B80A6ACAA}" srcOrd="0" destOrd="0" presId="urn:microsoft.com/office/officeart/2005/8/layout/radial1"/>
    <dgm:cxn modelId="{743C448D-DF66-42A3-8FB4-35DB33EE4704}" type="presParOf" srcId="{951B166F-4736-4519-8D56-8D1E03DD5794}" destId="{9F2C9897-637E-4DAD-A184-39DC461157D6}" srcOrd="1" destOrd="0" presId="urn:microsoft.com/office/officeart/2005/8/layout/radial1"/>
    <dgm:cxn modelId="{31B6536B-B6B3-405E-890F-3C4262C5D625}" type="presParOf" srcId="{9F2C9897-637E-4DAD-A184-39DC461157D6}" destId="{98A0BC92-E34F-4A3B-8E8B-5C307F4C6B89}" srcOrd="0" destOrd="0" presId="urn:microsoft.com/office/officeart/2005/8/layout/radial1"/>
    <dgm:cxn modelId="{4306B80E-F0C3-40A6-9F87-BCD778E1CCEB}" type="presParOf" srcId="{951B166F-4736-4519-8D56-8D1E03DD5794}" destId="{A79A695A-71FC-4877-B2F9-6260622B4038}" srcOrd="2" destOrd="0" presId="urn:microsoft.com/office/officeart/2005/8/layout/radial1"/>
    <dgm:cxn modelId="{C968AC9D-22C1-4C98-AF40-8FBB30142E47}" type="presParOf" srcId="{951B166F-4736-4519-8D56-8D1E03DD5794}" destId="{52A44597-B11C-4A8B-AEB7-0F6BD6A4C282}" srcOrd="3" destOrd="0" presId="urn:microsoft.com/office/officeart/2005/8/layout/radial1"/>
    <dgm:cxn modelId="{52020F8C-CB48-40B6-9354-1F9F866158E5}" type="presParOf" srcId="{52A44597-B11C-4A8B-AEB7-0F6BD6A4C282}" destId="{F18CDCF8-A5A3-4D2E-BC6E-754EFCBC1654}" srcOrd="0" destOrd="0" presId="urn:microsoft.com/office/officeart/2005/8/layout/radial1"/>
    <dgm:cxn modelId="{29ABA4FB-2484-4027-A510-865E7D5D1EBA}" type="presParOf" srcId="{951B166F-4736-4519-8D56-8D1E03DD5794}" destId="{03681F46-36CA-4DBA-8F4A-E31EF728377F}" srcOrd="4" destOrd="0" presId="urn:microsoft.com/office/officeart/2005/8/layout/radial1"/>
    <dgm:cxn modelId="{D5080BAD-13C4-462A-A4D4-3D9FCFC6361F}" type="presParOf" srcId="{951B166F-4736-4519-8D56-8D1E03DD5794}" destId="{79588795-8728-43B8-A436-D9B4E63BD1D2}" srcOrd="5" destOrd="0" presId="urn:microsoft.com/office/officeart/2005/8/layout/radial1"/>
    <dgm:cxn modelId="{2155792B-34C8-4CC6-B023-76111A706253}" type="presParOf" srcId="{79588795-8728-43B8-A436-D9B4E63BD1D2}" destId="{C32890EA-6A5C-4ACC-A498-A0B0DEF2877C}" srcOrd="0" destOrd="0" presId="urn:microsoft.com/office/officeart/2005/8/layout/radial1"/>
    <dgm:cxn modelId="{EC282A82-87F7-4896-97A4-FB3063101C75}" type="presParOf" srcId="{951B166F-4736-4519-8D56-8D1E03DD5794}" destId="{3C010B28-83D7-46E4-BEC5-3D6E53838C19}" srcOrd="6" destOrd="0" presId="urn:microsoft.com/office/officeart/2005/8/layout/radia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8464D7B5-CCCA-4AA7-A6D6-066551547C58}" type="doc">
      <dgm:prSet loTypeId="urn:microsoft.com/office/officeart/2008/layout/LinedList" loCatId="list" qsTypeId="urn:microsoft.com/office/officeart/2005/8/quickstyle/simple1" qsCatId="simple" csTypeId="urn:microsoft.com/office/officeart/2005/8/colors/accent2_2" csCatId="accent2" phldr="1"/>
      <dgm:spPr/>
      <dgm:t>
        <a:bodyPr/>
        <a:lstStyle/>
        <a:p>
          <a:endParaRPr lang="tr-TR"/>
        </a:p>
      </dgm:t>
    </dgm:pt>
    <dgm:pt modelId="{00030E83-290C-4B08-85F6-29569900181F}">
      <dgm:prSet phldrT="[Metin]" custT="1"/>
      <dgm:spPr/>
      <dgm:t>
        <a:bodyPr/>
        <a:lstStyle/>
        <a:p>
          <a:r>
            <a:rPr lang="tr-TR" sz="1400" dirty="0"/>
            <a:t>Bodrum Kat: İç Mimarlık Bölümü</a:t>
          </a:r>
        </a:p>
      </dgm:t>
    </dgm:pt>
    <dgm:pt modelId="{51A862BC-974F-4F52-AA43-D66DA406B3F3}" type="parTrans" cxnId="{89522614-9934-4C07-B879-D7E07EA769CC}">
      <dgm:prSet/>
      <dgm:spPr/>
      <dgm:t>
        <a:bodyPr/>
        <a:lstStyle/>
        <a:p>
          <a:endParaRPr lang="tr-TR" sz="1400"/>
        </a:p>
      </dgm:t>
    </dgm:pt>
    <dgm:pt modelId="{EF388706-D8E3-4A70-B03E-C6BAE2053A64}" type="sibTrans" cxnId="{89522614-9934-4C07-B879-D7E07EA769CC}">
      <dgm:prSet/>
      <dgm:spPr/>
      <dgm:t>
        <a:bodyPr/>
        <a:lstStyle/>
        <a:p>
          <a:endParaRPr lang="tr-TR" sz="1400"/>
        </a:p>
      </dgm:t>
    </dgm:pt>
    <dgm:pt modelId="{413AFA99-C031-4A40-B287-1C95CFFDB6EC}">
      <dgm:prSet phldrT="[Metin]" custT="1"/>
      <dgm:spPr/>
      <dgm:t>
        <a:bodyPr/>
        <a:lstStyle/>
        <a:p>
          <a:r>
            <a:rPr lang="tr-TR" sz="1400" dirty="0"/>
            <a:t>Zemin Kat: Yabancı Diller Yüksekokulu, ve Konferans Salonu, Kantin</a:t>
          </a:r>
        </a:p>
      </dgm:t>
    </dgm:pt>
    <dgm:pt modelId="{2CC72475-5C8C-4F4D-8C3C-FAA52534C34B}" type="parTrans" cxnId="{417B805A-BA55-47E5-A7B2-35D237B19F22}">
      <dgm:prSet/>
      <dgm:spPr/>
      <dgm:t>
        <a:bodyPr/>
        <a:lstStyle/>
        <a:p>
          <a:endParaRPr lang="tr-TR" sz="1400"/>
        </a:p>
      </dgm:t>
    </dgm:pt>
    <dgm:pt modelId="{21D8AE3C-B1AE-4E08-9065-099E41772F44}" type="sibTrans" cxnId="{417B805A-BA55-47E5-A7B2-35D237B19F22}">
      <dgm:prSet/>
      <dgm:spPr/>
      <dgm:t>
        <a:bodyPr/>
        <a:lstStyle/>
        <a:p>
          <a:endParaRPr lang="tr-TR" sz="1400"/>
        </a:p>
      </dgm:t>
    </dgm:pt>
    <dgm:pt modelId="{2A82FFA1-8686-4BFE-8EAB-00F1B85D4502}">
      <dgm:prSet phldrT="[Metin]" custT="1"/>
      <dgm:spPr/>
      <dgm:t>
        <a:bodyPr/>
        <a:lstStyle/>
        <a:p>
          <a:r>
            <a:rPr lang="tr-TR" sz="1400" dirty="0"/>
            <a:t>1. Kat: Matematik ve Fen Bilgisi Öğretimi</a:t>
          </a:r>
        </a:p>
      </dgm:t>
    </dgm:pt>
    <dgm:pt modelId="{4B2B5BAE-F224-4672-AB06-1C96BA07D073}" type="parTrans" cxnId="{5F62CA75-AC14-4135-94C1-C2396A934025}">
      <dgm:prSet/>
      <dgm:spPr/>
      <dgm:t>
        <a:bodyPr/>
        <a:lstStyle/>
        <a:p>
          <a:endParaRPr lang="tr-TR" sz="1400"/>
        </a:p>
      </dgm:t>
    </dgm:pt>
    <dgm:pt modelId="{39FECC4F-39C0-4AE8-9EB1-88A796E7F7FE}" type="sibTrans" cxnId="{5F62CA75-AC14-4135-94C1-C2396A934025}">
      <dgm:prSet/>
      <dgm:spPr/>
      <dgm:t>
        <a:bodyPr/>
        <a:lstStyle/>
        <a:p>
          <a:endParaRPr lang="tr-TR" sz="1400"/>
        </a:p>
      </dgm:t>
    </dgm:pt>
    <dgm:pt modelId="{BF2AA33C-9489-4242-996B-CA59F198E4D6}">
      <dgm:prSet phldrT="[Metin]" custT="1"/>
      <dgm:spPr/>
      <dgm:t>
        <a:bodyPr/>
        <a:lstStyle/>
        <a:p>
          <a:r>
            <a:rPr lang="tr-TR" sz="1400" dirty="0"/>
            <a:t>2. Kat: Sınıf Öğretmenliği</a:t>
          </a:r>
        </a:p>
      </dgm:t>
    </dgm:pt>
    <dgm:pt modelId="{640F9153-26CC-435E-8DE4-D1F028E437DF}" type="parTrans" cxnId="{6FE8C443-ECDD-4095-A00C-2472C8AA5F92}">
      <dgm:prSet/>
      <dgm:spPr/>
      <dgm:t>
        <a:bodyPr/>
        <a:lstStyle/>
        <a:p>
          <a:endParaRPr lang="tr-TR" sz="1400"/>
        </a:p>
      </dgm:t>
    </dgm:pt>
    <dgm:pt modelId="{ED0D59FE-0ABF-442F-A976-8414A0B820B5}" type="sibTrans" cxnId="{6FE8C443-ECDD-4095-A00C-2472C8AA5F92}">
      <dgm:prSet/>
      <dgm:spPr/>
      <dgm:t>
        <a:bodyPr/>
        <a:lstStyle/>
        <a:p>
          <a:endParaRPr lang="tr-TR" sz="1400"/>
        </a:p>
      </dgm:t>
    </dgm:pt>
    <dgm:pt modelId="{D6C60FEE-225F-4C8E-86D9-9CB387E8493B}">
      <dgm:prSet phldrT="[Metin]" custT="1"/>
      <dgm:spPr/>
      <dgm:t>
        <a:bodyPr/>
        <a:lstStyle/>
        <a:p>
          <a:r>
            <a:rPr lang="tr-TR" sz="1400" dirty="0"/>
            <a:t>3. Kat:</a:t>
          </a:r>
        </a:p>
      </dgm:t>
    </dgm:pt>
    <dgm:pt modelId="{AE880D52-0ED0-4B72-8079-96FC31A6FF6E}" type="parTrans" cxnId="{7A03113A-350C-4BB9-8193-6D147DB9357E}">
      <dgm:prSet/>
      <dgm:spPr/>
      <dgm:t>
        <a:bodyPr/>
        <a:lstStyle/>
        <a:p>
          <a:endParaRPr lang="tr-TR" sz="1400"/>
        </a:p>
      </dgm:t>
    </dgm:pt>
    <dgm:pt modelId="{1B8D8E78-BC06-4839-81E6-A36DC6A182AC}" type="sibTrans" cxnId="{7A03113A-350C-4BB9-8193-6D147DB9357E}">
      <dgm:prSet/>
      <dgm:spPr/>
      <dgm:t>
        <a:bodyPr/>
        <a:lstStyle/>
        <a:p>
          <a:endParaRPr lang="tr-TR" sz="1400"/>
        </a:p>
      </dgm:t>
    </dgm:pt>
    <dgm:pt modelId="{8DFEC3C9-D050-4C8D-9B22-7E1A4531D0A4}">
      <dgm:prSet phldrT="[Metin]" custT="1"/>
      <dgm:spPr/>
      <dgm:t>
        <a:bodyPr/>
        <a:lstStyle/>
        <a:p>
          <a:endParaRPr lang="tr-TR" sz="1400" dirty="0"/>
        </a:p>
      </dgm:t>
    </dgm:pt>
    <dgm:pt modelId="{2C8916E1-5470-4908-A2CE-526EA5D9E2AE}" type="parTrans" cxnId="{6BA2D9F0-867A-4756-AF34-393857885036}">
      <dgm:prSet/>
      <dgm:spPr/>
      <dgm:t>
        <a:bodyPr/>
        <a:lstStyle/>
        <a:p>
          <a:endParaRPr lang="tr-TR" sz="1400"/>
        </a:p>
      </dgm:t>
    </dgm:pt>
    <dgm:pt modelId="{BB29BC3A-8C79-4B15-AD0C-D39FC4433ACD}" type="sibTrans" cxnId="{6BA2D9F0-867A-4756-AF34-393857885036}">
      <dgm:prSet/>
      <dgm:spPr/>
      <dgm:t>
        <a:bodyPr/>
        <a:lstStyle/>
        <a:p>
          <a:endParaRPr lang="tr-TR" sz="1400"/>
        </a:p>
      </dgm:t>
    </dgm:pt>
    <dgm:pt modelId="{BCBE1C16-9FB8-4856-8505-C90D26D8A91C}" type="pres">
      <dgm:prSet presAssocID="{8464D7B5-CCCA-4AA7-A6D6-066551547C58}" presName="vert0" presStyleCnt="0">
        <dgm:presLayoutVars>
          <dgm:dir/>
          <dgm:animOne val="branch"/>
          <dgm:animLvl val="lvl"/>
        </dgm:presLayoutVars>
      </dgm:prSet>
      <dgm:spPr/>
    </dgm:pt>
    <dgm:pt modelId="{639630B7-8B8C-4468-BEAA-ACE232A2EC71}" type="pres">
      <dgm:prSet presAssocID="{00030E83-290C-4B08-85F6-29569900181F}" presName="thickLine" presStyleLbl="alignNode1" presStyleIdx="0" presStyleCnt="6"/>
      <dgm:spPr/>
    </dgm:pt>
    <dgm:pt modelId="{BBF8254C-8C1A-490E-B1BD-AE84755DF67F}" type="pres">
      <dgm:prSet presAssocID="{00030E83-290C-4B08-85F6-29569900181F}" presName="horz1" presStyleCnt="0"/>
      <dgm:spPr/>
    </dgm:pt>
    <dgm:pt modelId="{F1974EE6-7AD8-4CDD-ACF4-77A09BA3B0DE}" type="pres">
      <dgm:prSet presAssocID="{00030E83-290C-4B08-85F6-29569900181F}" presName="tx1" presStyleLbl="revTx" presStyleIdx="0" presStyleCnt="6"/>
      <dgm:spPr/>
    </dgm:pt>
    <dgm:pt modelId="{B095C82E-AB34-4C7C-9729-0D5DAC85FDA8}" type="pres">
      <dgm:prSet presAssocID="{00030E83-290C-4B08-85F6-29569900181F}" presName="vert1" presStyleCnt="0"/>
      <dgm:spPr/>
    </dgm:pt>
    <dgm:pt modelId="{E6FBB425-DAB1-418F-BBEF-BBDF85227BCA}" type="pres">
      <dgm:prSet presAssocID="{413AFA99-C031-4A40-B287-1C95CFFDB6EC}" presName="thickLine" presStyleLbl="alignNode1" presStyleIdx="1" presStyleCnt="6"/>
      <dgm:spPr/>
    </dgm:pt>
    <dgm:pt modelId="{5D1AC40A-A0AE-4D1C-88CC-DAC06FC9B693}" type="pres">
      <dgm:prSet presAssocID="{413AFA99-C031-4A40-B287-1C95CFFDB6EC}" presName="horz1" presStyleCnt="0"/>
      <dgm:spPr/>
    </dgm:pt>
    <dgm:pt modelId="{17BBEFC7-9FAA-421D-B0B7-44FAA60C11C9}" type="pres">
      <dgm:prSet presAssocID="{413AFA99-C031-4A40-B287-1C95CFFDB6EC}" presName="tx1" presStyleLbl="revTx" presStyleIdx="1" presStyleCnt="6"/>
      <dgm:spPr/>
    </dgm:pt>
    <dgm:pt modelId="{3D17C97B-3DED-4EE3-89C1-AA9A033B8B87}" type="pres">
      <dgm:prSet presAssocID="{413AFA99-C031-4A40-B287-1C95CFFDB6EC}" presName="vert1" presStyleCnt="0"/>
      <dgm:spPr/>
    </dgm:pt>
    <dgm:pt modelId="{CB3BDA54-DEA9-43CC-B594-6B2DAD0A300C}" type="pres">
      <dgm:prSet presAssocID="{2A82FFA1-8686-4BFE-8EAB-00F1B85D4502}" presName="thickLine" presStyleLbl="alignNode1" presStyleIdx="2" presStyleCnt="6"/>
      <dgm:spPr/>
    </dgm:pt>
    <dgm:pt modelId="{1FE716E6-9BF6-47BF-9328-EC316CBAA0D2}" type="pres">
      <dgm:prSet presAssocID="{2A82FFA1-8686-4BFE-8EAB-00F1B85D4502}" presName="horz1" presStyleCnt="0"/>
      <dgm:spPr/>
    </dgm:pt>
    <dgm:pt modelId="{B4AD2A15-341B-4279-891D-7506C9EE6A4E}" type="pres">
      <dgm:prSet presAssocID="{2A82FFA1-8686-4BFE-8EAB-00F1B85D4502}" presName="tx1" presStyleLbl="revTx" presStyleIdx="2" presStyleCnt="6"/>
      <dgm:spPr/>
    </dgm:pt>
    <dgm:pt modelId="{CA229589-837C-4F6A-BB3E-328BD85B09F2}" type="pres">
      <dgm:prSet presAssocID="{2A82FFA1-8686-4BFE-8EAB-00F1B85D4502}" presName="vert1" presStyleCnt="0"/>
      <dgm:spPr/>
    </dgm:pt>
    <dgm:pt modelId="{EB8E45CD-3D2A-4864-A02A-B472AA34A13B}" type="pres">
      <dgm:prSet presAssocID="{BF2AA33C-9489-4242-996B-CA59F198E4D6}" presName="thickLine" presStyleLbl="alignNode1" presStyleIdx="3" presStyleCnt="6"/>
      <dgm:spPr/>
    </dgm:pt>
    <dgm:pt modelId="{7201D895-507C-4A25-A724-1CDE85805865}" type="pres">
      <dgm:prSet presAssocID="{BF2AA33C-9489-4242-996B-CA59F198E4D6}" presName="horz1" presStyleCnt="0"/>
      <dgm:spPr/>
    </dgm:pt>
    <dgm:pt modelId="{DD9E0B35-AA4A-4663-8D10-F1320B2922CB}" type="pres">
      <dgm:prSet presAssocID="{BF2AA33C-9489-4242-996B-CA59F198E4D6}" presName="tx1" presStyleLbl="revTx" presStyleIdx="3" presStyleCnt="6"/>
      <dgm:spPr/>
    </dgm:pt>
    <dgm:pt modelId="{CF30B5D8-5CAD-4EE6-8F20-7DF59ADD68FC}" type="pres">
      <dgm:prSet presAssocID="{BF2AA33C-9489-4242-996B-CA59F198E4D6}" presName="vert1" presStyleCnt="0"/>
      <dgm:spPr/>
    </dgm:pt>
    <dgm:pt modelId="{A9E0EB61-CD07-43C7-BC0F-12E68B25E20C}" type="pres">
      <dgm:prSet presAssocID="{D6C60FEE-225F-4C8E-86D9-9CB387E8493B}" presName="thickLine" presStyleLbl="alignNode1" presStyleIdx="4" presStyleCnt="6"/>
      <dgm:spPr/>
    </dgm:pt>
    <dgm:pt modelId="{F7A85939-6183-475B-9833-9292F1BBF40A}" type="pres">
      <dgm:prSet presAssocID="{D6C60FEE-225F-4C8E-86D9-9CB387E8493B}" presName="horz1" presStyleCnt="0"/>
      <dgm:spPr/>
    </dgm:pt>
    <dgm:pt modelId="{C871F70B-AF1F-4F2C-9791-05A8D1208259}" type="pres">
      <dgm:prSet presAssocID="{D6C60FEE-225F-4C8E-86D9-9CB387E8493B}" presName="tx1" presStyleLbl="revTx" presStyleIdx="4" presStyleCnt="6"/>
      <dgm:spPr/>
    </dgm:pt>
    <dgm:pt modelId="{8746BF41-867A-431F-97C3-DBA1ACDAF522}" type="pres">
      <dgm:prSet presAssocID="{D6C60FEE-225F-4C8E-86D9-9CB387E8493B}" presName="vert1" presStyleCnt="0"/>
      <dgm:spPr/>
    </dgm:pt>
    <dgm:pt modelId="{00E88C99-6917-486F-9925-C2FBCB911321}" type="pres">
      <dgm:prSet presAssocID="{8DFEC3C9-D050-4C8D-9B22-7E1A4531D0A4}" presName="thickLine" presStyleLbl="alignNode1" presStyleIdx="5" presStyleCnt="6"/>
      <dgm:spPr/>
    </dgm:pt>
    <dgm:pt modelId="{00E52407-3115-4360-851C-924FDF2C970D}" type="pres">
      <dgm:prSet presAssocID="{8DFEC3C9-D050-4C8D-9B22-7E1A4531D0A4}" presName="horz1" presStyleCnt="0"/>
      <dgm:spPr/>
    </dgm:pt>
    <dgm:pt modelId="{C87EEA9A-49EA-4D53-8A21-752A6ABAAF46}" type="pres">
      <dgm:prSet presAssocID="{8DFEC3C9-D050-4C8D-9B22-7E1A4531D0A4}" presName="tx1" presStyleLbl="revTx" presStyleIdx="5" presStyleCnt="6"/>
      <dgm:spPr/>
    </dgm:pt>
    <dgm:pt modelId="{1F0EA3C8-3AC0-4D45-A12A-076FD42163E5}" type="pres">
      <dgm:prSet presAssocID="{8DFEC3C9-D050-4C8D-9B22-7E1A4531D0A4}" presName="vert1" presStyleCnt="0"/>
      <dgm:spPr/>
    </dgm:pt>
  </dgm:ptLst>
  <dgm:cxnLst>
    <dgm:cxn modelId="{378E9812-93AE-4452-9A96-CF748CF96219}" type="presOf" srcId="{D6C60FEE-225F-4C8E-86D9-9CB387E8493B}" destId="{C871F70B-AF1F-4F2C-9791-05A8D1208259}" srcOrd="0" destOrd="0" presId="urn:microsoft.com/office/officeart/2008/layout/LinedList"/>
    <dgm:cxn modelId="{89522614-9934-4C07-B879-D7E07EA769CC}" srcId="{8464D7B5-CCCA-4AA7-A6D6-066551547C58}" destId="{00030E83-290C-4B08-85F6-29569900181F}" srcOrd="0" destOrd="0" parTransId="{51A862BC-974F-4F52-AA43-D66DA406B3F3}" sibTransId="{EF388706-D8E3-4A70-B03E-C6BAE2053A64}"/>
    <dgm:cxn modelId="{D0997627-B031-47F3-B258-FF1FE20B54F6}" type="presOf" srcId="{BF2AA33C-9489-4242-996B-CA59F198E4D6}" destId="{DD9E0B35-AA4A-4663-8D10-F1320B2922CB}" srcOrd="0" destOrd="0" presId="urn:microsoft.com/office/officeart/2008/layout/LinedList"/>
    <dgm:cxn modelId="{7A03113A-350C-4BB9-8193-6D147DB9357E}" srcId="{8464D7B5-CCCA-4AA7-A6D6-066551547C58}" destId="{D6C60FEE-225F-4C8E-86D9-9CB387E8493B}" srcOrd="4" destOrd="0" parTransId="{AE880D52-0ED0-4B72-8079-96FC31A6FF6E}" sibTransId="{1B8D8E78-BC06-4839-81E6-A36DC6A182AC}"/>
    <dgm:cxn modelId="{6FE8C443-ECDD-4095-A00C-2472C8AA5F92}" srcId="{8464D7B5-CCCA-4AA7-A6D6-066551547C58}" destId="{BF2AA33C-9489-4242-996B-CA59F198E4D6}" srcOrd="3" destOrd="0" parTransId="{640F9153-26CC-435E-8DE4-D1F028E437DF}" sibTransId="{ED0D59FE-0ABF-442F-A976-8414A0B820B5}"/>
    <dgm:cxn modelId="{417B805A-BA55-47E5-A7B2-35D237B19F22}" srcId="{8464D7B5-CCCA-4AA7-A6D6-066551547C58}" destId="{413AFA99-C031-4A40-B287-1C95CFFDB6EC}" srcOrd="1" destOrd="0" parTransId="{2CC72475-5C8C-4F4D-8C3C-FAA52534C34B}" sibTransId="{21D8AE3C-B1AE-4E08-9065-099E41772F44}"/>
    <dgm:cxn modelId="{76BC595D-9ADA-431B-B8DB-50022D5CF3C1}" type="presOf" srcId="{413AFA99-C031-4A40-B287-1C95CFFDB6EC}" destId="{17BBEFC7-9FAA-421D-B0B7-44FAA60C11C9}" srcOrd="0" destOrd="0" presId="urn:microsoft.com/office/officeart/2008/layout/LinedList"/>
    <dgm:cxn modelId="{06AB395F-507D-4E34-B3E5-A87B7915FB18}" type="presOf" srcId="{00030E83-290C-4B08-85F6-29569900181F}" destId="{F1974EE6-7AD8-4CDD-ACF4-77A09BA3B0DE}" srcOrd="0" destOrd="0" presId="urn:microsoft.com/office/officeart/2008/layout/LinedList"/>
    <dgm:cxn modelId="{5F62CA75-AC14-4135-94C1-C2396A934025}" srcId="{8464D7B5-CCCA-4AA7-A6D6-066551547C58}" destId="{2A82FFA1-8686-4BFE-8EAB-00F1B85D4502}" srcOrd="2" destOrd="0" parTransId="{4B2B5BAE-F224-4672-AB06-1C96BA07D073}" sibTransId="{39FECC4F-39C0-4AE8-9EB1-88A796E7F7FE}"/>
    <dgm:cxn modelId="{55BED978-2150-4C78-8A0C-8BDF0425E1E6}" type="presOf" srcId="{8464D7B5-CCCA-4AA7-A6D6-066551547C58}" destId="{BCBE1C16-9FB8-4856-8505-C90D26D8A91C}" srcOrd="0" destOrd="0" presId="urn:microsoft.com/office/officeart/2008/layout/LinedList"/>
    <dgm:cxn modelId="{9983BFB9-2AB7-4149-AB99-6052A677EE84}" type="presOf" srcId="{8DFEC3C9-D050-4C8D-9B22-7E1A4531D0A4}" destId="{C87EEA9A-49EA-4D53-8A21-752A6ABAAF46}" srcOrd="0" destOrd="0" presId="urn:microsoft.com/office/officeart/2008/layout/LinedList"/>
    <dgm:cxn modelId="{91D63EC4-62A3-49C3-883A-D524076B8BA7}" type="presOf" srcId="{2A82FFA1-8686-4BFE-8EAB-00F1B85D4502}" destId="{B4AD2A15-341B-4279-891D-7506C9EE6A4E}" srcOrd="0" destOrd="0" presId="urn:microsoft.com/office/officeart/2008/layout/LinedList"/>
    <dgm:cxn modelId="{6BA2D9F0-867A-4756-AF34-393857885036}" srcId="{8464D7B5-CCCA-4AA7-A6D6-066551547C58}" destId="{8DFEC3C9-D050-4C8D-9B22-7E1A4531D0A4}" srcOrd="5" destOrd="0" parTransId="{2C8916E1-5470-4908-A2CE-526EA5D9E2AE}" sibTransId="{BB29BC3A-8C79-4B15-AD0C-D39FC4433ACD}"/>
    <dgm:cxn modelId="{C81CB69F-4E78-4F8D-BA8B-A03E7B46E92C}" type="presParOf" srcId="{BCBE1C16-9FB8-4856-8505-C90D26D8A91C}" destId="{639630B7-8B8C-4468-BEAA-ACE232A2EC71}" srcOrd="0" destOrd="0" presId="urn:microsoft.com/office/officeart/2008/layout/LinedList"/>
    <dgm:cxn modelId="{5C3F09E1-1CD1-44DA-B2B5-81A4A3710373}" type="presParOf" srcId="{BCBE1C16-9FB8-4856-8505-C90D26D8A91C}" destId="{BBF8254C-8C1A-490E-B1BD-AE84755DF67F}" srcOrd="1" destOrd="0" presId="urn:microsoft.com/office/officeart/2008/layout/LinedList"/>
    <dgm:cxn modelId="{C5CDE57A-4DCE-401E-BB29-3F924CC335E1}" type="presParOf" srcId="{BBF8254C-8C1A-490E-B1BD-AE84755DF67F}" destId="{F1974EE6-7AD8-4CDD-ACF4-77A09BA3B0DE}" srcOrd="0" destOrd="0" presId="urn:microsoft.com/office/officeart/2008/layout/LinedList"/>
    <dgm:cxn modelId="{F06AC874-8CD0-4B6D-8FB2-386E7E75D236}" type="presParOf" srcId="{BBF8254C-8C1A-490E-B1BD-AE84755DF67F}" destId="{B095C82E-AB34-4C7C-9729-0D5DAC85FDA8}" srcOrd="1" destOrd="0" presId="urn:microsoft.com/office/officeart/2008/layout/LinedList"/>
    <dgm:cxn modelId="{6083F564-69F9-4D66-BFA5-88EC551403FC}" type="presParOf" srcId="{BCBE1C16-9FB8-4856-8505-C90D26D8A91C}" destId="{E6FBB425-DAB1-418F-BBEF-BBDF85227BCA}" srcOrd="2" destOrd="0" presId="urn:microsoft.com/office/officeart/2008/layout/LinedList"/>
    <dgm:cxn modelId="{250167F2-5755-4B62-A7F6-53DBA6EC0B47}" type="presParOf" srcId="{BCBE1C16-9FB8-4856-8505-C90D26D8A91C}" destId="{5D1AC40A-A0AE-4D1C-88CC-DAC06FC9B693}" srcOrd="3" destOrd="0" presId="urn:microsoft.com/office/officeart/2008/layout/LinedList"/>
    <dgm:cxn modelId="{0468FED1-ED71-4191-8F4F-14748F209B45}" type="presParOf" srcId="{5D1AC40A-A0AE-4D1C-88CC-DAC06FC9B693}" destId="{17BBEFC7-9FAA-421D-B0B7-44FAA60C11C9}" srcOrd="0" destOrd="0" presId="urn:microsoft.com/office/officeart/2008/layout/LinedList"/>
    <dgm:cxn modelId="{BF2A87A6-91A9-45F0-A39F-F2BEB2540513}" type="presParOf" srcId="{5D1AC40A-A0AE-4D1C-88CC-DAC06FC9B693}" destId="{3D17C97B-3DED-4EE3-89C1-AA9A033B8B87}" srcOrd="1" destOrd="0" presId="urn:microsoft.com/office/officeart/2008/layout/LinedList"/>
    <dgm:cxn modelId="{810F6C90-DF0A-46C0-8772-24E64A610FE6}" type="presParOf" srcId="{BCBE1C16-9FB8-4856-8505-C90D26D8A91C}" destId="{CB3BDA54-DEA9-43CC-B594-6B2DAD0A300C}" srcOrd="4" destOrd="0" presId="urn:microsoft.com/office/officeart/2008/layout/LinedList"/>
    <dgm:cxn modelId="{04562F42-7194-458F-9A47-3AEF3BA040F8}" type="presParOf" srcId="{BCBE1C16-9FB8-4856-8505-C90D26D8A91C}" destId="{1FE716E6-9BF6-47BF-9328-EC316CBAA0D2}" srcOrd="5" destOrd="0" presId="urn:microsoft.com/office/officeart/2008/layout/LinedList"/>
    <dgm:cxn modelId="{B84A2067-8731-4484-9E16-CB0DD193D7D5}" type="presParOf" srcId="{1FE716E6-9BF6-47BF-9328-EC316CBAA0D2}" destId="{B4AD2A15-341B-4279-891D-7506C9EE6A4E}" srcOrd="0" destOrd="0" presId="urn:microsoft.com/office/officeart/2008/layout/LinedList"/>
    <dgm:cxn modelId="{DD77924C-0488-41D0-A8B5-2DA777E9AF64}" type="presParOf" srcId="{1FE716E6-9BF6-47BF-9328-EC316CBAA0D2}" destId="{CA229589-837C-4F6A-BB3E-328BD85B09F2}" srcOrd="1" destOrd="0" presId="urn:microsoft.com/office/officeart/2008/layout/LinedList"/>
    <dgm:cxn modelId="{FEF87D55-E708-4951-A314-330871B2E294}" type="presParOf" srcId="{BCBE1C16-9FB8-4856-8505-C90D26D8A91C}" destId="{EB8E45CD-3D2A-4864-A02A-B472AA34A13B}" srcOrd="6" destOrd="0" presId="urn:microsoft.com/office/officeart/2008/layout/LinedList"/>
    <dgm:cxn modelId="{B77FC623-6E49-48C6-86E6-D280352665DF}" type="presParOf" srcId="{BCBE1C16-9FB8-4856-8505-C90D26D8A91C}" destId="{7201D895-507C-4A25-A724-1CDE85805865}" srcOrd="7" destOrd="0" presId="urn:microsoft.com/office/officeart/2008/layout/LinedList"/>
    <dgm:cxn modelId="{85AE2B84-0BC1-4FDA-9035-7297B847261D}" type="presParOf" srcId="{7201D895-507C-4A25-A724-1CDE85805865}" destId="{DD9E0B35-AA4A-4663-8D10-F1320B2922CB}" srcOrd="0" destOrd="0" presId="urn:microsoft.com/office/officeart/2008/layout/LinedList"/>
    <dgm:cxn modelId="{8FFD9105-91D4-45A7-A138-46893213E477}" type="presParOf" srcId="{7201D895-507C-4A25-A724-1CDE85805865}" destId="{CF30B5D8-5CAD-4EE6-8F20-7DF59ADD68FC}" srcOrd="1" destOrd="0" presId="urn:microsoft.com/office/officeart/2008/layout/LinedList"/>
    <dgm:cxn modelId="{2A864D7B-9CDF-495D-80C3-6C4F225B28CE}" type="presParOf" srcId="{BCBE1C16-9FB8-4856-8505-C90D26D8A91C}" destId="{A9E0EB61-CD07-43C7-BC0F-12E68B25E20C}" srcOrd="8" destOrd="0" presId="urn:microsoft.com/office/officeart/2008/layout/LinedList"/>
    <dgm:cxn modelId="{169F36A6-F92B-456F-ADB9-F0106B03B01D}" type="presParOf" srcId="{BCBE1C16-9FB8-4856-8505-C90D26D8A91C}" destId="{F7A85939-6183-475B-9833-9292F1BBF40A}" srcOrd="9" destOrd="0" presId="urn:microsoft.com/office/officeart/2008/layout/LinedList"/>
    <dgm:cxn modelId="{41511284-8213-4246-A68A-A715612DDA40}" type="presParOf" srcId="{F7A85939-6183-475B-9833-9292F1BBF40A}" destId="{C871F70B-AF1F-4F2C-9791-05A8D1208259}" srcOrd="0" destOrd="0" presId="urn:microsoft.com/office/officeart/2008/layout/LinedList"/>
    <dgm:cxn modelId="{A1DD97F8-9CC7-4F52-AE11-294FDC5E920D}" type="presParOf" srcId="{F7A85939-6183-475B-9833-9292F1BBF40A}" destId="{8746BF41-867A-431F-97C3-DBA1ACDAF522}" srcOrd="1" destOrd="0" presId="urn:microsoft.com/office/officeart/2008/layout/LinedList"/>
    <dgm:cxn modelId="{B520B01D-794B-48E3-A67E-1B9B9EE2B8C4}" type="presParOf" srcId="{BCBE1C16-9FB8-4856-8505-C90D26D8A91C}" destId="{00E88C99-6917-486F-9925-C2FBCB911321}" srcOrd="10" destOrd="0" presId="urn:microsoft.com/office/officeart/2008/layout/LinedList"/>
    <dgm:cxn modelId="{B7BDC880-7431-4ACB-8ACC-823E8C5E1386}" type="presParOf" srcId="{BCBE1C16-9FB8-4856-8505-C90D26D8A91C}" destId="{00E52407-3115-4360-851C-924FDF2C970D}" srcOrd="11" destOrd="0" presId="urn:microsoft.com/office/officeart/2008/layout/LinedList"/>
    <dgm:cxn modelId="{46819985-1287-463E-85B7-200AC296379E}" type="presParOf" srcId="{00E52407-3115-4360-851C-924FDF2C970D}" destId="{C87EEA9A-49EA-4D53-8A21-752A6ABAAF46}" srcOrd="0" destOrd="0" presId="urn:microsoft.com/office/officeart/2008/layout/LinedList"/>
    <dgm:cxn modelId="{9E2FF3AC-C0CC-4CDA-B82D-7C1B2A6F84FF}" type="presParOf" srcId="{00E52407-3115-4360-851C-924FDF2C970D}" destId="{1F0EA3C8-3AC0-4D45-A12A-076FD42163E5}"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8464D7B5-CCCA-4AA7-A6D6-066551547C58}" type="doc">
      <dgm:prSet loTypeId="urn:microsoft.com/office/officeart/2008/layout/LinedList" loCatId="list" qsTypeId="urn:microsoft.com/office/officeart/2005/8/quickstyle/simple1" qsCatId="simple" csTypeId="urn:microsoft.com/office/officeart/2005/8/colors/accent2_2" csCatId="accent2" phldr="1"/>
      <dgm:spPr/>
      <dgm:t>
        <a:bodyPr/>
        <a:lstStyle/>
        <a:p>
          <a:endParaRPr lang="tr-TR"/>
        </a:p>
      </dgm:t>
    </dgm:pt>
    <dgm:pt modelId="{00030E83-290C-4B08-85F6-29569900181F}">
      <dgm:prSet phldrT="[Metin]" custT="1"/>
      <dgm:spPr/>
      <dgm:t>
        <a:bodyPr/>
        <a:lstStyle/>
        <a:p>
          <a:r>
            <a:rPr lang="tr-TR" sz="1400" dirty="0"/>
            <a:t>Bodrum Kat:</a:t>
          </a:r>
        </a:p>
      </dgm:t>
    </dgm:pt>
    <dgm:pt modelId="{51A862BC-974F-4F52-AA43-D66DA406B3F3}" type="parTrans" cxnId="{89522614-9934-4C07-B879-D7E07EA769CC}">
      <dgm:prSet/>
      <dgm:spPr/>
      <dgm:t>
        <a:bodyPr/>
        <a:lstStyle/>
        <a:p>
          <a:endParaRPr lang="tr-TR"/>
        </a:p>
      </dgm:t>
    </dgm:pt>
    <dgm:pt modelId="{EF388706-D8E3-4A70-B03E-C6BAE2053A64}" type="sibTrans" cxnId="{89522614-9934-4C07-B879-D7E07EA769CC}">
      <dgm:prSet/>
      <dgm:spPr/>
      <dgm:t>
        <a:bodyPr/>
        <a:lstStyle/>
        <a:p>
          <a:endParaRPr lang="tr-TR"/>
        </a:p>
      </dgm:t>
    </dgm:pt>
    <dgm:pt modelId="{413AFA99-C031-4A40-B287-1C95CFFDB6EC}">
      <dgm:prSet phldrT="[Metin]" custT="1"/>
      <dgm:spPr/>
      <dgm:t>
        <a:bodyPr/>
        <a:lstStyle/>
        <a:p>
          <a:r>
            <a:rPr lang="tr-TR" sz="1400" dirty="0"/>
            <a:t>Zemin Kat: Müzik Öğretmenliği,  </a:t>
          </a:r>
        </a:p>
        <a:p>
          <a:r>
            <a:rPr lang="tr-TR" sz="1400" dirty="0"/>
            <a:t>Mescit ve Otomatlar</a:t>
          </a:r>
        </a:p>
      </dgm:t>
    </dgm:pt>
    <dgm:pt modelId="{2CC72475-5C8C-4F4D-8C3C-FAA52534C34B}" type="parTrans" cxnId="{417B805A-BA55-47E5-A7B2-35D237B19F22}">
      <dgm:prSet/>
      <dgm:spPr/>
      <dgm:t>
        <a:bodyPr/>
        <a:lstStyle/>
        <a:p>
          <a:endParaRPr lang="tr-TR"/>
        </a:p>
      </dgm:t>
    </dgm:pt>
    <dgm:pt modelId="{21D8AE3C-B1AE-4E08-9065-099E41772F44}" type="sibTrans" cxnId="{417B805A-BA55-47E5-A7B2-35D237B19F22}">
      <dgm:prSet/>
      <dgm:spPr/>
      <dgm:t>
        <a:bodyPr/>
        <a:lstStyle/>
        <a:p>
          <a:endParaRPr lang="tr-TR"/>
        </a:p>
      </dgm:t>
    </dgm:pt>
    <dgm:pt modelId="{2A82FFA1-8686-4BFE-8EAB-00F1B85D4502}">
      <dgm:prSet phldrT="[Metin]" custT="1"/>
      <dgm:spPr/>
      <dgm:t>
        <a:bodyPr/>
        <a:lstStyle/>
        <a:p>
          <a:r>
            <a:rPr lang="tr-TR" sz="1400" dirty="0"/>
            <a:t>1. Kat: Eğitim Bilimleri Bölümü, </a:t>
          </a:r>
        </a:p>
      </dgm:t>
    </dgm:pt>
    <dgm:pt modelId="{4B2B5BAE-F224-4672-AB06-1C96BA07D073}" type="parTrans" cxnId="{5F62CA75-AC14-4135-94C1-C2396A934025}">
      <dgm:prSet/>
      <dgm:spPr/>
      <dgm:t>
        <a:bodyPr/>
        <a:lstStyle/>
        <a:p>
          <a:endParaRPr lang="tr-TR"/>
        </a:p>
      </dgm:t>
    </dgm:pt>
    <dgm:pt modelId="{39FECC4F-39C0-4AE8-9EB1-88A796E7F7FE}" type="sibTrans" cxnId="{5F62CA75-AC14-4135-94C1-C2396A934025}">
      <dgm:prSet/>
      <dgm:spPr/>
      <dgm:t>
        <a:bodyPr/>
        <a:lstStyle/>
        <a:p>
          <a:endParaRPr lang="tr-TR"/>
        </a:p>
      </dgm:t>
    </dgm:pt>
    <dgm:pt modelId="{BF2AA33C-9489-4242-996B-CA59F198E4D6}">
      <dgm:prSet phldrT="[Metin]" custT="1"/>
      <dgm:spPr/>
      <dgm:t>
        <a:bodyPr/>
        <a:lstStyle/>
        <a:p>
          <a:r>
            <a:rPr lang="tr-TR" sz="1400" dirty="0"/>
            <a:t>2. Kat: Özel Eğitim Öğretmenliği ve Beden Eğitim Öğretmenliği</a:t>
          </a:r>
        </a:p>
      </dgm:t>
    </dgm:pt>
    <dgm:pt modelId="{640F9153-26CC-435E-8DE4-D1F028E437DF}" type="parTrans" cxnId="{6FE8C443-ECDD-4095-A00C-2472C8AA5F92}">
      <dgm:prSet/>
      <dgm:spPr/>
      <dgm:t>
        <a:bodyPr/>
        <a:lstStyle/>
        <a:p>
          <a:endParaRPr lang="tr-TR"/>
        </a:p>
      </dgm:t>
    </dgm:pt>
    <dgm:pt modelId="{ED0D59FE-0ABF-442F-A976-8414A0B820B5}" type="sibTrans" cxnId="{6FE8C443-ECDD-4095-A00C-2472C8AA5F92}">
      <dgm:prSet/>
      <dgm:spPr/>
      <dgm:t>
        <a:bodyPr/>
        <a:lstStyle/>
        <a:p>
          <a:endParaRPr lang="tr-TR"/>
        </a:p>
      </dgm:t>
    </dgm:pt>
    <dgm:pt modelId="{D6C60FEE-225F-4C8E-86D9-9CB387E8493B}">
      <dgm:prSet phldrT="[Metin]" custT="1"/>
      <dgm:spPr/>
      <dgm:t>
        <a:bodyPr/>
        <a:lstStyle/>
        <a:p>
          <a:r>
            <a:rPr lang="tr-TR" sz="1400" dirty="0"/>
            <a:t>3. Kat:</a:t>
          </a:r>
        </a:p>
      </dgm:t>
    </dgm:pt>
    <dgm:pt modelId="{AE880D52-0ED0-4B72-8079-96FC31A6FF6E}" type="parTrans" cxnId="{7A03113A-350C-4BB9-8193-6D147DB9357E}">
      <dgm:prSet/>
      <dgm:spPr/>
      <dgm:t>
        <a:bodyPr/>
        <a:lstStyle/>
        <a:p>
          <a:endParaRPr lang="tr-TR"/>
        </a:p>
      </dgm:t>
    </dgm:pt>
    <dgm:pt modelId="{1B8D8E78-BC06-4839-81E6-A36DC6A182AC}" type="sibTrans" cxnId="{7A03113A-350C-4BB9-8193-6D147DB9357E}">
      <dgm:prSet/>
      <dgm:spPr/>
      <dgm:t>
        <a:bodyPr/>
        <a:lstStyle/>
        <a:p>
          <a:endParaRPr lang="tr-TR"/>
        </a:p>
      </dgm:t>
    </dgm:pt>
    <dgm:pt modelId="{8DFEC3C9-D050-4C8D-9B22-7E1A4531D0A4}">
      <dgm:prSet phldrT="[Metin]" custT="1"/>
      <dgm:spPr/>
      <dgm:t>
        <a:bodyPr/>
        <a:lstStyle/>
        <a:p>
          <a:endParaRPr lang="tr-TR" sz="1400" dirty="0"/>
        </a:p>
      </dgm:t>
    </dgm:pt>
    <dgm:pt modelId="{2C8916E1-5470-4908-A2CE-526EA5D9E2AE}" type="parTrans" cxnId="{6BA2D9F0-867A-4756-AF34-393857885036}">
      <dgm:prSet/>
      <dgm:spPr/>
      <dgm:t>
        <a:bodyPr/>
        <a:lstStyle/>
        <a:p>
          <a:endParaRPr lang="tr-TR"/>
        </a:p>
      </dgm:t>
    </dgm:pt>
    <dgm:pt modelId="{BB29BC3A-8C79-4B15-AD0C-D39FC4433ACD}" type="sibTrans" cxnId="{6BA2D9F0-867A-4756-AF34-393857885036}">
      <dgm:prSet/>
      <dgm:spPr/>
      <dgm:t>
        <a:bodyPr/>
        <a:lstStyle/>
        <a:p>
          <a:endParaRPr lang="tr-TR"/>
        </a:p>
      </dgm:t>
    </dgm:pt>
    <dgm:pt modelId="{BCBE1C16-9FB8-4856-8505-C90D26D8A91C}" type="pres">
      <dgm:prSet presAssocID="{8464D7B5-CCCA-4AA7-A6D6-066551547C58}" presName="vert0" presStyleCnt="0">
        <dgm:presLayoutVars>
          <dgm:dir/>
          <dgm:animOne val="branch"/>
          <dgm:animLvl val="lvl"/>
        </dgm:presLayoutVars>
      </dgm:prSet>
      <dgm:spPr/>
    </dgm:pt>
    <dgm:pt modelId="{639630B7-8B8C-4468-BEAA-ACE232A2EC71}" type="pres">
      <dgm:prSet presAssocID="{00030E83-290C-4B08-85F6-29569900181F}" presName="thickLine" presStyleLbl="alignNode1" presStyleIdx="0" presStyleCnt="6" custLinFactNeighborX="22622" custLinFactNeighborY="-3574"/>
      <dgm:spPr/>
    </dgm:pt>
    <dgm:pt modelId="{BBF8254C-8C1A-490E-B1BD-AE84755DF67F}" type="pres">
      <dgm:prSet presAssocID="{00030E83-290C-4B08-85F6-29569900181F}" presName="horz1" presStyleCnt="0"/>
      <dgm:spPr/>
    </dgm:pt>
    <dgm:pt modelId="{F1974EE6-7AD8-4CDD-ACF4-77A09BA3B0DE}" type="pres">
      <dgm:prSet presAssocID="{00030E83-290C-4B08-85F6-29569900181F}" presName="tx1" presStyleLbl="revTx" presStyleIdx="0" presStyleCnt="6"/>
      <dgm:spPr/>
    </dgm:pt>
    <dgm:pt modelId="{B095C82E-AB34-4C7C-9729-0D5DAC85FDA8}" type="pres">
      <dgm:prSet presAssocID="{00030E83-290C-4B08-85F6-29569900181F}" presName="vert1" presStyleCnt="0"/>
      <dgm:spPr/>
    </dgm:pt>
    <dgm:pt modelId="{E6FBB425-DAB1-418F-BBEF-BBDF85227BCA}" type="pres">
      <dgm:prSet presAssocID="{413AFA99-C031-4A40-B287-1C95CFFDB6EC}" presName="thickLine" presStyleLbl="alignNode1" presStyleIdx="1" presStyleCnt="6"/>
      <dgm:spPr/>
    </dgm:pt>
    <dgm:pt modelId="{5D1AC40A-A0AE-4D1C-88CC-DAC06FC9B693}" type="pres">
      <dgm:prSet presAssocID="{413AFA99-C031-4A40-B287-1C95CFFDB6EC}" presName="horz1" presStyleCnt="0"/>
      <dgm:spPr/>
    </dgm:pt>
    <dgm:pt modelId="{17BBEFC7-9FAA-421D-B0B7-44FAA60C11C9}" type="pres">
      <dgm:prSet presAssocID="{413AFA99-C031-4A40-B287-1C95CFFDB6EC}" presName="tx1" presStyleLbl="revTx" presStyleIdx="1" presStyleCnt="6"/>
      <dgm:spPr/>
    </dgm:pt>
    <dgm:pt modelId="{3D17C97B-3DED-4EE3-89C1-AA9A033B8B87}" type="pres">
      <dgm:prSet presAssocID="{413AFA99-C031-4A40-B287-1C95CFFDB6EC}" presName="vert1" presStyleCnt="0"/>
      <dgm:spPr/>
    </dgm:pt>
    <dgm:pt modelId="{CB3BDA54-DEA9-43CC-B594-6B2DAD0A300C}" type="pres">
      <dgm:prSet presAssocID="{2A82FFA1-8686-4BFE-8EAB-00F1B85D4502}" presName="thickLine" presStyleLbl="alignNode1" presStyleIdx="2" presStyleCnt="6"/>
      <dgm:spPr/>
    </dgm:pt>
    <dgm:pt modelId="{1FE716E6-9BF6-47BF-9328-EC316CBAA0D2}" type="pres">
      <dgm:prSet presAssocID="{2A82FFA1-8686-4BFE-8EAB-00F1B85D4502}" presName="horz1" presStyleCnt="0"/>
      <dgm:spPr/>
    </dgm:pt>
    <dgm:pt modelId="{B4AD2A15-341B-4279-891D-7506C9EE6A4E}" type="pres">
      <dgm:prSet presAssocID="{2A82FFA1-8686-4BFE-8EAB-00F1B85D4502}" presName="tx1" presStyleLbl="revTx" presStyleIdx="2" presStyleCnt="6"/>
      <dgm:spPr/>
    </dgm:pt>
    <dgm:pt modelId="{CA229589-837C-4F6A-BB3E-328BD85B09F2}" type="pres">
      <dgm:prSet presAssocID="{2A82FFA1-8686-4BFE-8EAB-00F1B85D4502}" presName="vert1" presStyleCnt="0"/>
      <dgm:spPr/>
    </dgm:pt>
    <dgm:pt modelId="{EB8E45CD-3D2A-4864-A02A-B472AA34A13B}" type="pres">
      <dgm:prSet presAssocID="{BF2AA33C-9489-4242-996B-CA59F198E4D6}" presName="thickLine" presStyleLbl="alignNode1" presStyleIdx="3" presStyleCnt="6"/>
      <dgm:spPr/>
    </dgm:pt>
    <dgm:pt modelId="{7201D895-507C-4A25-A724-1CDE85805865}" type="pres">
      <dgm:prSet presAssocID="{BF2AA33C-9489-4242-996B-CA59F198E4D6}" presName="horz1" presStyleCnt="0"/>
      <dgm:spPr/>
    </dgm:pt>
    <dgm:pt modelId="{DD9E0B35-AA4A-4663-8D10-F1320B2922CB}" type="pres">
      <dgm:prSet presAssocID="{BF2AA33C-9489-4242-996B-CA59F198E4D6}" presName="tx1" presStyleLbl="revTx" presStyleIdx="3" presStyleCnt="6"/>
      <dgm:spPr/>
    </dgm:pt>
    <dgm:pt modelId="{CF30B5D8-5CAD-4EE6-8F20-7DF59ADD68FC}" type="pres">
      <dgm:prSet presAssocID="{BF2AA33C-9489-4242-996B-CA59F198E4D6}" presName="vert1" presStyleCnt="0"/>
      <dgm:spPr/>
    </dgm:pt>
    <dgm:pt modelId="{A9E0EB61-CD07-43C7-BC0F-12E68B25E20C}" type="pres">
      <dgm:prSet presAssocID="{D6C60FEE-225F-4C8E-86D9-9CB387E8493B}" presName="thickLine" presStyleLbl="alignNode1" presStyleIdx="4" presStyleCnt="6"/>
      <dgm:spPr/>
    </dgm:pt>
    <dgm:pt modelId="{F7A85939-6183-475B-9833-9292F1BBF40A}" type="pres">
      <dgm:prSet presAssocID="{D6C60FEE-225F-4C8E-86D9-9CB387E8493B}" presName="horz1" presStyleCnt="0"/>
      <dgm:spPr/>
    </dgm:pt>
    <dgm:pt modelId="{C871F70B-AF1F-4F2C-9791-05A8D1208259}" type="pres">
      <dgm:prSet presAssocID="{D6C60FEE-225F-4C8E-86D9-9CB387E8493B}" presName="tx1" presStyleLbl="revTx" presStyleIdx="4" presStyleCnt="6"/>
      <dgm:spPr/>
    </dgm:pt>
    <dgm:pt modelId="{8746BF41-867A-431F-97C3-DBA1ACDAF522}" type="pres">
      <dgm:prSet presAssocID="{D6C60FEE-225F-4C8E-86D9-9CB387E8493B}" presName="vert1" presStyleCnt="0"/>
      <dgm:spPr/>
    </dgm:pt>
    <dgm:pt modelId="{00E88C99-6917-486F-9925-C2FBCB911321}" type="pres">
      <dgm:prSet presAssocID="{8DFEC3C9-D050-4C8D-9B22-7E1A4531D0A4}" presName="thickLine" presStyleLbl="alignNode1" presStyleIdx="5" presStyleCnt="6"/>
      <dgm:spPr/>
    </dgm:pt>
    <dgm:pt modelId="{00E52407-3115-4360-851C-924FDF2C970D}" type="pres">
      <dgm:prSet presAssocID="{8DFEC3C9-D050-4C8D-9B22-7E1A4531D0A4}" presName="horz1" presStyleCnt="0"/>
      <dgm:spPr/>
    </dgm:pt>
    <dgm:pt modelId="{C87EEA9A-49EA-4D53-8A21-752A6ABAAF46}" type="pres">
      <dgm:prSet presAssocID="{8DFEC3C9-D050-4C8D-9B22-7E1A4531D0A4}" presName="tx1" presStyleLbl="revTx" presStyleIdx="5" presStyleCnt="6"/>
      <dgm:spPr/>
    </dgm:pt>
    <dgm:pt modelId="{1F0EA3C8-3AC0-4D45-A12A-076FD42163E5}" type="pres">
      <dgm:prSet presAssocID="{8DFEC3C9-D050-4C8D-9B22-7E1A4531D0A4}" presName="vert1" presStyleCnt="0"/>
      <dgm:spPr/>
    </dgm:pt>
  </dgm:ptLst>
  <dgm:cxnLst>
    <dgm:cxn modelId="{378E9812-93AE-4452-9A96-CF748CF96219}" type="presOf" srcId="{D6C60FEE-225F-4C8E-86D9-9CB387E8493B}" destId="{C871F70B-AF1F-4F2C-9791-05A8D1208259}" srcOrd="0" destOrd="0" presId="urn:microsoft.com/office/officeart/2008/layout/LinedList"/>
    <dgm:cxn modelId="{89522614-9934-4C07-B879-D7E07EA769CC}" srcId="{8464D7B5-CCCA-4AA7-A6D6-066551547C58}" destId="{00030E83-290C-4B08-85F6-29569900181F}" srcOrd="0" destOrd="0" parTransId="{51A862BC-974F-4F52-AA43-D66DA406B3F3}" sibTransId="{EF388706-D8E3-4A70-B03E-C6BAE2053A64}"/>
    <dgm:cxn modelId="{D0997627-B031-47F3-B258-FF1FE20B54F6}" type="presOf" srcId="{BF2AA33C-9489-4242-996B-CA59F198E4D6}" destId="{DD9E0B35-AA4A-4663-8D10-F1320B2922CB}" srcOrd="0" destOrd="0" presId="urn:microsoft.com/office/officeart/2008/layout/LinedList"/>
    <dgm:cxn modelId="{7A03113A-350C-4BB9-8193-6D147DB9357E}" srcId="{8464D7B5-CCCA-4AA7-A6D6-066551547C58}" destId="{D6C60FEE-225F-4C8E-86D9-9CB387E8493B}" srcOrd="4" destOrd="0" parTransId="{AE880D52-0ED0-4B72-8079-96FC31A6FF6E}" sibTransId="{1B8D8E78-BC06-4839-81E6-A36DC6A182AC}"/>
    <dgm:cxn modelId="{6FE8C443-ECDD-4095-A00C-2472C8AA5F92}" srcId="{8464D7B5-CCCA-4AA7-A6D6-066551547C58}" destId="{BF2AA33C-9489-4242-996B-CA59F198E4D6}" srcOrd="3" destOrd="0" parTransId="{640F9153-26CC-435E-8DE4-D1F028E437DF}" sibTransId="{ED0D59FE-0ABF-442F-A976-8414A0B820B5}"/>
    <dgm:cxn modelId="{417B805A-BA55-47E5-A7B2-35D237B19F22}" srcId="{8464D7B5-CCCA-4AA7-A6D6-066551547C58}" destId="{413AFA99-C031-4A40-B287-1C95CFFDB6EC}" srcOrd="1" destOrd="0" parTransId="{2CC72475-5C8C-4F4D-8C3C-FAA52534C34B}" sibTransId="{21D8AE3C-B1AE-4E08-9065-099E41772F44}"/>
    <dgm:cxn modelId="{76BC595D-9ADA-431B-B8DB-50022D5CF3C1}" type="presOf" srcId="{413AFA99-C031-4A40-B287-1C95CFFDB6EC}" destId="{17BBEFC7-9FAA-421D-B0B7-44FAA60C11C9}" srcOrd="0" destOrd="0" presId="urn:microsoft.com/office/officeart/2008/layout/LinedList"/>
    <dgm:cxn modelId="{06AB395F-507D-4E34-B3E5-A87B7915FB18}" type="presOf" srcId="{00030E83-290C-4B08-85F6-29569900181F}" destId="{F1974EE6-7AD8-4CDD-ACF4-77A09BA3B0DE}" srcOrd="0" destOrd="0" presId="urn:microsoft.com/office/officeart/2008/layout/LinedList"/>
    <dgm:cxn modelId="{5F62CA75-AC14-4135-94C1-C2396A934025}" srcId="{8464D7B5-CCCA-4AA7-A6D6-066551547C58}" destId="{2A82FFA1-8686-4BFE-8EAB-00F1B85D4502}" srcOrd="2" destOrd="0" parTransId="{4B2B5BAE-F224-4672-AB06-1C96BA07D073}" sibTransId="{39FECC4F-39C0-4AE8-9EB1-88A796E7F7FE}"/>
    <dgm:cxn modelId="{55BED978-2150-4C78-8A0C-8BDF0425E1E6}" type="presOf" srcId="{8464D7B5-CCCA-4AA7-A6D6-066551547C58}" destId="{BCBE1C16-9FB8-4856-8505-C90D26D8A91C}" srcOrd="0" destOrd="0" presId="urn:microsoft.com/office/officeart/2008/layout/LinedList"/>
    <dgm:cxn modelId="{9983BFB9-2AB7-4149-AB99-6052A677EE84}" type="presOf" srcId="{8DFEC3C9-D050-4C8D-9B22-7E1A4531D0A4}" destId="{C87EEA9A-49EA-4D53-8A21-752A6ABAAF46}" srcOrd="0" destOrd="0" presId="urn:microsoft.com/office/officeart/2008/layout/LinedList"/>
    <dgm:cxn modelId="{91D63EC4-62A3-49C3-883A-D524076B8BA7}" type="presOf" srcId="{2A82FFA1-8686-4BFE-8EAB-00F1B85D4502}" destId="{B4AD2A15-341B-4279-891D-7506C9EE6A4E}" srcOrd="0" destOrd="0" presId="urn:microsoft.com/office/officeart/2008/layout/LinedList"/>
    <dgm:cxn modelId="{6BA2D9F0-867A-4756-AF34-393857885036}" srcId="{8464D7B5-CCCA-4AA7-A6D6-066551547C58}" destId="{8DFEC3C9-D050-4C8D-9B22-7E1A4531D0A4}" srcOrd="5" destOrd="0" parTransId="{2C8916E1-5470-4908-A2CE-526EA5D9E2AE}" sibTransId="{BB29BC3A-8C79-4B15-AD0C-D39FC4433ACD}"/>
    <dgm:cxn modelId="{C81CB69F-4E78-4F8D-BA8B-A03E7B46E92C}" type="presParOf" srcId="{BCBE1C16-9FB8-4856-8505-C90D26D8A91C}" destId="{639630B7-8B8C-4468-BEAA-ACE232A2EC71}" srcOrd="0" destOrd="0" presId="urn:microsoft.com/office/officeart/2008/layout/LinedList"/>
    <dgm:cxn modelId="{5C3F09E1-1CD1-44DA-B2B5-81A4A3710373}" type="presParOf" srcId="{BCBE1C16-9FB8-4856-8505-C90D26D8A91C}" destId="{BBF8254C-8C1A-490E-B1BD-AE84755DF67F}" srcOrd="1" destOrd="0" presId="urn:microsoft.com/office/officeart/2008/layout/LinedList"/>
    <dgm:cxn modelId="{C5CDE57A-4DCE-401E-BB29-3F924CC335E1}" type="presParOf" srcId="{BBF8254C-8C1A-490E-B1BD-AE84755DF67F}" destId="{F1974EE6-7AD8-4CDD-ACF4-77A09BA3B0DE}" srcOrd="0" destOrd="0" presId="urn:microsoft.com/office/officeart/2008/layout/LinedList"/>
    <dgm:cxn modelId="{F06AC874-8CD0-4B6D-8FB2-386E7E75D236}" type="presParOf" srcId="{BBF8254C-8C1A-490E-B1BD-AE84755DF67F}" destId="{B095C82E-AB34-4C7C-9729-0D5DAC85FDA8}" srcOrd="1" destOrd="0" presId="urn:microsoft.com/office/officeart/2008/layout/LinedList"/>
    <dgm:cxn modelId="{6083F564-69F9-4D66-BFA5-88EC551403FC}" type="presParOf" srcId="{BCBE1C16-9FB8-4856-8505-C90D26D8A91C}" destId="{E6FBB425-DAB1-418F-BBEF-BBDF85227BCA}" srcOrd="2" destOrd="0" presId="urn:microsoft.com/office/officeart/2008/layout/LinedList"/>
    <dgm:cxn modelId="{250167F2-5755-4B62-A7F6-53DBA6EC0B47}" type="presParOf" srcId="{BCBE1C16-9FB8-4856-8505-C90D26D8A91C}" destId="{5D1AC40A-A0AE-4D1C-88CC-DAC06FC9B693}" srcOrd="3" destOrd="0" presId="urn:microsoft.com/office/officeart/2008/layout/LinedList"/>
    <dgm:cxn modelId="{0468FED1-ED71-4191-8F4F-14748F209B45}" type="presParOf" srcId="{5D1AC40A-A0AE-4D1C-88CC-DAC06FC9B693}" destId="{17BBEFC7-9FAA-421D-B0B7-44FAA60C11C9}" srcOrd="0" destOrd="0" presId="urn:microsoft.com/office/officeart/2008/layout/LinedList"/>
    <dgm:cxn modelId="{BF2A87A6-91A9-45F0-A39F-F2BEB2540513}" type="presParOf" srcId="{5D1AC40A-A0AE-4D1C-88CC-DAC06FC9B693}" destId="{3D17C97B-3DED-4EE3-89C1-AA9A033B8B87}" srcOrd="1" destOrd="0" presId="urn:microsoft.com/office/officeart/2008/layout/LinedList"/>
    <dgm:cxn modelId="{810F6C90-DF0A-46C0-8772-24E64A610FE6}" type="presParOf" srcId="{BCBE1C16-9FB8-4856-8505-C90D26D8A91C}" destId="{CB3BDA54-DEA9-43CC-B594-6B2DAD0A300C}" srcOrd="4" destOrd="0" presId="urn:microsoft.com/office/officeart/2008/layout/LinedList"/>
    <dgm:cxn modelId="{04562F42-7194-458F-9A47-3AEF3BA040F8}" type="presParOf" srcId="{BCBE1C16-9FB8-4856-8505-C90D26D8A91C}" destId="{1FE716E6-9BF6-47BF-9328-EC316CBAA0D2}" srcOrd="5" destOrd="0" presId="urn:microsoft.com/office/officeart/2008/layout/LinedList"/>
    <dgm:cxn modelId="{B84A2067-8731-4484-9E16-CB0DD193D7D5}" type="presParOf" srcId="{1FE716E6-9BF6-47BF-9328-EC316CBAA0D2}" destId="{B4AD2A15-341B-4279-891D-7506C9EE6A4E}" srcOrd="0" destOrd="0" presId="urn:microsoft.com/office/officeart/2008/layout/LinedList"/>
    <dgm:cxn modelId="{DD77924C-0488-41D0-A8B5-2DA777E9AF64}" type="presParOf" srcId="{1FE716E6-9BF6-47BF-9328-EC316CBAA0D2}" destId="{CA229589-837C-4F6A-BB3E-328BD85B09F2}" srcOrd="1" destOrd="0" presId="urn:microsoft.com/office/officeart/2008/layout/LinedList"/>
    <dgm:cxn modelId="{FEF87D55-E708-4951-A314-330871B2E294}" type="presParOf" srcId="{BCBE1C16-9FB8-4856-8505-C90D26D8A91C}" destId="{EB8E45CD-3D2A-4864-A02A-B472AA34A13B}" srcOrd="6" destOrd="0" presId="urn:microsoft.com/office/officeart/2008/layout/LinedList"/>
    <dgm:cxn modelId="{B77FC623-6E49-48C6-86E6-D280352665DF}" type="presParOf" srcId="{BCBE1C16-9FB8-4856-8505-C90D26D8A91C}" destId="{7201D895-507C-4A25-A724-1CDE85805865}" srcOrd="7" destOrd="0" presId="urn:microsoft.com/office/officeart/2008/layout/LinedList"/>
    <dgm:cxn modelId="{85AE2B84-0BC1-4FDA-9035-7297B847261D}" type="presParOf" srcId="{7201D895-507C-4A25-A724-1CDE85805865}" destId="{DD9E0B35-AA4A-4663-8D10-F1320B2922CB}" srcOrd="0" destOrd="0" presId="urn:microsoft.com/office/officeart/2008/layout/LinedList"/>
    <dgm:cxn modelId="{8FFD9105-91D4-45A7-A138-46893213E477}" type="presParOf" srcId="{7201D895-507C-4A25-A724-1CDE85805865}" destId="{CF30B5D8-5CAD-4EE6-8F20-7DF59ADD68FC}" srcOrd="1" destOrd="0" presId="urn:microsoft.com/office/officeart/2008/layout/LinedList"/>
    <dgm:cxn modelId="{2A864D7B-9CDF-495D-80C3-6C4F225B28CE}" type="presParOf" srcId="{BCBE1C16-9FB8-4856-8505-C90D26D8A91C}" destId="{A9E0EB61-CD07-43C7-BC0F-12E68B25E20C}" srcOrd="8" destOrd="0" presId="urn:microsoft.com/office/officeart/2008/layout/LinedList"/>
    <dgm:cxn modelId="{169F36A6-F92B-456F-ADB9-F0106B03B01D}" type="presParOf" srcId="{BCBE1C16-9FB8-4856-8505-C90D26D8A91C}" destId="{F7A85939-6183-475B-9833-9292F1BBF40A}" srcOrd="9" destOrd="0" presId="urn:microsoft.com/office/officeart/2008/layout/LinedList"/>
    <dgm:cxn modelId="{41511284-8213-4246-A68A-A715612DDA40}" type="presParOf" srcId="{F7A85939-6183-475B-9833-9292F1BBF40A}" destId="{C871F70B-AF1F-4F2C-9791-05A8D1208259}" srcOrd="0" destOrd="0" presId="urn:microsoft.com/office/officeart/2008/layout/LinedList"/>
    <dgm:cxn modelId="{A1DD97F8-9CC7-4F52-AE11-294FDC5E920D}" type="presParOf" srcId="{F7A85939-6183-475B-9833-9292F1BBF40A}" destId="{8746BF41-867A-431F-97C3-DBA1ACDAF522}" srcOrd="1" destOrd="0" presId="urn:microsoft.com/office/officeart/2008/layout/LinedList"/>
    <dgm:cxn modelId="{B520B01D-794B-48E3-A67E-1B9B9EE2B8C4}" type="presParOf" srcId="{BCBE1C16-9FB8-4856-8505-C90D26D8A91C}" destId="{00E88C99-6917-486F-9925-C2FBCB911321}" srcOrd="10" destOrd="0" presId="urn:microsoft.com/office/officeart/2008/layout/LinedList"/>
    <dgm:cxn modelId="{B7BDC880-7431-4ACB-8ACC-823E8C5E1386}" type="presParOf" srcId="{BCBE1C16-9FB8-4856-8505-C90D26D8A91C}" destId="{00E52407-3115-4360-851C-924FDF2C970D}" srcOrd="11" destOrd="0" presId="urn:microsoft.com/office/officeart/2008/layout/LinedList"/>
    <dgm:cxn modelId="{46819985-1287-463E-85B7-200AC296379E}" type="presParOf" srcId="{00E52407-3115-4360-851C-924FDF2C970D}" destId="{C87EEA9A-49EA-4D53-8A21-752A6ABAAF46}" srcOrd="0" destOrd="0" presId="urn:microsoft.com/office/officeart/2008/layout/LinedList"/>
    <dgm:cxn modelId="{9E2FF3AC-C0CC-4CDA-B82D-7C1B2A6F84FF}" type="presParOf" srcId="{00E52407-3115-4360-851C-924FDF2C970D}" destId="{1F0EA3C8-3AC0-4D45-A12A-076FD42163E5}" srcOrd="1" destOrd="0" presId="urn:microsoft.com/office/officeart/2008/layout/LinedLis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8464D7B5-CCCA-4AA7-A6D6-066551547C58}" type="doc">
      <dgm:prSet loTypeId="urn:microsoft.com/office/officeart/2008/layout/LinedList" loCatId="list" qsTypeId="urn:microsoft.com/office/officeart/2005/8/quickstyle/simple1" qsCatId="simple" csTypeId="urn:microsoft.com/office/officeart/2005/8/colors/accent2_2" csCatId="accent2" phldr="1"/>
      <dgm:spPr/>
      <dgm:t>
        <a:bodyPr/>
        <a:lstStyle/>
        <a:p>
          <a:endParaRPr lang="tr-TR"/>
        </a:p>
      </dgm:t>
    </dgm:pt>
    <dgm:pt modelId="{00030E83-290C-4B08-85F6-29569900181F}">
      <dgm:prSet phldrT="[Metin]" custT="1"/>
      <dgm:spPr/>
      <dgm:t>
        <a:bodyPr/>
        <a:lstStyle/>
        <a:p>
          <a:r>
            <a:rPr lang="tr-TR" sz="1400" dirty="0"/>
            <a:t>Bodrum Kat:</a:t>
          </a:r>
        </a:p>
      </dgm:t>
    </dgm:pt>
    <dgm:pt modelId="{51A862BC-974F-4F52-AA43-D66DA406B3F3}" type="parTrans" cxnId="{89522614-9934-4C07-B879-D7E07EA769CC}">
      <dgm:prSet/>
      <dgm:spPr/>
      <dgm:t>
        <a:bodyPr/>
        <a:lstStyle/>
        <a:p>
          <a:endParaRPr lang="tr-TR" sz="1400"/>
        </a:p>
      </dgm:t>
    </dgm:pt>
    <dgm:pt modelId="{EF388706-D8E3-4A70-B03E-C6BAE2053A64}" type="sibTrans" cxnId="{89522614-9934-4C07-B879-D7E07EA769CC}">
      <dgm:prSet/>
      <dgm:spPr/>
      <dgm:t>
        <a:bodyPr/>
        <a:lstStyle/>
        <a:p>
          <a:endParaRPr lang="tr-TR" sz="1400"/>
        </a:p>
      </dgm:t>
    </dgm:pt>
    <dgm:pt modelId="{413AFA99-C031-4A40-B287-1C95CFFDB6EC}">
      <dgm:prSet phldrT="[Metin]" custT="1"/>
      <dgm:spPr/>
      <dgm:t>
        <a:bodyPr/>
        <a:lstStyle/>
        <a:p>
          <a:r>
            <a:rPr lang="tr-TR" sz="1400" dirty="0"/>
            <a:t>Zemin Kat</a:t>
          </a:r>
        </a:p>
      </dgm:t>
    </dgm:pt>
    <dgm:pt modelId="{2CC72475-5C8C-4F4D-8C3C-FAA52534C34B}" type="parTrans" cxnId="{417B805A-BA55-47E5-A7B2-35D237B19F22}">
      <dgm:prSet/>
      <dgm:spPr/>
      <dgm:t>
        <a:bodyPr/>
        <a:lstStyle/>
        <a:p>
          <a:endParaRPr lang="tr-TR" sz="1400"/>
        </a:p>
      </dgm:t>
    </dgm:pt>
    <dgm:pt modelId="{21D8AE3C-B1AE-4E08-9065-099E41772F44}" type="sibTrans" cxnId="{417B805A-BA55-47E5-A7B2-35D237B19F22}">
      <dgm:prSet/>
      <dgm:spPr/>
      <dgm:t>
        <a:bodyPr/>
        <a:lstStyle/>
        <a:p>
          <a:endParaRPr lang="tr-TR" sz="1400"/>
        </a:p>
      </dgm:t>
    </dgm:pt>
    <dgm:pt modelId="{2A82FFA1-8686-4BFE-8EAB-00F1B85D4502}">
      <dgm:prSet phldrT="[Metin]" custT="1"/>
      <dgm:spPr/>
      <dgm:t>
        <a:bodyPr/>
        <a:lstStyle/>
        <a:p>
          <a:r>
            <a:rPr lang="tr-TR" sz="1400" dirty="0"/>
            <a:t>1. Kat: Yabancı Diller Bölümü</a:t>
          </a:r>
        </a:p>
      </dgm:t>
    </dgm:pt>
    <dgm:pt modelId="{4B2B5BAE-F224-4672-AB06-1C96BA07D073}" type="parTrans" cxnId="{5F62CA75-AC14-4135-94C1-C2396A934025}">
      <dgm:prSet/>
      <dgm:spPr/>
      <dgm:t>
        <a:bodyPr/>
        <a:lstStyle/>
        <a:p>
          <a:endParaRPr lang="tr-TR" sz="1400"/>
        </a:p>
      </dgm:t>
    </dgm:pt>
    <dgm:pt modelId="{39FECC4F-39C0-4AE8-9EB1-88A796E7F7FE}" type="sibTrans" cxnId="{5F62CA75-AC14-4135-94C1-C2396A934025}">
      <dgm:prSet/>
      <dgm:spPr/>
      <dgm:t>
        <a:bodyPr/>
        <a:lstStyle/>
        <a:p>
          <a:endParaRPr lang="tr-TR" sz="1400"/>
        </a:p>
      </dgm:t>
    </dgm:pt>
    <dgm:pt modelId="{BF2AA33C-9489-4242-996B-CA59F198E4D6}">
      <dgm:prSet phldrT="[Metin]" custT="1"/>
      <dgm:spPr/>
      <dgm:t>
        <a:bodyPr/>
        <a:lstStyle/>
        <a:p>
          <a:r>
            <a:rPr lang="tr-TR" sz="1400" dirty="0"/>
            <a:t>2. Kat: Sosyal Bilgiler- Türkçe Öğretmenliği</a:t>
          </a:r>
        </a:p>
      </dgm:t>
    </dgm:pt>
    <dgm:pt modelId="{640F9153-26CC-435E-8DE4-D1F028E437DF}" type="parTrans" cxnId="{6FE8C443-ECDD-4095-A00C-2472C8AA5F92}">
      <dgm:prSet/>
      <dgm:spPr/>
      <dgm:t>
        <a:bodyPr/>
        <a:lstStyle/>
        <a:p>
          <a:endParaRPr lang="tr-TR" sz="1400"/>
        </a:p>
      </dgm:t>
    </dgm:pt>
    <dgm:pt modelId="{ED0D59FE-0ABF-442F-A976-8414A0B820B5}" type="sibTrans" cxnId="{6FE8C443-ECDD-4095-A00C-2472C8AA5F92}">
      <dgm:prSet/>
      <dgm:spPr/>
      <dgm:t>
        <a:bodyPr/>
        <a:lstStyle/>
        <a:p>
          <a:endParaRPr lang="tr-TR" sz="1400"/>
        </a:p>
      </dgm:t>
    </dgm:pt>
    <dgm:pt modelId="{D6C60FEE-225F-4C8E-86D9-9CB387E8493B}">
      <dgm:prSet phldrT="[Metin]" custT="1"/>
      <dgm:spPr/>
      <dgm:t>
        <a:bodyPr/>
        <a:lstStyle/>
        <a:p>
          <a:r>
            <a:rPr lang="tr-TR" sz="1400" dirty="0"/>
            <a:t>3. Kat: Dekanlık, Öğrenci İşleri</a:t>
          </a:r>
        </a:p>
      </dgm:t>
    </dgm:pt>
    <dgm:pt modelId="{AE880D52-0ED0-4B72-8079-96FC31A6FF6E}" type="parTrans" cxnId="{7A03113A-350C-4BB9-8193-6D147DB9357E}">
      <dgm:prSet/>
      <dgm:spPr/>
      <dgm:t>
        <a:bodyPr/>
        <a:lstStyle/>
        <a:p>
          <a:endParaRPr lang="tr-TR" sz="1400"/>
        </a:p>
      </dgm:t>
    </dgm:pt>
    <dgm:pt modelId="{1B8D8E78-BC06-4839-81E6-A36DC6A182AC}" type="sibTrans" cxnId="{7A03113A-350C-4BB9-8193-6D147DB9357E}">
      <dgm:prSet/>
      <dgm:spPr/>
      <dgm:t>
        <a:bodyPr/>
        <a:lstStyle/>
        <a:p>
          <a:endParaRPr lang="tr-TR" sz="1400"/>
        </a:p>
      </dgm:t>
    </dgm:pt>
    <dgm:pt modelId="{8DFEC3C9-D050-4C8D-9B22-7E1A4531D0A4}">
      <dgm:prSet phldrT="[Metin]" custT="1"/>
      <dgm:spPr/>
      <dgm:t>
        <a:bodyPr/>
        <a:lstStyle/>
        <a:p>
          <a:r>
            <a:rPr lang="tr-TR" sz="1400" dirty="0"/>
            <a:t>Toplamda 3 Konferans Salonu,  3 Bilgisayar </a:t>
          </a:r>
          <a:r>
            <a:rPr lang="tr-TR" sz="1400" dirty="0" err="1"/>
            <a:t>Lab</a:t>
          </a:r>
          <a:r>
            <a:rPr lang="tr-TR" sz="1400" dirty="0"/>
            <a:t>., 3 Fen </a:t>
          </a:r>
          <a:r>
            <a:rPr lang="tr-TR" sz="1400" dirty="0" err="1"/>
            <a:t>Lab</a:t>
          </a:r>
          <a:r>
            <a:rPr lang="tr-TR" sz="1400" dirty="0"/>
            <a:t>. 1 Öğrenmeyi Öğretme Salonu</a:t>
          </a:r>
        </a:p>
      </dgm:t>
    </dgm:pt>
    <dgm:pt modelId="{2C8916E1-5470-4908-A2CE-526EA5D9E2AE}" type="parTrans" cxnId="{6BA2D9F0-867A-4756-AF34-393857885036}">
      <dgm:prSet/>
      <dgm:spPr/>
      <dgm:t>
        <a:bodyPr/>
        <a:lstStyle/>
        <a:p>
          <a:endParaRPr lang="tr-TR" sz="1400"/>
        </a:p>
      </dgm:t>
    </dgm:pt>
    <dgm:pt modelId="{BB29BC3A-8C79-4B15-AD0C-D39FC4433ACD}" type="sibTrans" cxnId="{6BA2D9F0-867A-4756-AF34-393857885036}">
      <dgm:prSet/>
      <dgm:spPr/>
      <dgm:t>
        <a:bodyPr/>
        <a:lstStyle/>
        <a:p>
          <a:endParaRPr lang="tr-TR" sz="1400"/>
        </a:p>
      </dgm:t>
    </dgm:pt>
    <dgm:pt modelId="{BCBE1C16-9FB8-4856-8505-C90D26D8A91C}" type="pres">
      <dgm:prSet presAssocID="{8464D7B5-CCCA-4AA7-A6D6-066551547C58}" presName="vert0" presStyleCnt="0">
        <dgm:presLayoutVars>
          <dgm:dir/>
          <dgm:animOne val="branch"/>
          <dgm:animLvl val="lvl"/>
        </dgm:presLayoutVars>
      </dgm:prSet>
      <dgm:spPr/>
    </dgm:pt>
    <dgm:pt modelId="{639630B7-8B8C-4468-BEAA-ACE232A2EC71}" type="pres">
      <dgm:prSet presAssocID="{00030E83-290C-4B08-85F6-29569900181F}" presName="thickLine" presStyleLbl="alignNode1" presStyleIdx="0" presStyleCnt="6"/>
      <dgm:spPr/>
    </dgm:pt>
    <dgm:pt modelId="{BBF8254C-8C1A-490E-B1BD-AE84755DF67F}" type="pres">
      <dgm:prSet presAssocID="{00030E83-290C-4B08-85F6-29569900181F}" presName="horz1" presStyleCnt="0"/>
      <dgm:spPr/>
    </dgm:pt>
    <dgm:pt modelId="{F1974EE6-7AD8-4CDD-ACF4-77A09BA3B0DE}" type="pres">
      <dgm:prSet presAssocID="{00030E83-290C-4B08-85F6-29569900181F}" presName="tx1" presStyleLbl="revTx" presStyleIdx="0" presStyleCnt="6"/>
      <dgm:spPr/>
    </dgm:pt>
    <dgm:pt modelId="{B095C82E-AB34-4C7C-9729-0D5DAC85FDA8}" type="pres">
      <dgm:prSet presAssocID="{00030E83-290C-4B08-85F6-29569900181F}" presName="vert1" presStyleCnt="0"/>
      <dgm:spPr/>
    </dgm:pt>
    <dgm:pt modelId="{E6FBB425-DAB1-418F-BBEF-BBDF85227BCA}" type="pres">
      <dgm:prSet presAssocID="{413AFA99-C031-4A40-B287-1C95CFFDB6EC}" presName="thickLine" presStyleLbl="alignNode1" presStyleIdx="1" presStyleCnt="6"/>
      <dgm:spPr/>
    </dgm:pt>
    <dgm:pt modelId="{5D1AC40A-A0AE-4D1C-88CC-DAC06FC9B693}" type="pres">
      <dgm:prSet presAssocID="{413AFA99-C031-4A40-B287-1C95CFFDB6EC}" presName="horz1" presStyleCnt="0"/>
      <dgm:spPr/>
    </dgm:pt>
    <dgm:pt modelId="{17BBEFC7-9FAA-421D-B0B7-44FAA60C11C9}" type="pres">
      <dgm:prSet presAssocID="{413AFA99-C031-4A40-B287-1C95CFFDB6EC}" presName="tx1" presStyleLbl="revTx" presStyleIdx="1" presStyleCnt="6"/>
      <dgm:spPr/>
    </dgm:pt>
    <dgm:pt modelId="{3D17C97B-3DED-4EE3-89C1-AA9A033B8B87}" type="pres">
      <dgm:prSet presAssocID="{413AFA99-C031-4A40-B287-1C95CFFDB6EC}" presName="vert1" presStyleCnt="0"/>
      <dgm:spPr/>
    </dgm:pt>
    <dgm:pt modelId="{CB3BDA54-DEA9-43CC-B594-6B2DAD0A300C}" type="pres">
      <dgm:prSet presAssocID="{2A82FFA1-8686-4BFE-8EAB-00F1B85D4502}" presName="thickLine" presStyleLbl="alignNode1" presStyleIdx="2" presStyleCnt="6"/>
      <dgm:spPr/>
    </dgm:pt>
    <dgm:pt modelId="{1FE716E6-9BF6-47BF-9328-EC316CBAA0D2}" type="pres">
      <dgm:prSet presAssocID="{2A82FFA1-8686-4BFE-8EAB-00F1B85D4502}" presName="horz1" presStyleCnt="0"/>
      <dgm:spPr/>
    </dgm:pt>
    <dgm:pt modelId="{B4AD2A15-341B-4279-891D-7506C9EE6A4E}" type="pres">
      <dgm:prSet presAssocID="{2A82FFA1-8686-4BFE-8EAB-00F1B85D4502}" presName="tx1" presStyleLbl="revTx" presStyleIdx="2" presStyleCnt="6"/>
      <dgm:spPr/>
    </dgm:pt>
    <dgm:pt modelId="{CA229589-837C-4F6A-BB3E-328BD85B09F2}" type="pres">
      <dgm:prSet presAssocID="{2A82FFA1-8686-4BFE-8EAB-00F1B85D4502}" presName="vert1" presStyleCnt="0"/>
      <dgm:spPr/>
    </dgm:pt>
    <dgm:pt modelId="{EB8E45CD-3D2A-4864-A02A-B472AA34A13B}" type="pres">
      <dgm:prSet presAssocID="{BF2AA33C-9489-4242-996B-CA59F198E4D6}" presName="thickLine" presStyleLbl="alignNode1" presStyleIdx="3" presStyleCnt="6"/>
      <dgm:spPr/>
    </dgm:pt>
    <dgm:pt modelId="{7201D895-507C-4A25-A724-1CDE85805865}" type="pres">
      <dgm:prSet presAssocID="{BF2AA33C-9489-4242-996B-CA59F198E4D6}" presName="horz1" presStyleCnt="0"/>
      <dgm:spPr/>
    </dgm:pt>
    <dgm:pt modelId="{DD9E0B35-AA4A-4663-8D10-F1320B2922CB}" type="pres">
      <dgm:prSet presAssocID="{BF2AA33C-9489-4242-996B-CA59F198E4D6}" presName="tx1" presStyleLbl="revTx" presStyleIdx="3" presStyleCnt="6"/>
      <dgm:spPr/>
    </dgm:pt>
    <dgm:pt modelId="{CF30B5D8-5CAD-4EE6-8F20-7DF59ADD68FC}" type="pres">
      <dgm:prSet presAssocID="{BF2AA33C-9489-4242-996B-CA59F198E4D6}" presName="vert1" presStyleCnt="0"/>
      <dgm:spPr/>
    </dgm:pt>
    <dgm:pt modelId="{A9E0EB61-CD07-43C7-BC0F-12E68B25E20C}" type="pres">
      <dgm:prSet presAssocID="{D6C60FEE-225F-4C8E-86D9-9CB387E8493B}" presName="thickLine" presStyleLbl="alignNode1" presStyleIdx="4" presStyleCnt="6"/>
      <dgm:spPr/>
    </dgm:pt>
    <dgm:pt modelId="{F7A85939-6183-475B-9833-9292F1BBF40A}" type="pres">
      <dgm:prSet presAssocID="{D6C60FEE-225F-4C8E-86D9-9CB387E8493B}" presName="horz1" presStyleCnt="0"/>
      <dgm:spPr/>
    </dgm:pt>
    <dgm:pt modelId="{C871F70B-AF1F-4F2C-9791-05A8D1208259}" type="pres">
      <dgm:prSet presAssocID="{D6C60FEE-225F-4C8E-86D9-9CB387E8493B}" presName="tx1" presStyleLbl="revTx" presStyleIdx="4" presStyleCnt="6"/>
      <dgm:spPr/>
    </dgm:pt>
    <dgm:pt modelId="{8746BF41-867A-431F-97C3-DBA1ACDAF522}" type="pres">
      <dgm:prSet presAssocID="{D6C60FEE-225F-4C8E-86D9-9CB387E8493B}" presName="vert1" presStyleCnt="0"/>
      <dgm:spPr/>
    </dgm:pt>
    <dgm:pt modelId="{00E88C99-6917-486F-9925-C2FBCB911321}" type="pres">
      <dgm:prSet presAssocID="{8DFEC3C9-D050-4C8D-9B22-7E1A4531D0A4}" presName="thickLine" presStyleLbl="alignNode1" presStyleIdx="5" presStyleCnt="6"/>
      <dgm:spPr/>
    </dgm:pt>
    <dgm:pt modelId="{00E52407-3115-4360-851C-924FDF2C970D}" type="pres">
      <dgm:prSet presAssocID="{8DFEC3C9-D050-4C8D-9B22-7E1A4531D0A4}" presName="horz1" presStyleCnt="0"/>
      <dgm:spPr/>
    </dgm:pt>
    <dgm:pt modelId="{C87EEA9A-49EA-4D53-8A21-752A6ABAAF46}" type="pres">
      <dgm:prSet presAssocID="{8DFEC3C9-D050-4C8D-9B22-7E1A4531D0A4}" presName="tx1" presStyleLbl="revTx" presStyleIdx="5" presStyleCnt="6"/>
      <dgm:spPr/>
    </dgm:pt>
    <dgm:pt modelId="{1F0EA3C8-3AC0-4D45-A12A-076FD42163E5}" type="pres">
      <dgm:prSet presAssocID="{8DFEC3C9-D050-4C8D-9B22-7E1A4531D0A4}" presName="vert1" presStyleCnt="0"/>
      <dgm:spPr/>
    </dgm:pt>
  </dgm:ptLst>
  <dgm:cxnLst>
    <dgm:cxn modelId="{378E9812-93AE-4452-9A96-CF748CF96219}" type="presOf" srcId="{D6C60FEE-225F-4C8E-86D9-9CB387E8493B}" destId="{C871F70B-AF1F-4F2C-9791-05A8D1208259}" srcOrd="0" destOrd="0" presId="urn:microsoft.com/office/officeart/2008/layout/LinedList"/>
    <dgm:cxn modelId="{89522614-9934-4C07-B879-D7E07EA769CC}" srcId="{8464D7B5-CCCA-4AA7-A6D6-066551547C58}" destId="{00030E83-290C-4B08-85F6-29569900181F}" srcOrd="0" destOrd="0" parTransId="{51A862BC-974F-4F52-AA43-D66DA406B3F3}" sibTransId="{EF388706-D8E3-4A70-B03E-C6BAE2053A64}"/>
    <dgm:cxn modelId="{D0997627-B031-47F3-B258-FF1FE20B54F6}" type="presOf" srcId="{BF2AA33C-9489-4242-996B-CA59F198E4D6}" destId="{DD9E0B35-AA4A-4663-8D10-F1320B2922CB}" srcOrd="0" destOrd="0" presId="urn:microsoft.com/office/officeart/2008/layout/LinedList"/>
    <dgm:cxn modelId="{7A03113A-350C-4BB9-8193-6D147DB9357E}" srcId="{8464D7B5-CCCA-4AA7-A6D6-066551547C58}" destId="{D6C60FEE-225F-4C8E-86D9-9CB387E8493B}" srcOrd="4" destOrd="0" parTransId="{AE880D52-0ED0-4B72-8079-96FC31A6FF6E}" sibTransId="{1B8D8E78-BC06-4839-81E6-A36DC6A182AC}"/>
    <dgm:cxn modelId="{6FE8C443-ECDD-4095-A00C-2472C8AA5F92}" srcId="{8464D7B5-CCCA-4AA7-A6D6-066551547C58}" destId="{BF2AA33C-9489-4242-996B-CA59F198E4D6}" srcOrd="3" destOrd="0" parTransId="{640F9153-26CC-435E-8DE4-D1F028E437DF}" sibTransId="{ED0D59FE-0ABF-442F-A976-8414A0B820B5}"/>
    <dgm:cxn modelId="{417B805A-BA55-47E5-A7B2-35D237B19F22}" srcId="{8464D7B5-CCCA-4AA7-A6D6-066551547C58}" destId="{413AFA99-C031-4A40-B287-1C95CFFDB6EC}" srcOrd="1" destOrd="0" parTransId="{2CC72475-5C8C-4F4D-8C3C-FAA52534C34B}" sibTransId="{21D8AE3C-B1AE-4E08-9065-099E41772F44}"/>
    <dgm:cxn modelId="{76BC595D-9ADA-431B-B8DB-50022D5CF3C1}" type="presOf" srcId="{413AFA99-C031-4A40-B287-1C95CFFDB6EC}" destId="{17BBEFC7-9FAA-421D-B0B7-44FAA60C11C9}" srcOrd="0" destOrd="0" presId="urn:microsoft.com/office/officeart/2008/layout/LinedList"/>
    <dgm:cxn modelId="{06AB395F-507D-4E34-B3E5-A87B7915FB18}" type="presOf" srcId="{00030E83-290C-4B08-85F6-29569900181F}" destId="{F1974EE6-7AD8-4CDD-ACF4-77A09BA3B0DE}" srcOrd="0" destOrd="0" presId="urn:microsoft.com/office/officeart/2008/layout/LinedList"/>
    <dgm:cxn modelId="{5F62CA75-AC14-4135-94C1-C2396A934025}" srcId="{8464D7B5-CCCA-4AA7-A6D6-066551547C58}" destId="{2A82FFA1-8686-4BFE-8EAB-00F1B85D4502}" srcOrd="2" destOrd="0" parTransId="{4B2B5BAE-F224-4672-AB06-1C96BA07D073}" sibTransId="{39FECC4F-39C0-4AE8-9EB1-88A796E7F7FE}"/>
    <dgm:cxn modelId="{55BED978-2150-4C78-8A0C-8BDF0425E1E6}" type="presOf" srcId="{8464D7B5-CCCA-4AA7-A6D6-066551547C58}" destId="{BCBE1C16-9FB8-4856-8505-C90D26D8A91C}" srcOrd="0" destOrd="0" presId="urn:microsoft.com/office/officeart/2008/layout/LinedList"/>
    <dgm:cxn modelId="{9983BFB9-2AB7-4149-AB99-6052A677EE84}" type="presOf" srcId="{8DFEC3C9-D050-4C8D-9B22-7E1A4531D0A4}" destId="{C87EEA9A-49EA-4D53-8A21-752A6ABAAF46}" srcOrd="0" destOrd="0" presId="urn:microsoft.com/office/officeart/2008/layout/LinedList"/>
    <dgm:cxn modelId="{91D63EC4-62A3-49C3-883A-D524076B8BA7}" type="presOf" srcId="{2A82FFA1-8686-4BFE-8EAB-00F1B85D4502}" destId="{B4AD2A15-341B-4279-891D-7506C9EE6A4E}" srcOrd="0" destOrd="0" presId="urn:microsoft.com/office/officeart/2008/layout/LinedList"/>
    <dgm:cxn modelId="{6BA2D9F0-867A-4756-AF34-393857885036}" srcId="{8464D7B5-CCCA-4AA7-A6D6-066551547C58}" destId="{8DFEC3C9-D050-4C8D-9B22-7E1A4531D0A4}" srcOrd="5" destOrd="0" parTransId="{2C8916E1-5470-4908-A2CE-526EA5D9E2AE}" sibTransId="{BB29BC3A-8C79-4B15-AD0C-D39FC4433ACD}"/>
    <dgm:cxn modelId="{C81CB69F-4E78-4F8D-BA8B-A03E7B46E92C}" type="presParOf" srcId="{BCBE1C16-9FB8-4856-8505-C90D26D8A91C}" destId="{639630B7-8B8C-4468-BEAA-ACE232A2EC71}" srcOrd="0" destOrd="0" presId="urn:microsoft.com/office/officeart/2008/layout/LinedList"/>
    <dgm:cxn modelId="{5C3F09E1-1CD1-44DA-B2B5-81A4A3710373}" type="presParOf" srcId="{BCBE1C16-9FB8-4856-8505-C90D26D8A91C}" destId="{BBF8254C-8C1A-490E-B1BD-AE84755DF67F}" srcOrd="1" destOrd="0" presId="urn:microsoft.com/office/officeart/2008/layout/LinedList"/>
    <dgm:cxn modelId="{C5CDE57A-4DCE-401E-BB29-3F924CC335E1}" type="presParOf" srcId="{BBF8254C-8C1A-490E-B1BD-AE84755DF67F}" destId="{F1974EE6-7AD8-4CDD-ACF4-77A09BA3B0DE}" srcOrd="0" destOrd="0" presId="urn:microsoft.com/office/officeart/2008/layout/LinedList"/>
    <dgm:cxn modelId="{F06AC874-8CD0-4B6D-8FB2-386E7E75D236}" type="presParOf" srcId="{BBF8254C-8C1A-490E-B1BD-AE84755DF67F}" destId="{B095C82E-AB34-4C7C-9729-0D5DAC85FDA8}" srcOrd="1" destOrd="0" presId="urn:microsoft.com/office/officeart/2008/layout/LinedList"/>
    <dgm:cxn modelId="{6083F564-69F9-4D66-BFA5-88EC551403FC}" type="presParOf" srcId="{BCBE1C16-9FB8-4856-8505-C90D26D8A91C}" destId="{E6FBB425-DAB1-418F-BBEF-BBDF85227BCA}" srcOrd="2" destOrd="0" presId="urn:microsoft.com/office/officeart/2008/layout/LinedList"/>
    <dgm:cxn modelId="{250167F2-5755-4B62-A7F6-53DBA6EC0B47}" type="presParOf" srcId="{BCBE1C16-9FB8-4856-8505-C90D26D8A91C}" destId="{5D1AC40A-A0AE-4D1C-88CC-DAC06FC9B693}" srcOrd="3" destOrd="0" presId="urn:microsoft.com/office/officeart/2008/layout/LinedList"/>
    <dgm:cxn modelId="{0468FED1-ED71-4191-8F4F-14748F209B45}" type="presParOf" srcId="{5D1AC40A-A0AE-4D1C-88CC-DAC06FC9B693}" destId="{17BBEFC7-9FAA-421D-B0B7-44FAA60C11C9}" srcOrd="0" destOrd="0" presId="urn:microsoft.com/office/officeart/2008/layout/LinedList"/>
    <dgm:cxn modelId="{BF2A87A6-91A9-45F0-A39F-F2BEB2540513}" type="presParOf" srcId="{5D1AC40A-A0AE-4D1C-88CC-DAC06FC9B693}" destId="{3D17C97B-3DED-4EE3-89C1-AA9A033B8B87}" srcOrd="1" destOrd="0" presId="urn:microsoft.com/office/officeart/2008/layout/LinedList"/>
    <dgm:cxn modelId="{810F6C90-DF0A-46C0-8772-24E64A610FE6}" type="presParOf" srcId="{BCBE1C16-9FB8-4856-8505-C90D26D8A91C}" destId="{CB3BDA54-DEA9-43CC-B594-6B2DAD0A300C}" srcOrd="4" destOrd="0" presId="urn:microsoft.com/office/officeart/2008/layout/LinedList"/>
    <dgm:cxn modelId="{04562F42-7194-458F-9A47-3AEF3BA040F8}" type="presParOf" srcId="{BCBE1C16-9FB8-4856-8505-C90D26D8A91C}" destId="{1FE716E6-9BF6-47BF-9328-EC316CBAA0D2}" srcOrd="5" destOrd="0" presId="urn:microsoft.com/office/officeart/2008/layout/LinedList"/>
    <dgm:cxn modelId="{B84A2067-8731-4484-9E16-CB0DD193D7D5}" type="presParOf" srcId="{1FE716E6-9BF6-47BF-9328-EC316CBAA0D2}" destId="{B4AD2A15-341B-4279-891D-7506C9EE6A4E}" srcOrd="0" destOrd="0" presId="urn:microsoft.com/office/officeart/2008/layout/LinedList"/>
    <dgm:cxn modelId="{DD77924C-0488-41D0-A8B5-2DA777E9AF64}" type="presParOf" srcId="{1FE716E6-9BF6-47BF-9328-EC316CBAA0D2}" destId="{CA229589-837C-4F6A-BB3E-328BD85B09F2}" srcOrd="1" destOrd="0" presId="urn:microsoft.com/office/officeart/2008/layout/LinedList"/>
    <dgm:cxn modelId="{FEF87D55-E708-4951-A314-330871B2E294}" type="presParOf" srcId="{BCBE1C16-9FB8-4856-8505-C90D26D8A91C}" destId="{EB8E45CD-3D2A-4864-A02A-B472AA34A13B}" srcOrd="6" destOrd="0" presId="urn:microsoft.com/office/officeart/2008/layout/LinedList"/>
    <dgm:cxn modelId="{B77FC623-6E49-48C6-86E6-D280352665DF}" type="presParOf" srcId="{BCBE1C16-9FB8-4856-8505-C90D26D8A91C}" destId="{7201D895-507C-4A25-A724-1CDE85805865}" srcOrd="7" destOrd="0" presId="urn:microsoft.com/office/officeart/2008/layout/LinedList"/>
    <dgm:cxn modelId="{85AE2B84-0BC1-4FDA-9035-7297B847261D}" type="presParOf" srcId="{7201D895-507C-4A25-A724-1CDE85805865}" destId="{DD9E0B35-AA4A-4663-8D10-F1320B2922CB}" srcOrd="0" destOrd="0" presId="urn:microsoft.com/office/officeart/2008/layout/LinedList"/>
    <dgm:cxn modelId="{8FFD9105-91D4-45A7-A138-46893213E477}" type="presParOf" srcId="{7201D895-507C-4A25-A724-1CDE85805865}" destId="{CF30B5D8-5CAD-4EE6-8F20-7DF59ADD68FC}" srcOrd="1" destOrd="0" presId="urn:microsoft.com/office/officeart/2008/layout/LinedList"/>
    <dgm:cxn modelId="{2A864D7B-9CDF-495D-80C3-6C4F225B28CE}" type="presParOf" srcId="{BCBE1C16-9FB8-4856-8505-C90D26D8A91C}" destId="{A9E0EB61-CD07-43C7-BC0F-12E68B25E20C}" srcOrd="8" destOrd="0" presId="urn:microsoft.com/office/officeart/2008/layout/LinedList"/>
    <dgm:cxn modelId="{169F36A6-F92B-456F-ADB9-F0106B03B01D}" type="presParOf" srcId="{BCBE1C16-9FB8-4856-8505-C90D26D8A91C}" destId="{F7A85939-6183-475B-9833-9292F1BBF40A}" srcOrd="9" destOrd="0" presId="urn:microsoft.com/office/officeart/2008/layout/LinedList"/>
    <dgm:cxn modelId="{41511284-8213-4246-A68A-A715612DDA40}" type="presParOf" srcId="{F7A85939-6183-475B-9833-9292F1BBF40A}" destId="{C871F70B-AF1F-4F2C-9791-05A8D1208259}" srcOrd="0" destOrd="0" presId="urn:microsoft.com/office/officeart/2008/layout/LinedList"/>
    <dgm:cxn modelId="{A1DD97F8-9CC7-4F52-AE11-294FDC5E920D}" type="presParOf" srcId="{F7A85939-6183-475B-9833-9292F1BBF40A}" destId="{8746BF41-867A-431F-97C3-DBA1ACDAF522}" srcOrd="1" destOrd="0" presId="urn:microsoft.com/office/officeart/2008/layout/LinedList"/>
    <dgm:cxn modelId="{B520B01D-794B-48E3-A67E-1B9B9EE2B8C4}" type="presParOf" srcId="{BCBE1C16-9FB8-4856-8505-C90D26D8A91C}" destId="{00E88C99-6917-486F-9925-C2FBCB911321}" srcOrd="10" destOrd="0" presId="urn:microsoft.com/office/officeart/2008/layout/LinedList"/>
    <dgm:cxn modelId="{B7BDC880-7431-4ACB-8ACC-823E8C5E1386}" type="presParOf" srcId="{BCBE1C16-9FB8-4856-8505-C90D26D8A91C}" destId="{00E52407-3115-4360-851C-924FDF2C970D}" srcOrd="11" destOrd="0" presId="urn:microsoft.com/office/officeart/2008/layout/LinedList"/>
    <dgm:cxn modelId="{46819985-1287-463E-85B7-200AC296379E}" type="presParOf" srcId="{00E52407-3115-4360-851C-924FDF2C970D}" destId="{C87EEA9A-49EA-4D53-8A21-752A6ABAAF46}" srcOrd="0" destOrd="0" presId="urn:microsoft.com/office/officeart/2008/layout/LinedList"/>
    <dgm:cxn modelId="{9E2FF3AC-C0CC-4CDA-B82D-7C1B2A6F84FF}" type="presParOf" srcId="{00E52407-3115-4360-851C-924FDF2C970D}" destId="{1F0EA3C8-3AC0-4D45-A12A-076FD42163E5}" srcOrd="1" destOrd="0" presId="urn:microsoft.com/office/officeart/2008/layout/LinedList"/>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07DD2FBF-BA22-4DDA-BB90-BE4FEE7B9CB5}" type="doc">
      <dgm:prSet loTypeId="urn:microsoft.com/office/officeart/2005/8/layout/vList3" loCatId="picture" qsTypeId="urn:microsoft.com/office/officeart/2005/8/quickstyle/simple1" qsCatId="simple" csTypeId="urn:microsoft.com/office/officeart/2005/8/colors/accent1_2" csCatId="accent1" phldr="1"/>
      <dgm:spPr/>
    </dgm:pt>
    <dgm:pt modelId="{9759900D-943F-4036-8B52-D9CC3B82422D}">
      <dgm:prSet phldrT="[Metin]"/>
      <dgm:spPr/>
      <dgm:t>
        <a:bodyPr/>
        <a:lstStyle/>
        <a:p>
          <a:r>
            <a:rPr lang="en-US" dirty="0" err="1"/>
            <a:t>Programın</a:t>
          </a:r>
          <a:r>
            <a:rPr lang="en-US" dirty="0"/>
            <a:t> </a:t>
          </a:r>
          <a:r>
            <a:rPr lang="en-US" dirty="0" err="1"/>
            <a:t>misyon</a:t>
          </a:r>
          <a:r>
            <a:rPr lang="en-US" dirty="0"/>
            <a:t> </a:t>
          </a:r>
          <a:r>
            <a:rPr lang="en-US" dirty="0" err="1"/>
            <a:t>ve</a:t>
          </a:r>
          <a:r>
            <a:rPr lang="en-US" dirty="0"/>
            <a:t> </a:t>
          </a:r>
          <a:r>
            <a:rPr lang="en-US" dirty="0" err="1"/>
            <a:t>vizyonu</a:t>
          </a:r>
          <a:r>
            <a:rPr lang="en-US" dirty="0"/>
            <a:t> </a:t>
          </a:r>
          <a:r>
            <a:rPr lang="en-US" dirty="0" err="1"/>
            <a:t>nedir</a:t>
          </a:r>
          <a:r>
            <a:rPr lang="en-US" dirty="0"/>
            <a:t>?</a:t>
          </a:r>
          <a:endParaRPr lang="tr-TR" dirty="0"/>
        </a:p>
      </dgm:t>
    </dgm:pt>
    <dgm:pt modelId="{26369668-2DAB-4E38-A336-78224EB62ED6}" type="parTrans" cxnId="{8E6D2606-D9F6-4847-AA0A-A4210820DE09}">
      <dgm:prSet/>
      <dgm:spPr/>
      <dgm:t>
        <a:bodyPr/>
        <a:lstStyle/>
        <a:p>
          <a:endParaRPr lang="tr-TR"/>
        </a:p>
      </dgm:t>
    </dgm:pt>
    <dgm:pt modelId="{0695640C-067D-4083-A49A-E4E5D672AB8D}" type="sibTrans" cxnId="{8E6D2606-D9F6-4847-AA0A-A4210820DE09}">
      <dgm:prSet/>
      <dgm:spPr/>
      <dgm:t>
        <a:bodyPr/>
        <a:lstStyle/>
        <a:p>
          <a:endParaRPr lang="tr-TR"/>
        </a:p>
      </dgm:t>
    </dgm:pt>
    <dgm:pt modelId="{2C668A2D-9F92-46C8-96B3-1DCCE9B1AE94}">
      <dgm:prSet phldrT="[Metin]"/>
      <dgm:spPr/>
      <dgm:t>
        <a:bodyPr/>
        <a:lstStyle/>
        <a:p>
          <a:r>
            <a:rPr lang="en-US" i="0" dirty="0" err="1">
              <a:solidFill>
                <a:srgbClr val="FFFFFF"/>
              </a:solidFill>
              <a:latin typeface="+mj-lt"/>
              <a:ea typeface="+mj-ea"/>
              <a:cs typeface="+mj-cs"/>
            </a:rPr>
            <a:t>Programa</a:t>
          </a:r>
          <a:r>
            <a:rPr lang="en-US" i="0" dirty="0">
              <a:solidFill>
                <a:srgbClr val="FFFFFF"/>
              </a:solidFill>
              <a:latin typeface="+mj-lt"/>
              <a:ea typeface="+mj-ea"/>
              <a:cs typeface="+mj-cs"/>
            </a:rPr>
            <a:t> yeni </a:t>
          </a:r>
          <a:r>
            <a:rPr lang="en-US" i="0" dirty="0" err="1">
              <a:solidFill>
                <a:srgbClr val="FFFFFF"/>
              </a:solidFill>
              <a:latin typeface="+mj-lt"/>
              <a:ea typeface="+mj-ea"/>
              <a:cs typeface="+mj-cs"/>
            </a:rPr>
            <a:t>başlayan</a:t>
          </a:r>
          <a:r>
            <a:rPr lang="en-US" i="0" dirty="0">
              <a:solidFill>
                <a:srgbClr val="FFFFFF"/>
              </a:solidFill>
              <a:latin typeface="+mj-lt"/>
              <a:ea typeface="+mj-ea"/>
              <a:cs typeface="+mj-cs"/>
            </a:rPr>
            <a:t> </a:t>
          </a:r>
          <a:r>
            <a:rPr lang="en-US" i="0" dirty="0" err="1">
              <a:solidFill>
                <a:srgbClr val="FFFFFF"/>
              </a:solidFill>
              <a:latin typeface="+mj-lt"/>
              <a:ea typeface="+mj-ea"/>
              <a:cs typeface="+mj-cs"/>
            </a:rPr>
            <a:t>öğrencilere</a:t>
          </a:r>
          <a:r>
            <a:rPr lang="en-US" i="0" dirty="0">
              <a:solidFill>
                <a:srgbClr val="FFFFFF"/>
              </a:solidFill>
              <a:latin typeface="+mj-lt"/>
              <a:ea typeface="+mj-ea"/>
              <a:cs typeface="+mj-cs"/>
            </a:rPr>
            <a:t> ana </a:t>
          </a:r>
          <a:r>
            <a:rPr lang="en-US" i="0" dirty="0" err="1">
              <a:solidFill>
                <a:srgbClr val="FFFFFF"/>
              </a:solidFill>
              <a:latin typeface="+mj-lt"/>
              <a:ea typeface="+mj-ea"/>
              <a:cs typeface="+mj-cs"/>
            </a:rPr>
            <a:t>bilim</a:t>
          </a:r>
          <a:r>
            <a:rPr lang="en-US" i="0" dirty="0">
              <a:solidFill>
                <a:srgbClr val="FFFFFF"/>
              </a:solidFill>
              <a:latin typeface="+mj-lt"/>
              <a:ea typeface="+mj-ea"/>
              <a:cs typeface="+mj-cs"/>
            </a:rPr>
            <a:t> </a:t>
          </a:r>
          <a:r>
            <a:rPr lang="en-US" i="0" dirty="0" err="1">
              <a:solidFill>
                <a:srgbClr val="FFFFFF"/>
              </a:solidFill>
              <a:latin typeface="+mj-lt"/>
              <a:ea typeface="+mj-ea"/>
              <a:cs typeface="+mj-cs"/>
            </a:rPr>
            <a:t>dalı</a:t>
          </a:r>
          <a:r>
            <a:rPr lang="en-US" i="0" dirty="0">
              <a:solidFill>
                <a:srgbClr val="FFFFFF"/>
              </a:solidFill>
              <a:latin typeface="+mj-lt"/>
              <a:ea typeface="+mj-ea"/>
              <a:cs typeface="+mj-cs"/>
            </a:rPr>
            <a:t> </a:t>
          </a:r>
          <a:r>
            <a:rPr lang="en-US" i="0" dirty="0" err="1">
              <a:solidFill>
                <a:srgbClr val="FFFFFF"/>
              </a:solidFill>
              <a:latin typeface="+mj-lt"/>
              <a:ea typeface="+mj-ea"/>
              <a:cs typeface="+mj-cs"/>
            </a:rPr>
            <a:t>hakkında</a:t>
          </a:r>
          <a:r>
            <a:rPr lang="en-US" i="0" dirty="0">
              <a:solidFill>
                <a:srgbClr val="FFFFFF"/>
              </a:solidFill>
              <a:latin typeface="+mj-lt"/>
              <a:ea typeface="+mj-ea"/>
              <a:cs typeface="+mj-cs"/>
            </a:rPr>
            <a:t> </a:t>
          </a:r>
          <a:r>
            <a:rPr lang="en-US" i="0" dirty="0" err="1">
              <a:solidFill>
                <a:srgbClr val="FFFFFF"/>
              </a:solidFill>
              <a:latin typeface="+mj-lt"/>
              <a:ea typeface="+mj-ea"/>
              <a:cs typeface="+mj-cs"/>
            </a:rPr>
            <a:t>kısaca</a:t>
          </a:r>
          <a:r>
            <a:rPr lang="en-US" i="0" dirty="0">
              <a:solidFill>
                <a:srgbClr val="FFFFFF"/>
              </a:solidFill>
              <a:latin typeface="+mj-lt"/>
              <a:ea typeface="+mj-ea"/>
              <a:cs typeface="+mj-cs"/>
            </a:rPr>
            <a:t> </a:t>
          </a:r>
          <a:r>
            <a:rPr lang="en-US" i="0" dirty="0" err="1">
              <a:solidFill>
                <a:srgbClr val="FFFFFF"/>
              </a:solidFill>
              <a:latin typeface="+mj-lt"/>
              <a:ea typeface="+mj-ea"/>
              <a:cs typeface="+mj-cs"/>
            </a:rPr>
            <a:t>bilgi</a:t>
          </a:r>
          <a:r>
            <a:rPr lang="en-US" i="0" dirty="0">
              <a:solidFill>
                <a:srgbClr val="FFFFFF"/>
              </a:solidFill>
              <a:latin typeface="+mj-lt"/>
              <a:ea typeface="+mj-ea"/>
              <a:cs typeface="+mj-cs"/>
            </a:rPr>
            <a:t> </a:t>
          </a:r>
          <a:r>
            <a:rPr lang="en-US" i="0" dirty="0" err="1">
              <a:solidFill>
                <a:srgbClr val="FFFFFF"/>
              </a:solidFill>
              <a:latin typeface="+mj-lt"/>
              <a:ea typeface="+mj-ea"/>
              <a:cs typeface="+mj-cs"/>
            </a:rPr>
            <a:t>verecek</a:t>
          </a:r>
          <a:r>
            <a:rPr lang="en-US" i="0" dirty="0">
              <a:solidFill>
                <a:srgbClr val="FFFFFF"/>
              </a:solidFill>
              <a:latin typeface="+mj-lt"/>
              <a:ea typeface="+mj-ea"/>
              <a:cs typeface="+mj-cs"/>
            </a:rPr>
            <a:t> </a:t>
          </a:r>
          <a:r>
            <a:rPr lang="en-US" i="0" dirty="0" err="1">
              <a:solidFill>
                <a:srgbClr val="FFFFFF"/>
              </a:solidFill>
              <a:latin typeface="+mj-lt"/>
              <a:ea typeface="+mj-ea"/>
              <a:cs typeface="+mj-cs"/>
            </a:rPr>
            <a:t>olsanız</a:t>
          </a:r>
          <a:r>
            <a:rPr lang="en-US" i="0" dirty="0">
              <a:solidFill>
                <a:srgbClr val="FFFFFF"/>
              </a:solidFill>
              <a:latin typeface="+mj-lt"/>
              <a:ea typeface="+mj-ea"/>
              <a:cs typeface="+mj-cs"/>
            </a:rPr>
            <a:t> </a:t>
          </a:r>
          <a:r>
            <a:rPr lang="en-US" i="0" dirty="0" err="1">
              <a:solidFill>
                <a:srgbClr val="FFFFFF"/>
              </a:solidFill>
              <a:latin typeface="+mj-lt"/>
              <a:ea typeface="+mj-ea"/>
              <a:cs typeface="+mj-cs"/>
            </a:rPr>
            <a:t>neler</a:t>
          </a:r>
          <a:r>
            <a:rPr lang="en-US" i="0" dirty="0">
              <a:solidFill>
                <a:srgbClr val="FFFFFF"/>
              </a:solidFill>
              <a:latin typeface="+mj-lt"/>
              <a:ea typeface="+mj-ea"/>
              <a:cs typeface="+mj-cs"/>
            </a:rPr>
            <a:t> </a:t>
          </a:r>
          <a:r>
            <a:rPr lang="en-US" i="0" dirty="0" err="1">
              <a:solidFill>
                <a:srgbClr val="FFFFFF"/>
              </a:solidFill>
              <a:latin typeface="+mj-lt"/>
              <a:ea typeface="+mj-ea"/>
              <a:cs typeface="+mj-cs"/>
            </a:rPr>
            <a:t>söyleyebilirsiniz</a:t>
          </a:r>
          <a:r>
            <a:rPr lang="tr-TR" i="0" dirty="0">
              <a:solidFill>
                <a:srgbClr val="FFFFFF"/>
              </a:solidFill>
              <a:latin typeface="+mj-lt"/>
              <a:ea typeface="+mj-ea"/>
              <a:cs typeface="+mj-cs"/>
            </a:rPr>
            <a:t>?</a:t>
          </a:r>
          <a:endParaRPr lang="tr-TR" dirty="0"/>
        </a:p>
      </dgm:t>
    </dgm:pt>
    <dgm:pt modelId="{1537563D-E6CE-4BC3-BE92-96FEB81F8324}" type="parTrans" cxnId="{9F08CCD8-48BE-4CF0-A93B-63600737D24E}">
      <dgm:prSet/>
      <dgm:spPr/>
      <dgm:t>
        <a:bodyPr/>
        <a:lstStyle/>
        <a:p>
          <a:endParaRPr lang="tr-TR"/>
        </a:p>
      </dgm:t>
    </dgm:pt>
    <dgm:pt modelId="{94EE4F84-0FB2-43BD-BF72-BDB455BC589D}" type="sibTrans" cxnId="{9F08CCD8-48BE-4CF0-A93B-63600737D24E}">
      <dgm:prSet/>
      <dgm:spPr/>
      <dgm:t>
        <a:bodyPr/>
        <a:lstStyle/>
        <a:p>
          <a:endParaRPr lang="tr-TR"/>
        </a:p>
      </dgm:t>
    </dgm:pt>
    <dgm:pt modelId="{267F4E22-C271-4340-B53A-7B9D19BF258D}">
      <dgm:prSet phldrT="[Metin]"/>
      <dgm:spPr/>
      <dgm:t>
        <a:bodyPr/>
        <a:lstStyle/>
        <a:p>
          <a:r>
            <a:rPr lang="tr-TR" i="0" dirty="0">
              <a:ea typeface="+mj-lt"/>
              <a:cs typeface="+mj-lt"/>
            </a:rPr>
            <a:t>Programda kaç öğretim üyesi/elemanı vardır?</a:t>
          </a:r>
          <a:endParaRPr lang="tr-TR" dirty="0"/>
        </a:p>
      </dgm:t>
    </dgm:pt>
    <dgm:pt modelId="{C4CAA94A-E8FC-4A35-A7D9-C0A24B663BA4}" type="parTrans" cxnId="{2EE3B147-BE68-4F5A-BE67-C41791A25911}">
      <dgm:prSet/>
      <dgm:spPr/>
      <dgm:t>
        <a:bodyPr/>
        <a:lstStyle/>
        <a:p>
          <a:endParaRPr lang="tr-TR"/>
        </a:p>
      </dgm:t>
    </dgm:pt>
    <dgm:pt modelId="{13C5373B-3CA6-4018-B497-9CC7FB6CE92E}" type="sibTrans" cxnId="{2EE3B147-BE68-4F5A-BE67-C41791A25911}">
      <dgm:prSet/>
      <dgm:spPr/>
      <dgm:t>
        <a:bodyPr/>
        <a:lstStyle/>
        <a:p>
          <a:endParaRPr lang="tr-TR"/>
        </a:p>
      </dgm:t>
    </dgm:pt>
    <dgm:pt modelId="{3332B136-CA2F-4543-A062-10BC8CDDB9DC}" type="pres">
      <dgm:prSet presAssocID="{07DD2FBF-BA22-4DDA-BB90-BE4FEE7B9CB5}" presName="linearFlow" presStyleCnt="0">
        <dgm:presLayoutVars>
          <dgm:dir/>
          <dgm:resizeHandles val="exact"/>
        </dgm:presLayoutVars>
      </dgm:prSet>
      <dgm:spPr/>
    </dgm:pt>
    <dgm:pt modelId="{DFD51809-C9DF-4565-9A18-402E165C17E8}" type="pres">
      <dgm:prSet presAssocID="{9759900D-943F-4036-8B52-D9CC3B82422D}" presName="composite" presStyleCnt="0"/>
      <dgm:spPr/>
    </dgm:pt>
    <dgm:pt modelId="{CCFDD9A9-3EA5-4BC2-B2B7-591B8CB0BBEB}" type="pres">
      <dgm:prSet presAssocID="{9759900D-943F-4036-8B52-D9CC3B82422D}" presName="imgShp" presStyleLbl="fgImgPlace1" presStyleIdx="0" presStyleCnt="3"/>
      <dgm:spPr/>
    </dgm:pt>
    <dgm:pt modelId="{D1E3B673-B51F-4C08-BCA2-A36166E74345}" type="pres">
      <dgm:prSet presAssocID="{9759900D-943F-4036-8B52-D9CC3B82422D}" presName="txShp" presStyleLbl="node1" presStyleIdx="0" presStyleCnt="3">
        <dgm:presLayoutVars>
          <dgm:bulletEnabled val="1"/>
        </dgm:presLayoutVars>
      </dgm:prSet>
      <dgm:spPr/>
    </dgm:pt>
    <dgm:pt modelId="{5DC6CA30-95C7-46DC-839F-01668AED0D53}" type="pres">
      <dgm:prSet presAssocID="{0695640C-067D-4083-A49A-E4E5D672AB8D}" presName="spacing" presStyleCnt="0"/>
      <dgm:spPr/>
    </dgm:pt>
    <dgm:pt modelId="{DC4EF501-BF03-49A0-9C3C-6AF94052F8FC}" type="pres">
      <dgm:prSet presAssocID="{2C668A2D-9F92-46C8-96B3-1DCCE9B1AE94}" presName="composite" presStyleCnt="0"/>
      <dgm:spPr/>
    </dgm:pt>
    <dgm:pt modelId="{1BAFE302-AE9F-434A-B6E7-C32088D94776}" type="pres">
      <dgm:prSet presAssocID="{2C668A2D-9F92-46C8-96B3-1DCCE9B1AE94}" presName="imgShp" presStyleLbl="fgImgPlace1" presStyleIdx="1" presStyleCnt="3"/>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Kitaplar ana hat"/>
        </a:ext>
      </dgm:extLst>
    </dgm:pt>
    <dgm:pt modelId="{71B297B8-A099-4855-9D7E-67AB060455A9}" type="pres">
      <dgm:prSet presAssocID="{2C668A2D-9F92-46C8-96B3-1DCCE9B1AE94}" presName="txShp" presStyleLbl="node1" presStyleIdx="1" presStyleCnt="3">
        <dgm:presLayoutVars>
          <dgm:bulletEnabled val="1"/>
        </dgm:presLayoutVars>
      </dgm:prSet>
      <dgm:spPr/>
    </dgm:pt>
    <dgm:pt modelId="{539912D0-1229-46C7-9D45-0EDE24F828F1}" type="pres">
      <dgm:prSet presAssocID="{94EE4F84-0FB2-43BD-BF72-BDB455BC589D}" presName="spacing" presStyleCnt="0"/>
      <dgm:spPr/>
    </dgm:pt>
    <dgm:pt modelId="{F34A235C-F3D0-4017-B708-47EAF523C759}" type="pres">
      <dgm:prSet presAssocID="{267F4E22-C271-4340-B53A-7B9D19BF258D}" presName="composite" presStyleCnt="0"/>
      <dgm:spPr/>
    </dgm:pt>
    <dgm:pt modelId="{3003F020-4842-4722-90FF-7336740D37AB}" type="pres">
      <dgm:prSet presAssocID="{267F4E22-C271-4340-B53A-7B9D19BF258D}" presName="imgShp" presStyleLbl="fgImgPlace1" presStyleIdx="2" presStyleCnt="3" custLinFactNeighborX="475" custLinFactNeighborY="-486"/>
      <dgm:spPr>
        <a:blipFill>
          <a:blip xmlns:r="http://schemas.openxmlformats.org/officeDocument/2006/relationships" r:embed="rId3" cstate="print">
            <a:extLst>
              <a:ext uri="{28A0092B-C50C-407E-A947-70E740481C1C}">
                <a14:useLocalDpi xmlns:a14="http://schemas.microsoft.com/office/drawing/2010/main" val="0"/>
              </a:ext>
            </a:extLst>
          </a:blip>
          <a:srcRect/>
          <a:stretch>
            <a:fillRect l="-25000" r="-25000"/>
          </a:stretch>
        </a:blipFill>
      </dgm:spPr>
      <dgm:extLst>
        <a:ext uri="{E40237B7-FDA0-4F09-8148-C483321AD2D9}">
          <dgm14:cNvPr xmlns:dgm14="http://schemas.microsoft.com/office/drawing/2010/diagram" id="0" name="" descr="Cam panele yazan ofis çalışanı"/>
        </a:ext>
      </dgm:extLst>
    </dgm:pt>
    <dgm:pt modelId="{2BF3430C-2919-44EE-A996-6622DC14D428}" type="pres">
      <dgm:prSet presAssocID="{267F4E22-C271-4340-B53A-7B9D19BF258D}" presName="txShp" presStyleLbl="node1" presStyleIdx="2" presStyleCnt="3">
        <dgm:presLayoutVars>
          <dgm:bulletEnabled val="1"/>
        </dgm:presLayoutVars>
      </dgm:prSet>
      <dgm:spPr/>
    </dgm:pt>
  </dgm:ptLst>
  <dgm:cxnLst>
    <dgm:cxn modelId="{8E6D2606-D9F6-4847-AA0A-A4210820DE09}" srcId="{07DD2FBF-BA22-4DDA-BB90-BE4FEE7B9CB5}" destId="{9759900D-943F-4036-8B52-D9CC3B82422D}" srcOrd="0" destOrd="0" parTransId="{26369668-2DAB-4E38-A336-78224EB62ED6}" sibTransId="{0695640C-067D-4083-A49A-E4E5D672AB8D}"/>
    <dgm:cxn modelId="{620EEE40-F543-4138-B927-FC91DDD27259}" type="presOf" srcId="{267F4E22-C271-4340-B53A-7B9D19BF258D}" destId="{2BF3430C-2919-44EE-A996-6622DC14D428}" srcOrd="0" destOrd="0" presId="urn:microsoft.com/office/officeart/2005/8/layout/vList3"/>
    <dgm:cxn modelId="{2EE3B147-BE68-4F5A-BE67-C41791A25911}" srcId="{07DD2FBF-BA22-4DDA-BB90-BE4FEE7B9CB5}" destId="{267F4E22-C271-4340-B53A-7B9D19BF258D}" srcOrd="2" destOrd="0" parTransId="{C4CAA94A-E8FC-4A35-A7D9-C0A24B663BA4}" sibTransId="{13C5373B-3CA6-4018-B497-9CC7FB6CE92E}"/>
    <dgm:cxn modelId="{4A1EDC5D-9658-4317-B2BB-26CEB8E876C2}" type="presOf" srcId="{07DD2FBF-BA22-4DDA-BB90-BE4FEE7B9CB5}" destId="{3332B136-CA2F-4543-A062-10BC8CDDB9DC}" srcOrd="0" destOrd="0" presId="urn:microsoft.com/office/officeart/2005/8/layout/vList3"/>
    <dgm:cxn modelId="{86ED6A6C-4204-4C96-A6B7-406AD072B88E}" type="presOf" srcId="{9759900D-943F-4036-8B52-D9CC3B82422D}" destId="{D1E3B673-B51F-4C08-BCA2-A36166E74345}" srcOrd="0" destOrd="0" presId="urn:microsoft.com/office/officeart/2005/8/layout/vList3"/>
    <dgm:cxn modelId="{38D6738A-16F7-421E-8461-191E3DEECAC4}" type="presOf" srcId="{2C668A2D-9F92-46C8-96B3-1DCCE9B1AE94}" destId="{71B297B8-A099-4855-9D7E-67AB060455A9}" srcOrd="0" destOrd="0" presId="urn:microsoft.com/office/officeart/2005/8/layout/vList3"/>
    <dgm:cxn modelId="{9F08CCD8-48BE-4CF0-A93B-63600737D24E}" srcId="{07DD2FBF-BA22-4DDA-BB90-BE4FEE7B9CB5}" destId="{2C668A2D-9F92-46C8-96B3-1DCCE9B1AE94}" srcOrd="1" destOrd="0" parTransId="{1537563D-E6CE-4BC3-BE92-96FEB81F8324}" sibTransId="{94EE4F84-0FB2-43BD-BF72-BDB455BC589D}"/>
    <dgm:cxn modelId="{37B7516E-5E5B-4CF7-B995-4FDB454B72A0}" type="presParOf" srcId="{3332B136-CA2F-4543-A062-10BC8CDDB9DC}" destId="{DFD51809-C9DF-4565-9A18-402E165C17E8}" srcOrd="0" destOrd="0" presId="urn:microsoft.com/office/officeart/2005/8/layout/vList3"/>
    <dgm:cxn modelId="{F0164853-F24F-4A3B-A68C-21FE880E6AB3}" type="presParOf" srcId="{DFD51809-C9DF-4565-9A18-402E165C17E8}" destId="{CCFDD9A9-3EA5-4BC2-B2B7-591B8CB0BBEB}" srcOrd="0" destOrd="0" presId="urn:microsoft.com/office/officeart/2005/8/layout/vList3"/>
    <dgm:cxn modelId="{D72C4A53-E7F3-4977-8A33-F581F6C25DB4}" type="presParOf" srcId="{DFD51809-C9DF-4565-9A18-402E165C17E8}" destId="{D1E3B673-B51F-4C08-BCA2-A36166E74345}" srcOrd="1" destOrd="0" presId="urn:microsoft.com/office/officeart/2005/8/layout/vList3"/>
    <dgm:cxn modelId="{59FD0DA8-D0B1-427D-8678-5BE842A365EA}" type="presParOf" srcId="{3332B136-CA2F-4543-A062-10BC8CDDB9DC}" destId="{5DC6CA30-95C7-46DC-839F-01668AED0D53}" srcOrd="1" destOrd="0" presId="urn:microsoft.com/office/officeart/2005/8/layout/vList3"/>
    <dgm:cxn modelId="{710920E9-4178-4493-978B-F661125050AF}" type="presParOf" srcId="{3332B136-CA2F-4543-A062-10BC8CDDB9DC}" destId="{DC4EF501-BF03-49A0-9C3C-6AF94052F8FC}" srcOrd="2" destOrd="0" presId="urn:microsoft.com/office/officeart/2005/8/layout/vList3"/>
    <dgm:cxn modelId="{F0E410B6-47AB-4A77-A404-31ED3F7A477C}" type="presParOf" srcId="{DC4EF501-BF03-49A0-9C3C-6AF94052F8FC}" destId="{1BAFE302-AE9F-434A-B6E7-C32088D94776}" srcOrd="0" destOrd="0" presId="urn:microsoft.com/office/officeart/2005/8/layout/vList3"/>
    <dgm:cxn modelId="{1F51ED7B-F168-462D-9C32-7574A0EB1052}" type="presParOf" srcId="{DC4EF501-BF03-49A0-9C3C-6AF94052F8FC}" destId="{71B297B8-A099-4855-9D7E-67AB060455A9}" srcOrd="1" destOrd="0" presId="urn:microsoft.com/office/officeart/2005/8/layout/vList3"/>
    <dgm:cxn modelId="{E6F6A762-5913-429C-8995-AFB60DDD4238}" type="presParOf" srcId="{3332B136-CA2F-4543-A062-10BC8CDDB9DC}" destId="{539912D0-1229-46C7-9D45-0EDE24F828F1}" srcOrd="3" destOrd="0" presId="urn:microsoft.com/office/officeart/2005/8/layout/vList3"/>
    <dgm:cxn modelId="{E7146041-EB34-4EB8-8F48-068F20DCFA21}" type="presParOf" srcId="{3332B136-CA2F-4543-A062-10BC8CDDB9DC}" destId="{F34A235C-F3D0-4017-B708-47EAF523C759}" srcOrd="4" destOrd="0" presId="urn:microsoft.com/office/officeart/2005/8/layout/vList3"/>
    <dgm:cxn modelId="{C8DA2CC9-61B5-4805-80FC-F399BB7A734E}" type="presParOf" srcId="{F34A235C-F3D0-4017-B708-47EAF523C759}" destId="{3003F020-4842-4722-90FF-7336740D37AB}" srcOrd="0" destOrd="0" presId="urn:microsoft.com/office/officeart/2005/8/layout/vList3"/>
    <dgm:cxn modelId="{C8427FA6-0E85-422C-A46E-BBD67934E66E}" type="presParOf" srcId="{F34A235C-F3D0-4017-B708-47EAF523C759}" destId="{2BF3430C-2919-44EE-A996-6622DC14D428}"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34760DEF-A06C-4F86-A873-26179C195C8B}" type="doc">
      <dgm:prSet loTypeId="urn:microsoft.com/office/officeart/2018/5/layout/IconCircleLabelList" loCatId="icon" qsTypeId="urn:microsoft.com/office/officeart/2005/8/quickstyle/simple1" qsCatId="simple" csTypeId="urn:microsoft.com/office/officeart/2018/5/colors/Iconchunking_neutralicon_colorful1" csCatId="colorful" phldr="1"/>
      <dgm:spPr/>
      <dgm:t>
        <a:bodyPr/>
        <a:lstStyle/>
        <a:p>
          <a:endParaRPr lang="tr-TR"/>
        </a:p>
      </dgm:t>
    </dgm:pt>
    <dgm:pt modelId="{24CDD99E-A382-4EEE-879B-E582EE8ADD4D}">
      <dgm:prSet phldrT="[Metin]" custT="1"/>
      <dgm:spPr/>
      <dgm:t>
        <a:bodyPr/>
        <a:lstStyle/>
        <a:p>
          <a:pPr>
            <a:lnSpc>
              <a:spcPct val="100000"/>
            </a:lnSpc>
            <a:defRPr cap="all"/>
          </a:pPr>
          <a:r>
            <a:rPr lang="tr-TR" sz="1400" i="0" dirty="0">
              <a:latin typeface="Poppins" pitchFamily="2" charset="0"/>
              <a:ea typeface="+mj-lt"/>
              <a:cs typeface="Poppins" pitchFamily="2" charset="0"/>
            </a:rPr>
            <a:t>Programda öğrenim gören toplamda kaç öğrenci bulunmaktadır?</a:t>
          </a:r>
        </a:p>
        <a:p>
          <a:pPr>
            <a:lnSpc>
              <a:spcPct val="100000"/>
            </a:lnSpc>
            <a:defRPr cap="all"/>
          </a:pPr>
          <a:r>
            <a:rPr lang="tr-TR" sz="1400" dirty="0">
              <a:latin typeface="Poppins" pitchFamily="2" charset="0"/>
              <a:cs typeface="Poppins" pitchFamily="2" charset="0"/>
            </a:rPr>
            <a:t>157 Öğrenci</a:t>
          </a:r>
        </a:p>
      </dgm:t>
    </dgm:pt>
    <dgm:pt modelId="{97C404F0-7D06-48F8-9F2C-0EB309DDD413}" type="parTrans" cxnId="{0EBD60BA-EFC3-4151-8F77-64CD39AF90EA}">
      <dgm:prSet/>
      <dgm:spPr/>
      <dgm:t>
        <a:bodyPr/>
        <a:lstStyle/>
        <a:p>
          <a:endParaRPr lang="tr-TR" sz="2400">
            <a:latin typeface="Poppins" pitchFamily="2" charset="0"/>
            <a:cs typeface="Poppins" pitchFamily="2" charset="0"/>
          </a:endParaRPr>
        </a:p>
      </dgm:t>
    </dgm:pt>
    <dgm:pt modelId="{2448B05A-7EB4-4783-8948-4D3AD2D0F83F}" type="sibTrans" cxnId="{0EBD60BA-EFC3-4151-8F77-64CD39AF90EA}">
      <dgm:prSet/>
      <dgm:spPr/>
      <dgm:t>
        <a:bodyPr/>
        <a:lstStyle/>
        <a:p>
          <a:endParaRPr lang="tr-TR" sz="2400">
            <a:latin typeface="Poppins" pitchFamily="2" charset="0"/>
            <a:cs typeface="Poppins" pitchFamily="2" charset="0"/>
          </a:endParaRPr>
        </a:p>
      </dgm:t>
    </dgm:pt>
    <dgm:pt modelId="{B88AF9BC-73A8-438C-AAE3-892AC7D58A1A}">
      <dgm:prSet phldrT="[Metin]" custT="1"/>
      <dgm:spPr/>
      <dgm:t>
        <a:bodyPr/>
        <a:lstStyle/>
        <a:p>
          <a:pPr>
            <a:lnSpc>
              <a:spcPct val="100000"/>
            </a:lnSpc>
            <a:defRPr cap="all"/>
          </a:pPr>
          <a:r>
            <a:rPr lang="tr-TR" sz="1400" i="0" dirty="0">
              <a:latin typeface="Poppins" pitchFamily="2" charset="0"/>
              <a:ea typeface="+mj-lt"/>
              <a:cs typeface="Poppins" pitchFamily="2" charset="0"/>
            </a:rPr>
            <a:t>Programın yönetimi  ve akademik kadrosu hangi öğretim üyelerinden oluşmaktadır?</a:t>
          </a:r>
        </a:p>
        <a:p>
          <a:pPr>
            <a:lnSpc>
              <a:spcPct val="100000"/>
            </a:lnSpc>
            <a:defRPr cap="all"/>
          </a:pPr>
          <a:r>
            <a:rPr lang="tr-TR" sz="1400" i="0" dirty="0">
              <a:latin typeface="Poppins" pitchFamily="2" charset="0"/>
              <a:ea typeface="+mj-lt"/>
              <a:cs typeface="Poppins" pitchFamily="2" charset="0"/>
            </a:rPr>
            <a:t>3 Doçent, 1 doktor öğretim üyesi</a:t>
          </a:r>
          <a:endParaRPr lang="tr-TR" sz="1400" dirty="0">
            <a:latin typeface="Poppins" pitchFamily="2" charset="0"/>
            <a:cs typeface="Poppins" pitchFamily="2" charset="0"/>
          </a:endParaRPr>
        </a:p>
      </dgm:t>
    </dgm:pt>
    <dgm:pt modelId="{BED22DD1-7708-4FEC-BFEB-B221E3CAFEF4}" type="parTrans" cxnId="{0211860A-4533-4F6C-A754-5C9E36144705}">
      <dgm:prSet/>
      <dgm:spPr/>
      <dgm:t>
        <a:bodyPr/>
        <a:lstStyle/>
        <a:p>
          <a:endParaRPr lang="tr-TR" sz="2400">
            <a:latin typeface="Poppins" pitchFamily="2" charset="0"/>
            <a:cs typeface="Poppins" pitchFamily="2" charset="0"/>
          </a:endParaRPr>
        </a:p>
      </dgm:t>
    </dgm:pt>
    <dgm:pt modelId="{544CFE5F-4368-4B0F-8CB8-7E3E96AC9ACC}" type="sibTrans" cxnId="{0211860A-4533-4F6C-A754-5C9E36144705}">
      <dgm:prSet/>
      <dgm:spPr/>
      <dgm:t>
        <a:bodyPr/>
        <a:lstStyle/>
        <a:p>
          <a:endParaRPr lang="tr-TR" sz="2400">
            <a:latin typeface="Poppins" pitchFamily="2" charset="0"/>
            <a:cs typeface="Poppins" pitchFamily="2" charset="0"/>
          </a:endParaRPr>
        </a:p>
      </dgm:t>
    </dgm:pt>
    <dgm:pt modelId="{387CE0CA-A2AB-467E-934C-5B39A3052B9F}">
      <dgm:prSet phldrT="[Metin]" custT="1"/>
      <dgm:spPr/>
      <dgm:t>
        <a:bodyPr/>
        <a:lstStyle/>
        <a:p>
          <a:pPr>
            <a:lnSpc>
              <a:spcPct val="100000"/>
            </a:lnSpc>
            <a:defRPr cap="all"/>
          </a:pPr>
          <a:r>
            <a:rPr lang="tr-TR" sz="1400" i="0" dirty="0">
              <a:latin typeface="Poppins" pitchFamily="2" charset="0"/>
              <a:ea typeface="+mj-lt"/>
              <a:cs typeface="Poppins" pitchFamily="2" charset="0"/>
            </a:rPr>
            <a:t>Programda eğitim gören öğrencilerin sınıf düzeyine göre belirlenen akademik danışmanları kimlerdir?</a:t>
          </a:r>
        </a:p>
        <a:p>
          <a:pPr>
            <a:lnSpc>
              <a:spcPct val="100000"/>
            </a:lnSpc>
            <a:defRPr cap="all"/>
          </a:pPr>
          <a:r>
            <a:rPr lang="tr-TR" sz="1400" i="0" cap="all" dirty="0">
              <a:latin typeface="Poppins" pitchFamily="2" charset="0"/>
              <a:ea typeface="+mj-lt"/>
              <a:cs typeface="Poppins" pitchFamily="2" charset="0"/>
            </a:rPr>
            <a:t>https://mafet.nevsehir.edu.tr/tr/44671</a:t>
          </a:r>
        </a:p>
      </dgm:t>
    </dgm:pt>
    <dgm:pt modelId="{C09077B2-884C-4DBE-9F91-A0E80451A39E}" type="parTrans" cxnId="{6AFCFE77-9CD1-4CF9-ADFA-BA3FBB4CB96B}">
      <dgm:prSet/>
      <dgm:spPr/>
      <dgm:t>
        <a:bodyPr/>
        <a:lstStyle/>
        <a:p>
          <a:endParaRPr lang="tr-TR" sz="2400">
            <a:latin typeface="Poppins" pitchFamily="2" charset="0"/>
            <a:cs typeface="Poppins" pitchFamily="2" charset="0"/>
          </a:endParaRPr>
        </a:p>
      </dgm:t>
    </dgm:pt>
    <dgm:pt modelId="{B62B4DB5-C337-4FA2-AB0B-F9297879F60E}" type="sibTrans" cxnId="{6AFCFE77-9CD1-4CF9-ADFA-BA3FBB4CB96B}">
      <dgm:prSet/>
      <dgm:spPr/>
      <dgm:t>
        <a:bodyPr/>
        <a:lstStyle/>
        <a:p>
          <a:endParaRPr lang="tr-TR" sz="2400">
            <a:latin typeface="Poppins" pitchFamily="2" charset="0"/>
            <a:cs typeface="Poppins" pitchFamily="2" charset="0"/>
          </a:endParaRPr>
        </a:p>
      </dgm:t>
    </dgm:pt>
    <dgm:pt modelId="{D68B77CA-755D-4EBB-9A06-FA25627D3635}" type="pres">
      <dgm:prSet presAssocID="{34760DEF-A06C-4F86-A873-26179C195C8B}" presName="root" presStyleCnt="0">
        <dgm:presLayoutVars>
          <dgm:dir/>
          <dgm:resizeHandles val="exact"/>
        </dgm:presLayoutVars>
      </dgm:prSet>
      <dgm:spPr/>
    </dgm:pt>
    <dgm:pt modelId="{25D6E8BE-B929-4FED-B949-1265E98ECC4D}" type="pres">
      <dgm:prSet presAssocID="{24CDD99E-A382-4EEE-879B-E582EE8ADD4D}" presName="compNode" presStyleCnt="0"/>
      <dgm:spPr/>
    </dgm:pt>
    <dgm:pt modelId="{30A3ED10-4FA6-47ED-89B5-2CFFB7797BCA}" type="pres">
      <dgm:prSet presAssocID="{24CDD99E-A382-4EEE-879B-E582EE8ADD4D}" presName="iconBgRect" presStyleLbl="bgShp" presStyleIdx="0" presStyleCnt="3"/>
      <dgm:spPr/>
    </dgm:pt>
    <dgm:pt modelId="{D83C914F-0797-4D82-8B36-61E97FC71FFA}" type="pres">
      <dgm:prSet presAssocID="{24CDD99E-A382-4EEE-879B-E582EE8ADD4D}" presName="iconRect" presStyleLbl="node1" presStyleIdx="0" presStyleCnt="3"/>
      <dgm:spPr>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Emekleme"/>
        </a:ext>
      </dgm:extLst>
    </dgm:pt>
    <dgm:pt modelId="{1999EA65-004E-4D1C-B5AB-63E7C37C3325}" type="pres">
      <dgm:prSet presAssocID="{24CDD99E-A382-4EEE-879B-E582EE8ADD4D}" presName="spaceRect" presStyleCnt="0"/>
      <dgm:spPr/>
    </dgm:pt>
    <dgm:pt modelId="{008316E2-4F33-4037-8A2C-E52D2442F10D}" type="pres">
      <dgm:prSet presAssocID="{24CDD99E-A382-4EEE-879B-E582EE8ADD4D}" presName="textRect" presStyleLbl="revTx" presStyleIdx="0" presStyleCnt="3" custLinFactNeighborX="3834" custLinFactNeighborY="-20840">
        <dgm:presLayoutVars>
          <dgm:chMax val="1"/>
          <dgm:chPref val="1"/>
        </dgm:presLayoutVars>
      </dgm:prSet>
      <dgm:spPr/>
    </dgm:pt>
    <dgm:pt modelId="{89742368-ECB8-40B8-A232-76073A609C02}" type="pres">
      <dgm:prSet presAssocID="{2448B05A-7EB4-4783-8948-4D3AD2D0F83F}" presName="sibTrans" presStyleCnt="0"/>
      <dgm:spPr/>
    </dgm:pt>
    <dgm:pt modelId="{F713B037-6AF4-43A7-90EF-DEFBBFFE2A95}" type="pres">
      <dgm:prSet presAssocID="{B88AF9BC-73A8-438C-AAE3-892AC7D58A1A}" presName="compNode" presStyleCnt="0"/>
      <dgm:spPr/>
    </dgm:pt>
    <dgm:pt modelId="{A2DFAB03-5C35-4420-8334-1275E83C25DF}" type="pres">
      <dgm:prSet presAssocID="{B88AF9BC-73A8-438C-AAE3-892AC7D58A1A}" presName="iconBgRect" presStyleLbl="bgShp" presStyleIdx="1" presStyleCnt="3"/>
      <dgm:spPr/>
    </dgm:pt>
    <dgm:pt modelId="{4E6AEE17-0EC1-40A6-95AF-185F4B7561AD}" type="pres">
      <dgm:prSet presAssocID="{B88AF9BC-73A8-438C-AAE3-892AC7D58A1A}" presName="iconRect" presStyleLbl="node1" presStyleIdx="1" presStyleCnt="3"/>
      <dgm:spPr>
        <a:blipFill>
          <a:blip xmlns:r="http://schemas.openxmlformats.org/officeDocument/2006/relationships"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ınıf"/>
        </a:ext>
      </dgm:extLst>
    </dgm:pt>
    <dgm:pt modelId="{294C357F-F12C-45D7-8B6F-DE5A9D74FE88}" type="pres">
      <dgm:prSet presAssocID="{B88AF9BC-73A8-438C-AAE3-892AC7D58A1A}" presName="spaceRect" presStyleCnt="0"/>
      <dgm:spPr/>
    </dgm:pt>
    <dgm:pt modelId="{53A2C5AC-38EB-4B5B-9C9C-D327B2A9BE34}" type="pres">
      <dgm:prSet presAssocID="{B88AF9BC-73A8-438C-AAE3-892AC7D58A1A}" presName="textRect" presStyleLbl="revTx" presStyleIdx="1" presStyleCnt="3" custLinFactNeighborY="-22484">
        <dgm:presLayoutVars>
          <dgm:chMax val="1"/>
          <dgm:chPref val="1"/>
        </dgm:presLayoutVars>
      </dgm:prSet>
      <dgm:spPr/>
    </dgm:pt>
    <dgm:pt modelId="{0163CC01-BB78-4FBF-B594-BB930D41A9A5}" type="pres">
      <dgm:prSet presAssocID="{544CFE5F-4368-4B0F-8CB8-7E3E96AC9ACC}" presName="sibTrans" presStyleCnt="0"/>
      <dgm:spPr/>
    </dgm:pt>
    <dgm:pt modelId="{A05D1282-439C-4038-AC1C-D591485F90CC}" type="pres">
      <dgm:prSet presAssocID="{387CE0CA-A2AB-467E-934C-5B39A3052B9F}" presName="compNode" presStyleCnt="0"/>
      <dgm:spPr/>
    </dgm:pt>
    <dgm:pt modelId="{77DD0193-3660-4A44-BEBC-DE39F660D13B}" type="pres">
      <dgm:prSet presAssocID="{387CE0CA-A2AB-467E-934C-5B39A3052B9F}" presName="iconBgRect" presStyleLbl="bgShp" presStyleIdx="2" presStyleCnt="3"/>
      <dgm:spPr/>
    </dgm:pt>
    <dgm:pt modelId="{3B5902CB-E2E3-4451-B246-E9CB824697D7}" type="pres">
      <dgm:prSet presAssocID="{387CE0CA-A2AB-467E-934C-5B39A3052B9F}"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Kitaplar"/>
        </a:ext>
      </dgm:extLst>
    </dgm:pt>
    <dgm:pt modelId="{18FEE55C-A207-4C31-82C5-79312784C0BF}" type="pres">
      <dgm:prSet presAssocID="{387CE0CA-A2AB-467E-934C-5B39A3052B9F}" presName="spaceRect" presStyleCnt="0"/>
      <dgm:spPr/>
    </dgm:pt>
    <dgm:pt modelId="{1994B7F3-6620-479D-A784-3979F22CF29C}" type="pres">
      <dgm:prSet presAssocID="{387CE0CA-A2AB-467E-934C-5B39A3052B9F}" presName="textRect" presStyleLbl="revTx" presStyleIdx="2" presStyleCnt="3" custLinFactNeighborX="-2246" custLinFactNeighborY="-23169">
        <dgm:presLayoutVars>
          <dgm:chMax val="1"/>
          <dgm:chPref val="1"/>
        </dgm:presLayoutVars>
      </dgm:prSet>
      <dgm:spPr/>
    </dgm:pt>
  </dgm:ptLst>
  <dgm:cxnLst>
    <dgm:cxn modelId="{0211860A-4533-4F6C-A754-5C9E36144705}" srcId="{34760DEF-A06C-4F86-A873-26179C195C8B}" destId="{B88AF9BC-73A8-438C-AAE3-892AC7D58A1A}" srcOrd="1" destOrd="0" parTransId="{BED22DD1-7708-4FEC-BFEB-B221E3CAFEF4}" sibTransId="{544CFE5F-4368-4B0F-8CB8-7E3E96AC9ACC}"/>
    <dgm:cxn modelId="{6AFCFE77-9CD1-4CF9-ADFA-BA3FBB4CB96B}" srcId="{34760DEF-A06C-4F86-A873-26179C195C8B}" destId="{387CE0CA-A2AB-467E-934C-5B39A3052B9F}" srcOrd="2" destOrd="0" parTransId="{C09077B2-884C-4DBE-9F91-A0E80451A39E}" sibTransId="{B62B4DB5-C337-4FA2-AB0B-F9297879F60E}"/>
    <dgm:cxn modelId="{9C1C8AAC-BC0E-4B67-B40A-4790F594F4CA}" type="presOf" srcId="{24CDD99E-A382-4EEE-879B-E582EE8ADD4D}" destId="{008316E2-4F33-4037-8A2C-E52D2442F10D}" srcOrd="0" destOrd="0" presId="urn:microsoft.com/office/officeart/2018/5/layout/IconCircleLabelList"/>
    <dgm:cxn modelId="{829BB5B9-6E12-4F5A-A69D-CD38244DCAEC}" type="presOf" srcId="{387CE0CA-A2AB-467E-934C-5B39A3052B9F}" destId="{1994B7F3-6620-479D-A784-3979F22CF29C}" srcOrd="0" destOrd="0" presId="urn:microsoft.com/office/officeart/2018/5/layout/IconCircleLabelList"/>
    <dgm:cxn modelId="{0EBD60BA-EFC3-4151-8F77-64CD39AF90EA}" srcId="{34760DEF-A06C-4F86-A873-26179C195C8B}" destId="{24CDD99E-A382-4EEE-879B-E582EE8ADD4D}" srcOrd="0" destOrd="0" parTransId="{97C404F0-7D06-48F8-9F2C-0EB309DDD413}" sibTransId="{2448B05A-7EB4-4783-8948-4D3AD2D0F83F}"/>
    <dgm:cxn modelId="{E9608DD2-5447-4ACD-BBA5-716A9FB00571}" type="presOf" srcId="{34760DEF-A06C-4F86-A873-26179C195C8B}" destId="{D68B77CA-755D-4EBB-9A06-FA25627D3635}" srcOrd="0" destOrd="0" presId="urn:microsoft.com/office/officeart/2018/5/layout/IconCircleLabelList"/>
    <dgm:cxn modelId="{8BB766F0-803A-464E-AE94-9770065BBEDE}" type="presOf" srcId="{B88AF9BC-73A8-438C-AAE3-892AC7D58A1A}" destId="{53A2C5AC-38EB-4B5B-9C9C-D327B2A9BE34}" srcOrd="0" destOrd="0" presId="urn:microsoft.com/office/officeart/2018/5/layout/IconCircleLabelList"/>
    <dgm:cxn modelId="{DBA69AA7-703D-4498-B1C5-338A68B9F8AF}" type="presParOf" srcId="{D68B77CA-755D-4EBB-9A06-FA25627D3635}" destId="{25D6E8BE-B929-4FED-B949-1265E98ECC4D}" srcOrd="0" destOrd="0" presId="urn:microsoft.com/office/officeart/2018/5/layout/IconCircleLabelList"/>
    <dgm:cxn modelId="{C20D04AF-31AC-4731-9D8E-D8E7D9E2FDA8}" type="presParOf" srcId="{25D6E8BE-B929-4FED-B949-1265E98ECC4D}" destId="{30A3ED10-4FA6-47ED-89B5-2CFFB7797BCA}" srcOrd="0" destOrd="0" presId="urn:microsoft.com/office/officeart/2018/5/layout/IconCircleLabelList"/>
    <dgm:cxn modelId="{D02E238D-9611-41DB-966C-E1857714A407}" type="presParOf" srcId="{25D6E8BE-B929-4FED-B949-1265E98ECC4D}" destId="{D83C914F-0797-4D82-8B36-61E97FC71FFA}" srcOrd="1" destOrd="0" presId="urn:microsoft.com/office/officeart/2018/5/layout/IconCircleLabelList"/>
    <dgm:cxn modelId="{0E10D959-54FC-468B-84E8-1E91A50ED365}" type="presParOf" srcId="{25D6E8BE-B929-4FED-B949-1265E98ECC4D}" destId="{1999EA65-004E-4D1C-B5AB-63E7C37C3325}" srcOrd="2" destOrd="0" presId="urn:microsoft.com/office/officeart/2018/5/layout/IconCircleLabelList"/>
    <dgm:cxn modelId="{4DCEED3F-B5DF-4A73-B0DA-A0E9D687ED6C}" type="presParOf" srcId="{25D6E8BE-B929-4FED-B949-1265E98ECC4D}" destId="{008316E2-4F33-4037-8A2C-E52D2442F10D}" srcOrd="3" destOrd="0" presId="urn:microsoft.com/office/officeart/2018/5/layout/IconCircleLabelList"/>
    <dgm:cxn modelId="{4F39AFBA-89B2-439D-B8D6-F3FABC454C31}" type="presParOf" srcId="{D68B77CA-755D-4EBB-9A06-FA25627D3635}" destId="{89742368-ECB8-40B8-A232-76073A609C02}" srcOrd="1" destOrd="0" presId="urn:microsoft.com/office/officeart/2018/5/layout/IconCircleLabelList"/>
    <dgm:cxn modelId="{18653AE2-6390-45C1-ABF1-F3B9CAF52AC4}" type="presParOf" srcId="{D68B77CA-755D-4EBB-9A06-FA25627D3635}" destId="{F713B037-6AF4-43A7-90EF-DEFBBFFE2A95}" srcOrd="2" destOrd="0" presId="urn:microsoft.com/office/officeart/2018/5/layout/IconCircleLabelList"/>
    <dgm:cxn modelId="{E6F98723-BAAE-4986-AFC6-AA90B9C1199E}" type="presParOf" srcId="{F713B037-6AF4-43A7-90EF-DEFBBFFE2A95}" destId="{A2DFAB03-5C35-4420-8334-1275E83C25DF}" srcOrd="0" destOrd="0" presId="urn:microsoft.com/office/officeart/2018/5/layout/IconCircleLabelList"/>
    <dgm:cxn modelId="{D0DA95E5-2896-40C2-B620-221461EC735E}" type="presParOf" srcId="{F713B037-6AF4-43A7-90EF-DEFBBFFE2A95}" destId="{4E6AEE17-0EC1-40A6-95AF-185F4B7561AD}" srcOrd="1" destOrd="0" presId="urn:microsoft.com/office/officeart/2018/5/layout/IconCircleLabelList"/>
    <dgm:cxn modelId="{FCF0AA2B-C018-4231-B263-C450FC068D27}" type="presParOf" srcId="{F713B037-6AF4-43A7-90EF-DEFBBFFE2A95}" destId="{294C357F-F12C-45D7-8B6F-DE5A9D74FE88}" srcOrd="2" destOrd="0" presId="urn:microsoft.com/office/officeart/2018/5/layout/IconCircleLabelList"/>
    <dgm:cxn modelId="{6792B329-848F-4B7E-BFE5-41535C27583E}" type="presParOf" srcId="{F713B037-6AF4-43A7-90EF-DEFBBFFE2A95}" destId="{53A2C5AC-38EB-4B5B-9C9C-D327B2A9BE34}" srcOrd="3" destOrd="0" presId="urn:microsoft.com/office/officeart/2018/5/layout/IconCircleLabelList"/>
    <dgm:cxn modelId="{0FED8ACD-DBFE-4FE9-A587-4C25BA16C32E}" type="presParOf" srcId="{D68B77CA-755D-4EBB-9A06-FA25627D3635}" destId="{0163CC01-BB78-4FBF-B594-BB930D41A9A5}" srcOrd="3" destOrd="0" presId="urn:microsoft.com/office/officeart/2018/5/layout/IconCircleLabelList"/>
    <dgm:cxn modelId="{5E7CC92A-5879-4FB4-8AD9-31A6EFA3799F}" type="presParOf" srcId="{D68B77CA-755D-4EBB-9A06-FA25627D3635}" destId="{A05D1282-439C-4038-AC1C-D591485F90CC}" srcOrd="4" destOrd="0" presId="urn:microsoft.com/office/officeart/2018/5/layout/IconCircleLabelList"/>
    <dgm:cxn modelId="{C0EE281A-83F9-4861-99F4-321E5257AC0C}" type="presParOf" srcId="{A05D1282-439C-4038-AC1C-D591485F90CC}" destId="{77DD0193-3660-4A44-BEBC-DE39F660D13B}" srcOrd="0" destOrd="0" presId="urn:microsoft.com/office/officeart/2018/5/layout/IconCircleLabelList"/>
    <dgm:cxn modelId="{7DF42393-6314-4162-8598-4AA4678900F2}" type="presParOf" srcId="{A05D1282-439C-4038-AC1C-D591485F90CC}" destId="{3B5902CB-E2E3-4451-B246-E9CB824697D7}" srcOrd="1" destOrd="0" presId="urn:microsoft.com/office/officeart/2018/5/layout/IconCircleLabelList"/>
    <dgm:cxn modelId="{2ABDBE57-E790-4D15-BF6F-6BF75CE24943}" type="presParOf" srcId="{A05D1282-439C-4038-AC1C-D591485F90CC}" destId="{18FEE55C-A207-4C31-82C5-79312784C0BF}" srcOrd="2" destOrd="0" presId="urn:microsoft.com/office/officeart/2018/5/layout/IconCircleLabelList"/>
    <dgm:cxn modelId="{A845C6AA-7AD7-47E4-B289-60413D3F587E}" type="presParOf" srcId="{A05D1282-439C-4038-AC1C-D591485F90CC}" destId="{1994B7F3-6620-479D-A784-3979F22CF29C}"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B11CB447-0E58-4A2E-90B8-8B8063D17732}" type="doc">
      <dgm:prSet loTypeId="urn:microsoft.com/office/officeart/2008/layout/PictureAccentList" loCatId="picture" qsTypeId="urn:microsoft.com/office/officeart/2005/8/quickstyle/simple1" qsCatId="simple" csTypeId="urn:microsoft.com/office/officeart/2005/8/colors/accent2_2" csCatId="accent2" phldr="1"/>
      <dgm:spPr/>
      <dgm:t>
        <a:bodyPr/>
        <a:lstStyle/>
        <a:p>
          <a:endParaRPr lang="tr-TR"/>
        </a:p>
      </dgm:t>
    </dgm:pt>
    <dgm:pt modelId="{CDD7551B-499A-45AB-A121-838BDB7C8E17}">
      <dgm:prSet phldrT="[Metin]"/>
      <dgm:spPr/>
      <dgm:t>
        <a:bodyPr/>
        <a:lstStyle/>
        <a:p>
          <a:pPr algn="just"/>
          <a:r>
            <a:rPr lang="tr-TR" i="0" dirty="0">
              <a:ea typeface="+mj-lt"/>
              <a:cs typeface="+mj-lt"/>
            </a:rPr>
            <a:t>Programda yürütülen dersler hangi dersliklerde/laboratuvar vb. işlenmektedir?</a:t>
          </a:r>
          <a:endParaRPr lang="tr-TR" dirty="0"/>
        </a:p>
      </dgm:t>
    </dgm:pt>
    <dgm:pt modelId="{C1D5972B-C4E2-4714-9FB9-1D0403A51D00}" type="parTrans" cxnId="{E26E0FE3-5D18-4C76-8C10-4ABACA05883E}">
      <dgm:prSet/>
      <dgm:spPr/>
      <dgm:t>
        <a:bodyPr/>
        <a:lstStyle/>
        <a:p>
          <a:endParaRPr lang="tr-TR"/>
        </a:p>
      </dgm:t>
    </dgm:pt>
    <dgm:pt modelId="{F446A608-F948-4172-A88C-06C591FBDD92}" type="sibTrans" cxnId="{E26E0FE3-5D18-4C76-8C10-4ABACA05883E}">
      <dgm:prSet/>
      <dgm:spPr/>
      <dgm:t>
        <a:bodyPr/>
        <a:lstStyle/>
        <a:p>
          <a:endParaRPr lang="tr-TR"/>
        </a:p>
      </dgm:t>
    </dgm:pt>
    <dgm:pt modelId="{78C48BDE-A086-4EE7-8DD2-C6866FE1E715}">
      <dgm:prSet phldrT="[Metin]"/>
      <dgm:spPr/>
      <dgm:t>
        <a:bodyPr/>
        <a:lstStyle/>
        <a:p>
          <a:pPr algn="just"/>
          <a:r>
            <a:rPr lang="tr-TR" i="0" dirty="0">
              <a:ea typeface="+mj-lt"/>
              <a:cs typeface="+mj-lt"/>
            </a:rPr>
            <a:t>Programda Erasmus/ Farabi/ yan dal/çift anadal olanakları var mıdır? Varsa süreç nasıl ilerlemektedir?</a:t>
          </a:r>
          <a:endParaRPr lang="tr-TR" dirty="0"/>
        </a:p>
      </dgm:t>
    </dgm:pt>
    <dgm:pt modelId="{925C90A5-4A67-4EB6-8089-E0E47BDADD32}" type="parTrans" cxnId="{7E0591C4-27F8-4FF2-81CC-9DBBE9CBDB10}">
      <dgm:prSet/>
      <dgm:spPr/>
      <dgm:t>
        <a:bodyPr/>
        <a:lstStyle/>
        <a:p>
          <a:endParaRPr lang="tr-TR"/>
        </a:p>
      </dgm:t>
    </dgm:pt>
    <dgm:pt modelId="{256F8056-7D0E-49C2-9A04-829E6559E652}" type="sibTrans" cxnId="{7E0591C4-27F8-4FF2-81CC-9DBBE9CBDB10}">
      <dgm:prSet/>
      <dgm:spPr/>
      <dgm:t>
        <a:bodyPr/>
        <a:lstStyle/>
        <a:p>
          <a:endParaRPr lang="tr-TR"/>
        </a:p>
      </dgm:t>
    </dgm:pt>
    <dgm:pt modelId="{936CE38A-BB0D-43E5-9F06-A297CBC9AE1F}">
      <dgm:prSet phldrT="[Metin]"/>
      <dgm:spPr/>
      <dgm:t>
        <a:bodyPr/>
        <a:lstStyle/>
        <a:p>
          <a:pPr algn="just"/>
          <a:r>
            <a:rPr lang="tr-TR" i="0" dirty="0">
              <a:ea typeface="+mj-lt"/>
              <a:cs typeface="+mj-lt"/>
            </a:rPr>
            <a:t>Programda öğrenim gören öğrencilere hangi kitapları/dergileri vb. okumalarını ya da hangi filmleri/belgeselleri izlemesini tavsiye edersiniz?</a:t>
          </a:r>
          <a:endParaRPr lang="tr-TR" dirty="0"/>
        </a:p>
      </dgm:t>
    </dgm:pt>
    <dgm:pt modelId="{9B9D1801-A167-4AF0-81F9-F7FD7043A648}" type="parTrans" cxnId="{22173A4C-7034-489F-BE46-D0D72931AA02}">
      <dgm:prSet/>
      <dgm:spPr/>
      <dgm:t>
        <a:bodyPr/>
        <a:lstStyle/>
        <a:p>
          <a:endParaRPr lang="tr-TR"/>
        </a:p>
      </dgm:t>
    </dgm:pt>
    <dgm:pt modelId="{B75EDC7E-0119-49AC-B54C-0E622F9A1CE8}" type="sibTrans" cxnId="{22173A4C-7034-489F-BE46-D0D72931AA02}">
      <dgm:prSet/>
      <dgm:spPr/>
      <dgm:t>
        <a:bodyPr/>
        <a:lstStyle/>
        <a:p>
          <a:endParaRPr lang="tr-TR"/>
        </a:p>
      </dgm:t>
    </dgm:pt>
    <dgm:pt modelId="{57794B92-AFF7-4559-938C-85908D81A521}" type="pres">
      <dgm:prSet presAssocID="{B11CB447-0E58-4A2E-90B8-8B8063D17732}" presName="layout" presStyleCnt="0">
        <dgm:presLayoutVars>
          <dgm:chMax/>
          <dgm:chPref/>
          <dgm:dir/>
          <dgm:animOne val="branch"/>
          <dgm:animLvl val="lvl"/>
          <dgm:resizeHandles/>
        </dgm:presLayoutVars>
      </dgm:prSet>
      <dgm:spPr/>
    </dgm:pt>
    <dgm:pt modelId="{8637D8AC-9E9E-4325-B1E7-4E191BBDB5E7}" type="pres">
      <dgm:prSet presAssocID="{CDD7551B-499A-45AB-A121-838BDB7C8E17}" presName="root" presStyleCnt="0">
        <dgm:presLayoutVars>
          <dgm:chMax/>
          <dgm:chPref val="4"/>
        </dgm:presLayoutVars>
      </dgm:prSet>
      <dgm:spPr/>
    </dgm:pt>
    <dgm:pt modelId="{FFB22226-CA3B-41D2-B30D-892B523EBB74}" type="pres">
      <dgm:prSet presAssocID="{CDD7551B-499A-45AB-A121-838BDB7C8E17}" presName="rootComposite" presStyleCnt="0">
        <dgm:presLayoutVars/>
      </dgm:prSet>
      <dgm:spPr/>
    </dgm:pt>
    <dgm:pt modelId="{C5A194E0-E52E-47A2-828C-6633B7BCE086}" type="pres">
      <dgm:prSet presAssocID="{CDD7551B-499A-45AB-A121-838BDB7C8E17}" presName="rootText" presStyleLbl="node0" presStyleIdx="0" presStyleCnt="1">
        <dgm:presLayoutVars>
          <dgm:chMax/>
          <dgm:chPref val="4"/>
        </dgm:presLayoutVars>
      </dgm:prSet>
      <dgm:spPr/>
    </dgm:pt>
    <dgm:pt modelId="{144B6A56-3BAC-425B-8E3E-A05FEE25415D}" type="pres">
      <dgm:prSet presAssocID="{CDD7551B-499A-45AB-A121-838BDB7C8E17}" presName="childShape" presStyleCnt="0">
        <dgm:presLayoutVars>
          <dgm:chMax val="0"/>
          <dgm:chPref val="0"/>
        </dgm:presLayoutVars>
      </dgm:prSet>
      <dgm:spPr/>
    </dgm:pt>
    <dgm:pt modelId="{BF92A631-A8D5-4243-995A-04D4F823CEE5}" type="pres">
      <dgm:prSet presAssocID="{78C48BDE-A086-4EE7-8DD2-C6866FE1E715}" presName="childComposite" presStyleCnt="0">
        <dgm:presLayoutVars>
          <dgm:chMax val="0"/>
          <dgm:chPref val="0"/>
        </dgm:presLayoutVars>
      </dgm:prSet>
      <dgm:spPr/>
    </dgm:pt>
    <dgm:pt modelId="{A7A5A1EE-88E8-4BEE-933B-DB3D3BFB46C8}" type="pres">
      <dgm:prSet presAssocID="{78C48BDE-A086-4EE7-8DD2-C6866FE1E715}" presName="Image" presStyleLbl="node1" presStyleIdx="0" presStyleCnt="2"/>
      <dgm:spPr/>
    </dgm:pt>
    <dgm:pt modelId="{DD2BD129-D832-4D58-B81E-8B338308FFB8}" type="pres">
      <dgm:prSet presAssocID="{78C48BDE-A086-4EE7-8DD2-C6866FE1E715}" presName="childText" presStyleLbl="lnNode1" presStyleIdx="0" presStyleCnt="2">
        <dgm:presLayoutVars>
          <dgm:chMax val="0"/>
          <dgm:chPref val="0"/>
          <dgm:bulletEnabled val="1"/>
        </dgm:presLayoutVars>
      </dgm:prSet>
      <dgm:spPr/>
    </dgm:pt>
    <dgm:pt modelId="{C33F9491-ADD9-4EA6-8885-DCA62668C9D5}" type="pres">
      <dgm:prSet presAssocID="{936CE38A-BB0D-43E5-9F06-A297CBC9AE1F}" presName="childComposite" presStyleCnt="0">
        <dgm:presLayoutVars>
          <dgm:chMax val="0"/>
          <dgm:chPref val="0"/>
        </dgm:presLayoutVars>
      </dgm:prSet>
      <dgm:spPr/>
    </dgm:pt>
    <dgm:pt modelId="{0DF731C5-8BC4-4A0C-AB1E-BF3104DC2097}" type="pres">
      <dgm:prSet presAssocID="{936CE38A-BB0D-43E5-9F06-A297CBC9AE1F}" presName="Image" presStyleLbl="node1" presStyleIdx="1" presStyleCnt="2"/>
      <dgm:spPr/>
    </dgm:pt>
    <dgm:pt modelId="{39E3A609-34C8-4BAF-BF28-1079DF26BA94}" type="pres">
      <dgm:prSet presAssocID="{936CE38A-BB0D-43E5-9F06-A297CBC9AE1F}" presName="childText" presStyleLbl="lnNode1" presStyleIdx="1" presStyleCnt="2">
        <dgm:presLayoutVars>
          <dgm:chMax val="0"/>
          <dgm:chPref val="0"/>
          <dgm:bulletEnabled val="1"/>
        </dgm:presLayoutVars>
      </dgm:prSet>
      <dgm:spPr/>
    </dgm:pt>
  </dgm:ptLst>
  <dgm:cxnLst>
    <dgm:cxn modelId="{6DEDAE2F-EEA6-40F2-93C6-F5F21567088D}" type="presOf" srcId="{78C48BDE-A086-4EE7-8DD2-C6866FE1E715}" destId="{DD2BD129-D832-4D58-B81E-8B338308FFB8}" srcOrd="0" destOrd="0" presId="urn:microsoft.com/office/officeart/2008/layout/PictureAccentList"/>
    <dgm:cxn modelId="{22173A4C-7034-489F-BE46-D0D72931AA02}" srcId="{CDD7551B-499A-45AB-A121-838BDB7C8E17}" destId="{936CE38A-BB0D-43E5-9F06-A297CBC9AE1F}" srcOrd="1" destOrd="0" parTransId="{9B9D1801-A167-4AF0-81F9-F7FD7043A648}" sibTransId="{B75EDC7E-0119-49AC-B54C-0E622F9A1CE8}"/>
    <dgm:cxn modelId="{8FEB467E-3891-4A34-816E-E1D6C132C268}" type="presOf" srcId="{936CE38A-BB0D-43E5-9F06-A297CBC9AE1F}" destId="{39E3A609-34C8-4BAF-BF28-1079DF26BA94}" srcOrd="0" destOrd="0" presId="urn:microsoft.com/office/officeart/2008/layout/PictureAccentList"/>
    <dgm:cxn modelId="{0CEBC7B5-E557-4C8F-8BE3-D78BB63D9824}" type="presOf" srcId="{CDD7551B-499A-45AB-A121-838BDB7C8E17}" destId="{C5A194E0-E52E-47A2-828C-6633B7BCE086}" srcOrd="0" destOrd="0" presId="urn:microsoft.com/office/officeart/2008/layout/PictureAccentList"/>
    <dgm:cxn modelId="{25B0A6B8-3C7F-4559-BE5A-8CFCD4EE2EAD}" type="presOf" srcId="{B11CB447-0E58-4A2E-90B8-8B8063D17732}" destId="{57794B92-AFF7-4559-938C-85908D81A521}" srcOrd="0" destOrd="0" presId="urn:microsoft.com/office/officeart/2008/layout/PictureAccentList"/>
    <dgm:cxn modelId="{7E0591C4-27F8-4FF2-81CC-9DBBE9CBDB10}" srcId="{CDD7551B-499A-45AB-A121-838BDB7C8E17}" destId="{78C48BDE-A086-4EE7-8DD2-C6866FE1E715}" srcOrd="0" destOrd="0" parTransId="{925C90A5-4A67-4EB6-8089-E0E47BDADD32}" sibTransId="{256F8056-7D0E-49C2-9A04-829E6559E652}"/>
    <dgm:cxn modelId="{E26E0FE3-5D18-4C76-8C10-4ABACA05883E}" srcId="{B11CB447-0E58-4A2E-90B8-8B8063D17732}" destId="{CDD7551B-499A-45AB-A121-838BDB7C8E17}" srcOrd="0" destOrd="0" parTransId="{C1D5972B-C4E2-4714-9FB9-1D0403A51D00}" sibTransId="{F446A608-F948-4172-A88C-06C591FBDD92}"/>
    <dgm:cxn modelId="{49268B5E-4C94-461C-A0F4-C87AA3BC1719}" type="presParOf" srcId="{57794B92-AFF7-4559-938C-85908D81A521}" destId="{8637D8AC-9E9E-4325-B1E7-4E191BBDB5E7}" srcOrd="0" destOrd="0" presId="urn:microsoft.com/office/officeart/2008/layout/PictureAccentList"/>
    <dgm:cxn modelId="{EA0B5BD9-2918-48D8-BFFC-0034ECB95903}" type="presParOf" srcId="{8637D8AC-9E9E-4325-B1E7-4E191BBDB5E7}" destId="{FFB22226-CA3B-41D2-B30D-892B523EBB74}" srcOrd="0" destOrd="0" presId="urn:microsoft.com/office/officeart/2008/layout/PictureAccentList"/>
    <dgm:cxn modelId="{B9312906-BA00-4E67-AA55-7E3D732467D6}" type="presParOf" srcId="{FFB22226-CA3B-41D2-B30D-892B523EBB74}" destId="{C5A194E0-E52E-47A2-828C-6633B7BCE086}" srcOrd="0" destOrd="0" presId="urn:microsoft.com/office/officeart/2008/layout/PictureAccentList"/>
    <dgm:cxn modelId="{1540436A-9278-44A7-92C1-7BB7E684D85A}" type="presParOf" srcId="{8637D8AC-9E9E-4325-B1E7-4E191BBDB5E7}" destId="{144B6A56-3BAC-425B-8E3E-A05FEE25415D}" srcOrd="1" destOrd="0" presId="urn:microsoft.com/office/officeart/2008/layout/PictureAccentList"/>
    <dgm:cxn modelId="{BD86D541-B9A0-4D02-B5DD-28027FBCB75B}" type="presParOf" srcId="{144B6A56-3BAC-425B-8E3E-A05FEE25415D}" destId="{BF92A631-A8D5-4243-995A-04D4F823CEE5}" srcOrd="0" destOrd="0" presId="urn:microsoft.com/office/officeart/2008/layout/PictureAccentList"/>
    <dgm:cxn modelId="{703B14B9-62E4-45FF-84A2-84A5B9FFE474}" type="presParOf" srcId="{BF92A631-A8D5-4243-995A-04D4F823CEE5}" destId="{A7A5A1EE-88E8-4BEE-933B-DB3D3BFB46C8}" srcOrd="0" destOrd="0" presId="urn:microsoft.com/office/officeart/2008/layout/PictureAccentList"/>
    <dgm:cxn modelId="{1D30B30A-C0E1-40F0-9D07-5679E3AC0E6E}" type="presParOf" srcId="{BF92A631-A8D5-4243-995A-04D4F823CEE5}" destId="{DD2BD129-D832-4D58-B81E-8B338308FFB8}" srcOrd="1" destOrd="0" presId="urn:microsoft.com/office/officeart/2008/layout/PictureAccentList"/>
    <dgm:cxn modelId="{43E880D9-B6D3-4B07-9A1C-1C4505DB9106}" type="presParOf" srcId="{144B6A56-3BAC-425B-8E3E-A05FEE25415D}" destId="{C33F9491-ADD9-4EA6-8885-DCA62668C9D5}" srcOrd="1" destOrd="0" presId="urn:microsoft.com/office/officeart/2008/layout/PictureAccentList"/>
    <dgm:cxn modelId="{65B6F5FE-F556-4CDC-9582-7936EDB9422A}" type="presParOf" srcId="{C33F9491-ADD9-4EA6-8885-DCA62668C9D5}" destId="{0DF731C5-8BC4-4A0C-AB1E-BF3104DC2097}" srcOrd="0" destOrd="0" presId="urn:microsoft.com/office/officeart/2008/layout/PictureAccentList"/>
    <dgm:cxn modelId="{874CCE10-00A2-410B-86BC-E6F4B6377566}" type="presParOf" srcId="{C33F9491-ADD9-4EA6-8885-DCA62668C9D5}" destId="{39E3A609-34C8-4BAF-BF28-1079DF26BA94}" srcOrd="1" destOrd="0" presId="urn:microsoft.com/office/officeart/2008/layout/PictureAccent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A94F64-D28B-40B2-BF6B-E9ABE7BBDEF0}">
      <dsp:nvSpPr>
        <dsp:cNvPr id="0" name=""/>
        <dsp:cNvSpPr/>
      </dsp:nvSpPr>
      <dsp:spPr>
        <a:xfrm>
          <a:off x="1747800" y="608594"/>
          <a:ext cx="1944000" cy="1944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F83D859-2C35-4FA4-894B-1659EFFF5CFE}">
      <dsp:nvSpPr>
        <dsp:cNvPr id="0" name=""/>
        <dsp:cNvSpPr/>
      </dsp:nvSpPr>
      <dsp:spPr>
        <a:xfrm>
          <a:off x="559800" y="3022743"/>
          <a:ext cx="432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100000"/>
            </a:lnSpc>
            <a:spcBef>
              <a:spcPct val="0"/>
            </a:spcBef>
            <a:spcAft>
              <a:spcPct val="35000"/>
            </a:spcAft>
            <a:buNone/>
          </a:pPr>
          <a:r>
            <a:rPr lang="tr-TR" sz="1200" kern="1200" dirty="0">
              <a:latin typeface="Poppins" pitchFamily="2" charset="0"/>
              <a:cs typeface="Poppins" pitchFamily="2" charset="0"/>
            </a:rPr>
            <a:t>Öğrenci Kulüpleri </a:t>
          </a:r>
        </a:p>
        <a:p>
          <a:pPr marL="0" lvl="0" indent="0" algn="ctr" defTabSz="533400">
            <a:lnSpc>
              <a:spcPct val="100000"/>
            </a:lnSpc>
            <a:spcBef>
              <a:spcPct val="0"/>
            </a:spcBef>
            <a:spcAft>
              <a:spcPct val="35000"/>
            </a:spcAft>
            <a:buNone/>
          </a:pPr>
          <a:r>
            <a:rPr lang="tr-TR" sz="1200" kern="1200" dirty="0">
              <a:latin typeface="Poppins" pitchFamily="2" charset="0"/>
              <a:cs typeface="Poppins" pitchFamily="2" charset="0"/>
            </a:rPr>
            <a:t>Topluluklar</a:t>
          </a:r>
          <a:endParaRPr lang="en-US" sz="1200" kern="1200" dirty="0">
            <a:latin typeface="Poppins" pitchFamily="2" charset="0"/>
            <a:cs typeface="Poppins" pitchFamily="2" charset="0"/>
          </a:endParaRPr>
        </a:p>
      </dsp:txBody>
      <dsp:txXfrm>
        <a:off x="559800" y="3022743"/>
        <a:ext cx="4320000" cy="720000"/>
      </dsp:txXfrm>
    </dsp:sp>
    <dsp:sp modelId="{16046964-7B79-454A-8C85-336ED60477BF}">
      <dsp:nvSpPr>
        <dsp:cNvPr id="0" name=""/>
        <dsp:cNvSpPr/>
      </dsp:nvSpPr>
      <dsp:spPr>
        <a:xfrm>
          <a:off x="6823800" y="608594"/>
          <a:ext cx="1944000" cy="1944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27FBBC3-37AB-4622-AFF2-C072A74FA649}">
      <dsp:nvSpPr>
        <dsp:cNvPr id="0" name=""/>
        <dsp:cNvSpPr/>
      </dsp:nvSpPr>
      <dsp:spPr>
        <a:xfrm>
          <a:off x="5635800" y="3022743"/>
          <a:ext cx="432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100000"/>
            </a:lnSpc>
            <a:spcBef>
              <a:spcPct val="0"/>
            </a:spcBef>
            <a:spcAft>
              <a:spcPct val="35000"/>
            </a:spcAft>
            <a:buNone/>
          </a:pPr>
          <a:r>
            <a:rPr lang="tr-TR" sz="1200" kern="1200" dirty="0">
              <a:latin typeface="Poppins" pitchFamily="2" charset="0"/>
              <a:cs typeface="Poppins" pitchFamily="2" charset="0"/>
            </a:rPr>
            <a:t>Üniversitemiz bünyesinde sosyalleşmeye, mesleki ya da kişisel gelişiminize katkı sağlayacak 61 kulüp ve 12 topluluk bulunmaktadır. </a:t>
          </a:r>
          <a:endParaRPr lang="en-US" sz="1200" kern="1200" dirty="0">
            <a:latin typeface="Poppins" pitchFamily="2" charset="0"/>
            <a:cs typeface="Poppins" pitchFamily="2" charset="0"/>
          </a:endParaRPr>
        </a:p>
      </dsp:txBody>
      <dsp:txXfrm>
        <a:off x="5635800" y="3022743"/>
        <a:ext cx="4320000" cy="7200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F071EA-CABA-42DD-BC8D-2AF6CE3BF018}">
      <dsp:nvSpPr>
        <dsp:cNvPr id="0" name=""/>
        <dsp:cNvSpPr/>
      </dsp:nvSpPr>
      <dsp:spPr>
        <a:xfrm>
          <a:off x="0" y="531"/>
          <a:ext cx="10515600" cy="1242935"/>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CD2786A-DB30-4880-AF86-7994B8F72DFA}">
      <dsp:nvSpPr>
        <dsp:cNvPr id="0" name=""/>
        <dsp:cNvSpPr/>
      </dsp:nvSpPr>
      <dsp:spPr>
        <a:xfrm>
          <a:off x="375988" y="280191"/>
          <a:ext cx="683614" cy="683614"/>
        </a:xfrm>
        <a:prstGeom prst="rect">
          <a:avLst/>
        </a:prstGeom>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0AE6480-1835-4521-95D5-EDA8249DB859}">
      <dsp:nvSpPr>
        <dsp:cNvPr id="0" name=""/>
        <dsp:cNvSpPr/>
      </dsp:nvSpPr>
      <dsp:spPr>
        <a:xfrm>
          <a:off x="1435590" y="531"/>
          <a:ext cx="9080009"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933450">
            <a:lnSpc>
              <a:spcPct val="100000"/>
            </a:lnSpc>
            <a:spcBef>
              <a:spcPct val="0"/>
            </a:spcBef>
            <a:spcAft>
              <a:spcPct val="35000"/>
            </a:spcAft>
            <a:buNone/>
          </a:pPr>
          <a:r>
            <a:rPr lang="tr-TR" sz="2100" kern="1200" dirty="0"/>
            <a:t>Üniversitemiz bünyesinde kapalı spor merkezi ve açık spor alanları bulunmaktadır.</a:t>
          </a:r>
          <a:endParaRPr lang="en-US" sz="2100" kern="1200" dirty="0"/>
        </a:p>
      </dsp:txBody>
      <dsp:txXfrm>
        <a:off x="1435590" y="531"/>
        <a:ext cx="9080009" cy="1242935"/>
      </dsp:txXfrm>
    </dsp:sp>
    <dsp:sp modelId="{5D207BE4-2550-438C-849E-0470D9A85433}">
      <dsp:nvSpPr>
        <dsp:cNvPr id="0" name=""/>
        <dsp:cNvSpPr/>
      </dsp:nvSpPr>
      <dsp:spPr>
        <a:xfrm>
          <a:off x="0" y="1554201"/>
          <a:ext cx="10515600" cy="1242935"/>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BE2E1C9-8624-45B1-930C-F0E5993549E7}">
      <dsp:nvSpPr>
        <dsp:cNvPr id="0" name=""/>
        <dsp:cNvSpPr/>
      </dsp:nvSpPr>
      <dsp:spPr>
        <a:xfrm>
          <a:off x="375988" y="1833861"/>
          <a:ext cx="683614" cy="683614"/>
        </a:xfrm>
        <a:prstGeom prst="rect">
          <a:avLst/>
        </a:prstGeom>
        <a:blipFill>
          <a:blip xmlns:r="http://schemas.openxmlformats.org/officeDocument/2006/relationships"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5B5ABFC-0A14-4EAE-9A21-314A1A83ACE8}">
      <dsp:nvSpPr>
        <dsp:cNvPr id="0" name=""/>
        <dsp:cNvSpPr/>
      </dsp:nvSpPr>
      <dsp:spPr>
        <a:xfrm>
          <a:off x="1435590" y="1554201"/>
          <a:ext cx="9080009"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933450">
            <a:lnSpc>
              <a:spcPct val="100000"/>
            </a:lnSpc>
            <a:spcBef>
              <a:spcPct val="0"/>
            </a:spcBef>
            <a:spcAft>
              <a:spcPct val="35000"/>
            </a:spcAft>
            <a:buNone/>
          </a:pPr>
          <a:r>
            <a:rPr lang="tr-TR" sz="2100" kern="1200"/>
            <a:t>Açık tenis kortu, açık halı saha, açık basketbol sahası, açık voleybol sahası bulunmaktadır. Buna ek olarak kapalı halı saha bulunmaktadır. </a:t>
          </a:r>
          <a:endParaRPr lang="en-US" sz="2100" kern="1200"/>
        </a:p>
      </dsp:txBody>
      <dsp:txXfrm>
        <a:off x="1435590" y="1554201"/>
        <a:ext cx="9080009" cy="1242935"/>
      </dsp:txXfrm>
    </dsp:sp>
    <dsp:sp modelId="{B32C2BF1-3C3A-4E8F-8448-017CFF9F25DC}">
      <dsp:nvSpPr>
        <dsp:cNvPr id="0" name=""/>
        <dsp:cNvSpPr/>
      </dsp:nvSpPr>
      <dsp:spPr>
        <a:xfrm>
          <a:off x="0" y="3107870"/>
          <a:ext cx="10515600" cy="1242935"/>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4F7F874-C658-4BB7-9059-CFCB9FD473BF}">
      <dsp:nvSpPr>
        <dsp:cNvPr id="0" name=""/>
        <dsp:cNvSpPr/>
      </dsp:nvSpPr>
      <dsp:spPr>
        <a:xfrm>
          <a:off x="375988" y="3387531"/>
          <a:ext cx="683614" cy="683614"/>
        </a:xfrm>
        <a:prstGeom prst="rect">
          <a:avLst/>
        </a:prstGeom>
        <a:blipFill>
          <a:blip xmlns:r="http://schemas.openxmlformats.org/officeDocument/2006/relationships"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91A65D0-312E-456F-BC17-E428F4C286A8}">
      <dsp:nvSpPr>
        <dsp:cNvPr id="0" name=""/>
        <dsp:cNvSpPr/>
      </dsp:nvSpPr>
      <dsp:spPr>
        <a:xfrm>
          <a:off x="1435590" y="3107870"/>
          <a:ext cx="9080009"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933450">
            <a:lnSpc>
              <a:spcPct val="100000"/>
            </a:lnSpc>
            <a:spcBef>
              <a:spcPct val="0"/>
            </a:spcBef>
            <a:spcAft>
              <a:spcPct val="35000"/>
            </a:spcAft>
            <a:buNone/>
          </a:pPr>
          <a:r>
            <a:rPr lang="tr-TR" sz="2100" kern="1200"/>
            <a:t>Kapalı spor merkezi içerisinde fitness salonu, pilates-step-aerobik salonu, fin hamamı ve sauna, tırmanma duvarı, cimnastik salonu, dans salonu, savunma sporları salonu, squash salonu bulunmaktadır.</a:t>
          </a:r>
          <a:endParaRPr lang="en-US" sz="2100" kern="1200"/>
        </a:p>
      </dsp:txBody>
      <dsp:txXfrm>
        <a:off x="1435590" y="3107870"/>
        <a:ext cx="9080009" cy="124293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27E717-B7F3-4B95-A814-AC22AF7EE56A}">
      <dsp:nvSpPr>
        <dsp:cNvPr id="0" name=""/>
        <dsp:cNvSpPr/>
      </dsp:nvSpPr>
      <dsp:spPr>
        <a:xfrm>
          <a:off x="0" y="0"/>
          <a:ext cx="8802624" cy="1360151"/>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D52D298-1BEF-4546-86BD-649ACA3D74EF}">
      <dsp:nvSpPr>
        <dsp:cNvPr id="0" name=""/>
        <dsp:cNvSpPr/>
      </dsp:nvSpPr>
      <dsp:spPr>
        <a:xfrm>
          <a:off x="382165" y="368303"/>
          <a:ext cx="748083" cy="748083"/>
        </a:xfrm>
        <a:prstGeom prst="rect">
          <a:avLst/>
        </a:prstGeom>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12F297B-BE8A-49CE-84FE-F01974EAA3DC}">
      <dsp:nvSpPr>
        <dsp:cNvPr id="0" name=""/>
        <dsp:cNvSpPr/>
      </dsp:nvSpPr>
      <dsp:spPr>
        <a:xfrm>
          <a:off x="1570975" y="9252"/>
          <a:ext cx="7231648" cy="13601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3949" tIns="143949" rIns="143949" bIns="143949" numCol="1" spcCol="1270" anchor="ctr" anchorCtr="0">
          <a:noAutofit/>
        </a:bodyPr>
        <a:lstStyle/>
        <a:p>
          <a:pPr marL="0" lvl="0" indent="0" algn="just" defTabSz="622300">
            <a:lnSpc>
              <a:spcPct val="100000"/>
            </a:lnSpc>
            <a:spcBef>
              <a:spcPct val="0"/>
            </a:spcBef>
            <a:spcAft>
              <a:spcPct val="35000"/>
            </a:spcAft>
            <a:buNone/>
          </a:pPr>
          <a:r>
            <a:rPr lang="tr-TR" sz="1400" kern="1200" baseline="0" dirty="0">
              <a:latin typeface="Poppins" pitchFamily="2" charset="0"/>
              <a:cs typeface="Poppins" pitchFamily="2" charset="0"/>
            </a:rPr>
            <a:t>Spor salonu olanaklarından NEVÜ öğrencileri ücretsiz yararlanabilmektedir. Sadece sauna-</a:t>
          </a:r>
          <a:r>
            <a:rPr lang="tr-TR" sz="1400" kern="1200" baseline="0" dirty="0" err="1">
              <a:latin typeface="Poppins" pitchFamily="2" charset="0"/>
              <a:cs typeface="Poppins" pitchFamily="2" charset="0"/>
            </a:rPr>
            <a:t>fin</a:t>
          </a:r>
          <a:r>
            <a:rPr lang="tr-TR" sz="1400" kern="1200" baseline="0" dirty="0">
              <a:latin typeface="Poppins" pitchFamily="2" charset="0"/>
              <a:cs typeface="Poppins" pitchFamily="2" charset="0"/>
            </a:rPr>
            <a:t> hamamı ve </a:t>
          </a:r>
          <a:r>
            <a:rPr lang="tr-TR" sz="1400" kern="1200" baseline="0" dirty="0" err="1">
              <a:latin typeface="Poppins" pitchFamily="2" charset="0"/>
              <a:cs typeface="Poppins" pitchFamily="2" charset="0"/>
            </a:rPr>
            <a:t>fitness</a:t>
          </a:r>
          <a:r>
            <a:rPr lang="tr-TR" sz="1400" kern="1200" baseline="0" dirty="0">
              <a:latin typeface="Poppins" pitchFamily="2" charset="0"/>
              <a:cs typeface="Poppins" pitchFamily="2" charset="0"/>
            </a:rPr>
            <a:t> salonundan yararlanmak için cüz’i bir ücret ödenmektedir. Üniversitemiz bünyesinde atçılık ve binicilik merkezi de bulunmaktadır. </a:t>
          </a:r>
          <a:r>
            <a:rPr lang="tr-TR" sz="1400" kern="1200" dirty="0">
              <a:latin typeface="Poppins" pitchFamily="2" charset="0"/>
              <a:cs typeface="Poppins" pitchFamily="2" charset="0"/>
            </a:rPr>
            <a:t>​</a:t>
          </a:r>
          <a:endParaRPr lang="en-US" sz="1400" kern="1200" dirty="0">
            <a:latin typeface="Poppins" pitchFamily="2" charset="0"/>
            <a:cs typeface="Poppins" pitchFamily="2" charset="0"/>
          </a:endParaRPr>
        </a:p>
      </dsp:txBody>
      <dsp:txXfrm>
        <a:off x="1570975" y="9252"/>
        <a:ext cx="7231648" cy="1360151"/>
      </dsp:txXfrm>
    </dsp:sp>
    <dsp:sp modelId="{875EB34D-DF82-410A-B44A-3F4E7D2E7E9A}">
      <dsp:nvSpPr>
        <dsp:cNvPr id="0" name=""/>
        <dsp:cNvSpPr/>
      </dsp:nvSpPr>
      <dsp:spPr>
        <a:xfrm>
          <a:off x="0" y="1591470"/>
          <a:ext cx="8802624" cy="1360151"/>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0DE6985-297F-4CAD-B33E-C54604D68D5D}">
      <dsp:nvSpPr>
        <dsp:cNvPr id="0" name=""/>
        <dsp:cNvSpPr/>
      </dsp:nvSpPr>
      <dsp:spPr>
        <a:xfrm>
          <a:off x="411445" y="1897504"/>
          <a:ext cx="748083" cy="748083"/>
        </a:xfrm>
        <a:prstGeom prst="rect">
          <a:avLst/>
        </a:prstGeom>
        <a:blipFill>
          <a:blip xmlns:r="http://schemas.openxmlformats.org/officeDocument/2006/relationships"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82D0D70-2EB0-4135-B29D-7ED7BCF573D6}">
      <dsp:nvSpPr>
        <dsp:cNvPr id="0" name=""/>
        <dsp:cNvSpPr/>
      </dsp:nvSpPr>
      <dsp:spPr>
        <a:xfrm>
          <a:off x="1570975" y="1591470"/>
          <a:ext cx="7231648" cy="13601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3949" tIns="143949" rIns="143949" bIns="143949" numCol="1" spcCol="1270" anchor="ctr" anchorCtr="0">
          <a:noAutofit/>
        </a:bodyPr>
        <a:lstStyle/>
        <a:p>
          <a:pPr marL="0" lvl="0" indent="0" algn="l" defTabSz="622300">
            <a:lnSpc>
              <a:spcPct val="100000"/>
            </a:lnSpc>
            <a:spcBef>
              <a:spcPct val="0"/>
            </a:spcBef>
            <a:spcAft>
              <a:spcPct val="35000"/>
            </a:spcAft>
            <a:buNone/>
          </a:pPr>
          <a:r>
            <a:rPr lang="tr-TR" sz="1400" kern="1200" dirty="0">
              <a:latin typeface="Poppins" pitchFamily="2" charset="0"/>
              <a:cs typeface="Poppins" pitchFamily="2" charset="0"/>
            </a:rPr>
            <a:t>https://spormerkezi.nevsehir.edu.tr/tr/spor-tesisleri-ucretleri-ve-kullanimi</a:t>
          </a:r>
          <a:endParaRPr lang="en-US" sz="1400" kern="1200" dirty="0">
            <a:latin typeface="Poppins" pitchFamily="2" charset="0"/>
            <a:cs typeface="Poppins" pitchFamily="2" charset="0"/>
          </a:endParaRPr>
        </a:p>
      </dsp:txBody>
      <dsp:txXfrm>
        <a:off x="1570975" y="1591470"/>
        <a:ext cx="7231648" cy="136015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59AC2C-7134-4B3C-868A-0C72182EC6F3}">
      <dsp:nvSpPr>
        <dsp:cNvPr id="0" name=""/>
        <dsp:cNvSpPr/>
      </dsp:nvSpPr>
      <dsp:spPr>
        <a:xfrm>
          <a:off x="212335" y="1507711"/>
          <a:ext cx="1335915" cy="1335915"/>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33AE88A-3A40-4E79-84F9-475E178AC8E6}">
      <dsp:nvSpPr>
        <dsp:cNvPr id="0" name=""/>
        <dsp:cNvSpPr/>
      </dsp:nvSpPr>
      <dsp:spPr>
        <a:xfrm>
          <a:off x="492877" y="1788253"/>
          <a:ext cx="774830" cy="774830"/>
        </a:xfrm>
        <a:prstGeom prst="rect">
          <a:avLst/>
        </a:prstGeom>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9CA14D6-9C18-431A-A1C7-C9405CB75BBB}">
      <dsp:nvSpPr>
        <dsp:cNvPr id="0" name=""/>
        <dsp:cNvSpPr/>
      </dsp:nvSpPr>
      <dsp:spPr>
        <a:xfrm>
          <a:off x="1834517" y="1507711"/>
          <a:ext cx="3148942" cy="13359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1022350">
            <a:lnSpc>
              <a:spcPct val="100000"/>
            </a:lnSpc>
            <a:spcBef>
              <a:spcPct val="0"/>
            </a:spcBef>
            <a:spcAft>
              <a:spcPct val="35000"/>
            </a:spcAft>
            <a:buNone/>
          </a:pPr>
          <a:r>
            <a:rPr lang="tr-TR" sz="2300" kern="1200" dirty="0">
              <a:latin typeface="Poppins" pitchFamily="2" charset="0"/>
              <a:cs typeface="Poppins" pitchFamily="2" charset="0"/>
            </a:rPr>
            <a:t>Psikolog, diyetisyen </a:t>
          </a:r>
          <a:endParaRPr lang="en-US" sz="2300" kern="1200" dirty="0">
            <a:latin typeface="Poppins" pitchFamily="2" charset="0"/>
            <a:cs typeface="Poppins" pitchFamily="2" charset="0"/>
          </a:endParaRPr>
        </a:p>
      </dsp:txBody>
      <dsp:txXfrm>
        <a:off x="1834517" y="1507711"/>
        <a:ext cx="3148942" cy="1335915"/>
      </dsp:txXfrm>
    </dsp:sp>
    <dsp:sp modelId="{9736EB09-D48D-4578-9DE4-7B7442AC4B0F}">
      <dsp:nvSpPr>
        <dsp:cNvPr id="0" name=""/>
        <dsp:cNvSpPr/>
      </dsp:nvSpPr>
      <dsp:spPr>
        <a:xfrm>
          <a:off x="5532139" y="1507711"/>
          <a:ext cx="1335915" cy="1335915"/>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9874FE5-8286-4758-B3D9-0CDEDC11E5F6}">
      <dsp:nvSpPr>
        <dsp:cNvPr id="0" name=""/>
        <dsp:cNvSpPr/>
      </dsp:nvSpPr>
      <dsp:spPr>
        <a:xfrm>
          <a:off x="5812681" y="1788253"/>
          <a:ext cx="774830" cy="774830"/>
        </a:xfrm>
        <a:prstGeom prst="rect">
          <a:avLst/>
        </a:prstGeom>
        <a:blipFill>
          <a:blip xmlns:r="http://schemas.openxmlformats.org/officeDocument/2006/relationships"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8352B53-59B8-4D7B-8A49-F7FE792705A8}">
      <dsp:nvSpPr>
        <dsp:cNvPr id="0" name=""/>
        <dsp:cNvSpPr/>
      </dsp:nvSpPr>
      <dsp:spPr>
        <a:xfrm>
          <a:off x="7154322" y="1507711"/>
          <a:ext cx="3148942" cy="13359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1022350">
            <a:lnSpc>
              <a:spcPct val="100000"/>
            </a:lnSpc>
            <a:spcBef>
              <a:spcPct val="0"/>
            </a:spcBef>
            <a:spcAft>
              <a:spcPct val="35000"/>
            </a:spcAft>
            <a:buNone/>
          </a:pPr>
          <a:r>
            <a:rPr lang="tr-TR" sz="2300" kern="1200" dirty="0">
              <a:latin typeface="Poppins" pitchFamily="2" charset="0"/>
              <a:cs typeface="Poppins" pitchFamily="2" charset="0"/>
            </a:rPr>
            <a:t> Sağlık merkezi ve ağız ve diş sağlığı merkezi</a:t>
          </a:r>
          <a:endParaRPr lang="en-US" sz="2300" kern="1200" dirty="0">
            <a:latin typeface="Poppins" pitchFamily="2" charset="0"/>
            <a:cs typeface="Poppins" pitchFamily="2" charset="0"/>
          </a:endParaRPr>
        </a:p>
      </dsp:txBody>
      <dsp:txXfrm>
        <a:off x="7154322" y="1507711"/>
        <a:ext cx="3148942" cy="133591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5735D2-DCF6-4C28-83AE-534717A74431}">
      <dsp:nvSpPr>
        <dsp:cNvPr id="0" name=""/>
        <dsp:cNvSpPr/>
      </dsp:nvSpPr>
      <dsp:spPr>
        <a:xfrm>
          <a:off x="4159800" y="376271"/>
          <a:ext cx="2196000" cy="2196000"/>
        </a:xfrm>
        <a:prstGeom prst="round2DiagRect">
          <a:avLst>
            <a:gd name="adj1" fmla="val 29727"/>
            <a:gd name="adj2" fmla="val 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1041D24-2982-4E86-B57C-5046BECCB3CB}">
      <dsp:nvSpPr>
        <dsp:cNvPr id="0" name=""/>
        <dsp:cNvSpPr/>
      </dsp:nvSpPr>
      <dsp:spPr>
        <a:xfrm>
          <a:off x="4627800" y="844272"/>
          <a:ext cx="1260000" cy="1260000"/>
        </a:xfrm>
        <a:prstGeom prst="rect">
          <a:avLst/>
        </a:prstGeom>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16D0E32-B387-4835-B818-C18AC2DBCF9A}">
      <dsp:nvSpPr>
        <dsp:cNvPr id="0" name=""/>
        <dsp:cNvSpPr/>
      </dsp:nvSpPr>
      <dsp:spPr>
        <a:xfrm>
          <a:off x="2433582" y="3256272"/>
          <a:ext cx="5648436"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289050">
            <a:lnSpc>
              <a:spcPct val="100000"/>
            </a:lnSpc>
            <a:spcBef>
              <a:spcPct val="0"/>
            </a:spcBef>
            <a:spcAft>
              <a:spcPct val="35000"/>
            </a:spcAft>
            <a:buNone/>
            <a:defRPr cap="all"/>
          </a:pPr>
          <a:r>
            <a:rPr lang="tr-TR" sz="2900" kern="1200" dirty="0"/>
            <a:t>kısmi zamanlı çalışma imkanı</a:t>
          </a:r>
          <a:endParaRPr lang="en-US" sz="2900" kern="1200" dirty="0"/>
        </a:p>
      </dsp:txBody>
      <dsp:txXfrm>
        <a:off x="2433582" y="3256272"/>
        <a:ext cx="5648436" cy="72000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D6DCF1-E5C5-440E-BA7B-DEC88270D3A9}">
      <dsp:nvSpPr>
        <dsp:cNvPr id="0" name=""/>
        <dsp:cNvSpPr/>
      </dsp:nvSpPr>
      <dsp:spPr>
        <a:xfrm>
          <a:off x="3080" y="1557466"/>
          <a:ext cx="3091011" cy="1236404"/>
        </a:xfrm>
        <a:prstGeom prst="homePlate">
          <a:avLst/>
        </a:prstGeom>
        <a:solidFill>
          <a:schemeClr val="accent2">
            <a:shade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48006" rIns="24003" bIns="48006" numCol="1" spcCol="1270" anchor="ctr" anchorCtr="0">
          <a:noAutofit/>
        </a:bodyPr>
        <a:lstStyle/>
        <a:p>
          <a:pPr marL="0" lvl="0" indent="0" algn="ctr" defTabSz="800100">
            <a:lnSpc>
              <a:spcPct val="90000"/>
            </a:lnSpc>
            <a:spcBef>
              <a:spcPct val="0"/>
            </a:spcBef>
            <a:spcAft>
              <a:spcPct val="35000"/>
            </a:spcAft>
            <a:buNone/>
          </a:pPr>
          <a:r>
            <a:rPr lang="tr-TR" sz="1800" kern="1200" dirty="0">
              <a:latin typeface="Poppins" pitchFamily="2" charset="0"/>
              <a:cs typeface="Poppins" pitchFamily="2" charset="0"/>
            </a:rPr>
            <a:t>2011 yılında kuruldu.</a:t>
          </a:r>
        </a:p>
      </dsp:txBody>
      <dsp:txXfrm>
        <a:off x="3080" y="1557466"/>
        <a:ext cx="2781910" cy="1236404"/>
      </dsp:txXfrm>
    </dsp:sp>
    <dsp:sp modelId="{67ADA752-FF42-4ECC-A239-0C7FDA176ABE}">
      <dsp:nvSpPr>
        <dsp:cNvPr id="0" name=""/>
        <dsp:cNvSpPr/>
      </dsp:nvSpPr>
      <dsp:spPr>
        <a:xfrm>
          <a:off x="2475889" y="1557466"/>
          <a:ext cx="3091011" cy="1236404"/>
        </a:xfrm>
        <a:prstGeom prst="chevron">
          <a:avLst/>
        </a:prstGeom>
        <a:solidFill>
          <a:schemeClr val="accent2">
            <a:shade val="50000"/>
            <a:hueOff val="-274425"/>
            <a:satOff val="2186"/>
            <a:lumOff val="23372"/>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48006" rIns="24003" bIns="48006" numCol="1" spcCol="1270" anchor="ctr" anchorCtr="0">
          <a:noAutofit/>
        </a:bodyPr>
        <a:lstStyle/>
        <a:p>
          <a:pPr marL="0" lvl="0" indent="0" algn="ctr" defTabSz="800100">
            <a:lnSpc>
              <a:spcPct val="90000"/>
            </a:lnSpc>
            <a:spcBef>
              <a:spcPct val="0"/>
            </a:spcBef>
            <a:spcAft>
              <a:spcPct val="35000"/>
            </a:spcAft>
            <a:buNone/>
          </a:pPr>
          <a:r>
            <a:rPr lang="tr-TR" sz="1800" kern="1200" dirty="0">
              <a:latin typeface="Poppins" pitchFamily="2" charset="0"/>
              <a:cs typeface="Poppins" pitchFamily="2" charset="0"/>
            </a:rPr>
            <a:t>9 Bölüm</a:t>
          </a:r>
        </a:p>
      </dsp:txBody>
      <dsp:txXfrm>
        <a:off x="3094091" y="1557466"/>
        <a:ext cx="1854607" cy="1236404"/>
      </dsp:txXfrm>
    </dsp:sp>
    <dsp:sp modelId="{E39F63F1-8FB1-4513-B0A0-5DC6AEAB2A0F}">
      <dsp:nvSpPr>
        <dsp:cNvPr id="0" name=""/>
        <dsp:cNvSpPr/>
      </dsp:nvSpPr>
      <dsp:spPr>
        <a:xfrm>
          <a:off x="4943165" y="1538512"/>
          <a:ext cx="3091011" cy="1236404"/>
        </a:xfrm>
        <a:prstGeom prst="chevron">
          <a:avLst/>
        </a:prstGeom>
        <a:solidFill>
          <a:schemeClr val="accent2">
            <a:shade val="50000"/>
            <a:hueOff val="-548850"/>
            <a:satOff val="4372"/>
            <a:lumOff val="46744"/>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48006" rIns="24003" bIns="48006" numCol="1" spcCol="1270" anchor="ctr" anchorCtr="0">
          <a:noAutofit/>
        </a:bodyPr>
        <a:lstStyle/>
        <a:p>
          <a:pPr marL="0" lvl="0" indent="0" algn="ctr" defTabSz="800100">
            <a:lnSpc>
              <a:spcPct val="90000"/>
            </a:lnSpc>
            <a:spcBef>
              <a:spcPct val="0"/>
            </a:spcBef>
            <a:spcAft>
              <a:spcPct val="35000"/>
            </a:spcAft>
            <a:buNone/>
          </a:pPr>
          <a:r>
            <a:rPr lang="tr-TR" sz="1800" kern="1200" dirty="0">
              <a:latin typeface="Poppins" pitchFamily="2" charset="0"/>
              <a:cs typeface="Poppins" pitchFamily="2" charset="0"/>
            </a:rPr>
            <a:t>16 Anabilim Dalı</a:t>
          </a:r>
        </a:p>
      </dsp:txBody>
      <dsp:txXfrm>
        <a:off x="5561367" y="1538512"/>
        <a:ext cx="1854607" cy="1236404"/>
      </dsp:txXfrm>
    </dsp:sp>
    <dsp:sp modelId="{BD6F8997-50D2-4A48-9B96-9864B8EA6BB7}">
      <dsp:nvSpPr>
        <dsp:cNvPr id="0" name=""/>
        <dsp:cNvSpPr/>
      </dsp:nvSpPr>
      <dsp:spPr>
        <a:xfrm>
          <a:off x="7421507" y="1557466"/>
          <a:ext cx="3091011" cy="1236404"/>
        </a:xfrm>
        <a:prstGeom prst="chevron">
          <a:avLst/>
        </a:prstGeom>
        <a:solidFill>
          <a:schemeClr val="accent2">
            <a:shade val="50000"/>
            <a:hueOff val="-274425"/>
            <a:satOff val="2186"/>
            <a:lumOff val="23372"/>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48006" rIns="24003" bIns="48006" numCol="1" spcCol="1270" anchor="ctr" anchorCtr="0">
          <a:noAutofit/>
        </a:bodyPr>
        <a:lstStyle/>
        <a:p>
          <a:pPr marL="0" lvl="0" indent="0" algn="ctr" defTabSz="800100">
            <a:lnSpc>
              <a:spcPct val="90000"/>
            </a:lnSpc>
            <a:spcBef>
              <a:spcPct val="0"/>
            </a:spcBef>
            <a:spcAft>
              <a:spcPct val="35000"/>
            </a:spcAft>
            <a:buNone/>
          </a:pPr>
          <a:r>
            <a:rPr lang="tr-TR" sz="1800" kern="1200" dirty="0">
              <a:latin typeface="Poppins" pitchFamily="2" charset="0"/>
              <a:cs typeface="Poppins" pitchFamily="2" charset="0"/>
            </a:rPr>
            <a:t>9 Yüksek Lisans ve 1 Doktora Programı</a:t>
          </a:r>
        </a:p>
      </dsp:txBody>
      <dsp:txXfrm>
        <a:off x="8039709" y="1557466"/>
        <a:ext cx="1854607" cy="123640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A458E5-FE62-41B0-9C69-92D0CAA0FCCF}">
      <dsp:nvSpPr>
        <dsp:cNvPr id="0" name=""/>
        <dsp:cNvSpPr/>
      </dsp:nvSpPr>
      <dsp:spPr>
        <a:xfrm>
          <a:off x="4320647" y="2202513"/>
          <a:ext cx="836791" cy="545733"/>
        </a:xfrm>
        <a:custGeom>
          <a:avLst/>
          <a:gdLst/>
          <a:ahLst/>
          <a:cxnLst/>
          <a:rect l="0" t="0" r="0" b="0"/>
          <a:pathLst>
            <a:path>
              <a:moveTo>
                <a:pt x="0" y="0"/>
              </a:moveTo>
              <a:lnTo>
                <a:pt x="0" y="545733"/>
              </a:lnTo>
              <a:lnTo>
                <a:pt x="836791" y="545733"/>
              </a:lnTo>
            </a:path>
          </a:pathLst>
        </a:custGeom>
        <a:noFill/>
        <a:ln w="1905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0592B98-E349-4FB1-BAC8-89832CE8AD8F}">
      <dsp:nvSpPr>
        <dsp:cNvPr id="0" name=""/>
        <dsp:cNvSpPr/>
      </dsp:nvSpPr>
      <dsp:spPr>
        <a:xfrm>
          <a:off x="3220084" y="910943"/>
          <a:ext cx="754931" cy="545733"/>
        </a:xfrm>
        <a:custGeom>
          <a:avLst/>
          <a:gdLst/>
          <a:ahLst/>
          <a:cxnLst/>
          <a:rect l="0" t="0" r="0" b="0"/>
          <a:pathLst>
            <a:path>
              <a:moveTo>
                <a:pt x="0" y="0"/>
              </a:moveTo>
              <a:lnTo>
                <a:pt x="0" y="545733"/>
              </a:lnTo>
              <a:lnTo>
                <a:pt x="754931" y="545733"/>
              </a:lnTo>
            </a:path>
          </a:pathLst>
        </a:custGeom>
        <a:noFill/>
        <a:ln w="1905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8F61D88-441E-4140-BD9B-4C847CE969CD}">
      <dsp:nvSpPr>
        <dsp:cNvPr id="0" name=""/>
        <dsp:cNvSpPr/>
      </dsp:nvSpPr>
      <dsp:spPr>
        <a:xfrm>
          <a:off x="2465153" y="910943"/>
          <a:ext cx="754931" cy="545733"/>
        </a:xfrm>
        <a:custGeom>
          <a:avLst/>
          <a:gdLst/>
          <a:ahLst/>
          <a:cxnLst/>
          <a:rect l="0" t="0" r="0" b="0"/>
          <a:pathLst>
            <a:path>
              <a:moveTo>
                <a:pt x="754931" y="0"/>
              </a:moveTo>
              <a:lnTo>
                <a:pt x="754931" y="545733"/>
              </a:lnTo>
              <a:lnTo>
                <a:pt x="0" y="545733"/>
              </a:lnTo>
            </a:path>
          </a:pathLst>
        </a:custGeom>
        <a:noFill/>
        <a:ln w="1905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AF679D6-7318-466D-B0E0-1B4B922FA4F3}">
      <dsp:nvSpPr>
        <dsp:cNvPr id="0" name=""/>
        <dsp:cNvSpPr/>
      </dsp:nvSpPr>
      <dsp:spPr>
        <a:xfrm>
          <a:off x="2765306" y="1387"/>
          <a:ext cx="909556" cy="909556"/>
        </a:xfrm>
        <a:prstGeom prst="arc">
          <a:avLst>
            <a:gd name="adj1" fmla="val 13200000"/>
            <a:gd name="adj2" fmla="val 19200000"/>
          </a:avLst>
        </a:prstGeom>
        <a:noFill/>
        <a:ln w="19050" cap="flat" cmpd="sng" algn="ctr">
          <a:solidFill>
            <a:schemeClr val="accent1">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2AE90AA-57AE-427D-B126-E03E7423D720}">
      <dsp:nvSpPr>
        <dsp:cNvPr id="0" name=""/>
        <dsp:cNvSpPr/>
      </dsp:nvSpPr>
      <dsp:spPr>
        <a:xfrm>
          <a:off x="2765306" y="1387"/>
          <a:ext cx="909556" cy="909556"/>
        </a:xfrm>
        <a:prstGeom prst="arc">
          <a:avLst>
            <a:gd name="adj1" fmla="val 2400000"/>
            <a:gd name="adj2" fmla="val 8400000"/>
          </a:avLst>
        </a:prstGeom>
        <a:noFill/>
        <a:ln w="19050" cap="flat" cmpd="sng" algn="ctr">
          <a:solidFill>
            <a:schemeClr val="accent1">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E00B44A-9840-497A-B38A-DE070B93D526}">
      <dsp:nvSpPr>
        <dsp:cNvPr id="0" name=""/>
        <dsp:cNvSpPr/>
      </dsp:nvSpPr>
      <dsp:spPr>
        <a:xfrm>
          <a:off x="2310528" y="165107"/>
          <a:ext cx="1819112" cy="582115"/>
        </a:xfrm>
        <a:prstGeom prst="rect">
          <a:avLst/>
        </a:prstGeom>
        <a:noFill/>
        <a:ln w="19050" cap="flat" cmpd="sng" algn="ctr">
          <a:noFill/>
          <a:prstDash val="solid"/>
          <a:miter lim="800000"/>
        </a:ln>
        <a:effectLst/>
        <a:sp3d/>
      </dsp:spPr>
      <dsp:style>
        <a:lnRef idx="2">
          <a:scrgbClr r="0" g="0" b="0"/>
        </a:lnRef>
        <a:fillRef idx="1">
          <a:scrgbClr r="0" g="0" b="0"/>
        </a:fillRef>
        <a:effectRef idx="0">
          <a:scrgbClr r="0" g="0" b="0"/>
        </a:effectRef>
        <a:fontRef idx="minor"/>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tr-TR" sz="1600" kern="1200" dirty="0">
              <a:latin typeface="Poppins" pitchFamily="2" charset="0"/>
              <a:cs typeface="Poppins" pitchFamily="2" charset="0"/>
            </a:rPr>
            <a:t>Dekan</a:t>
          </a:r>
        </a:p>
      </dsp:txBody>
      <dsp:txXfrm>
        <a:off x="2310528" y="165107"/>
        <a:ext cx="1819112" cy="582115"/>
      </dsp:txXfrm>
    </dsp:sp>
    <dsp:sp modelId="{CECCF946-8127-4A8F-871C-EFCDD928A53E}">
      <dsp:nvSpPr>
        <dsp:cNvPr id="0" name=""/>
        <dsp:cNvSpPr/>
      </dsp:nvSpPr>
      <dsp:spPr>
        <a:xfrm>
          <a:off x="1664743" y="1292957"/>
          <a:ext cx="909556" cy="909556"/>
        </a:xfrm>
        <a:prstGeom prst="arc">
          <a:avLst>
            <a:gd name="adj1" fmla="val 13200000"/>
            <a:gd name="adj2" fmla="val 19200000"/>
          </a:avLst>
        </a:prstGeom>
        <a:noFill/>
        <a:ln w="19050" cap="flat" cmpd="sng" algn="ctr">
          <a:solidFill>
            <a:schemeClr val="accent1">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495ECFD-246D-4B95-88FF-9A5391AA51DA}">
      <dsp:nvSpPr>
        <dsp:cNvPr id="0" name=""/>
        <dsp:cNvSpPr/>
      </dsp:nvSpPr>
      <dsp:spPr>
        <a:xfrm>
          <a:off x="1664743" y="1292957"/>
          <a:ext cx="909556" cy="909556"/>
        </a:xfrm>
        <a:prstGeom prst="arc">
          <a:avLst>
            <a:gd name="adj1" fmla="val 2400000"/>
            <a:gd name="adj2" fmla="val 8400000"/>
          </a:avLst>
        </a:prstGeom>
        <a:noFill/>
        <a:ln w="19050" cap="flat" cmpd="sng" algn="ctr">
          <a:solidFill>
            <a:schemeClr val="accent1">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E445FFB-61E8-468B-A3D9-478C89B4CCA2}">
      <dsp:nvSpPr>
        <dsp:cNvPr id="0" name=""/>
        <dsp:cNvSpPr/>
      </dsp:nvSpPr>
      <dsp:spPr>
        <a:xfrm>
          <a:off x="1209965" y="1456677"/>
          <a:ext cx="1819112" cy="582115"/>
        </a:xfrm>
        <a:prstGeom prst="rect">
          <a:avLst/>
        </a:prstGeom>
        <a:noFill/>
        <a:ln w="19050" cap="flat" cmpd="sng" algn="ctr">
          <a:noFill/>
          <a:prstDash val="solid"/>
          <a:miter lim="800000"/>
        </a:ln>
        <a:effectLst/>
        <a:sp3d/>
      </dsp:spPr>
      <dsp:style>
        <a:lnRef idx="2">
          <a:scrgbClr r="0" g="0" b="0"/>
        </a:lnRef>
        <a:fillRef idx="1">
          <a:scrgbClr r="0" g="0" b="0"/>
        </a:fillRef>
        <a:effectRef idx="0">
          <a:scrgbClr r="0" g="0" b="0"/>
        </a:effectRef>
        <a:fontRef idx="minor"/>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tr-TR" sz="1600" kern="1200" dirty="0">
              <a:latin typeface="Poppins" pitchFamily="2" charset="0"/>
              <a:cs typeface="Poppins" pitchFamily="2" charset="0"/>
            </a:rPr>
            <a:t>Dekan Yardımcıları</a:t>
          </a:r>
        </a:p>
      </dsp:txBody>
      <dsp:txXfrm>
        <a:off x="1209965" y="1456677"/>
        <a:ext cx="1819112" cy="582115"/>
      </dsp:txXfrm>
    </dsp:sp>
    <dsp:sp modelId="{514F87DB-95B2-44B1-83EB-9214B83D2808}">
      <dsp:nvSpPr>
        <dsp:cNvPr id="0" name=""/>
        <dsp:cNvSpPr/>
      </dsp:nvSpPr>
      <dsp:spPr>
        <a:xfrm>
          <a:off x="3865869" y="1292957"/>
          <a:ext cx="909556" cy="909556"/>
        </a:xfrm>
        <a:prstGeom prst="arc">
          <a:avLst>
            <a:gd name="adj1" fmla="val 13200000"/>
            <a:gd name="adj2" fmla="val 19200000"/>
          </a:avLst>
        </a:prstGeom>
        <a:noFill/>
        <a:ln w="19050" cap="flat" cmpd="sng" algn="ctr">
          <a:solidFill>
            <a:schemeClr val="accent1">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BB3D330-1E7E-47B1-BD15-E16EECF2D4E0}">
      <dsp:nvSpPr>
        <dsp:cNvPr id="0" name=""/>
        <dsp:cNvSpPr/>
      </dsp:nvSpPr>
      <dsp:spPr>
        <a:xfrm>
          <a:off x="3865869" y="1292957"/>
          <a:ext cx="909556" cy="909556"/>
        </a:xfrm>
        <a:prstGeom prst="arc">
          <a:avLst>
            <a:gd name="adj1" fmla="val 2400000"/>
            <a:gd name="adj2" fmla="val 8400000"/>
          </a:avLst>
        </a:prstGeom>
        <a:noFill/>
        <a:ln w="19050" cap="flat" cmpd="sng" algn="ctr">
          <a:solidFill>
            <a:schemeClr val="accent1">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E2F635C-91A2-43A2-A38D-F2970C0BA6D1}">
      <dsp:nvSpPr>
        <dsp:cNvPr id="0" name=""/>
        <dsp:cNvSpPr/>
      </dsp:nvSpPr>
      <dsp:spPr>
        <a:xfrm>
          <a:off x="3411091" y="1456677"/>
          <a:ext cx="1819112" cy="582115"/>
        </a:xfrm>
        <a:prstGeom prst="rect">
          <a:avLst/>
        </a:prstGeom>
        <a:noFill/>
        <a:ln w="19050" cap="flat" cmpd="sng" algn="ctr">
          <a:noFill/>
          <a:prstDash val="solid"/>
          <a:miter lim="800000"/>
        </a:ln>
        <a:effectLst/>
        <a:sp3d/>
      </dsp:spPr>
      <dsp:style>
        <a:lnRef idx="2">
          <a:scrgbClr r="0" g="0" b="0"/>
        </a:lnRef>
        <a:fillRef idx="1">
          <a:scrgbClr r="0" g="0" b="0"/>
        </a:fillRef>
        <a:effectRef idx="0">
          <a:scrgbClr r="0" g="0" b="0"/>
        </a:effectRef>
        <a:fontRef idx="minor"/>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tr-TR" sz="1600" kern="1200" dirty="0">
              <a:latin typeface="Poppins" pitchFamily="2" charset="0"/>
              <a:cs typeface="Poppins" pitchFamily="2" charset="0"/>
            </a:rPr>
            <a:t>Bölüm Başkanlıkları</a:t>
          </a:r>
        </a:p>
      </dsp:txBody>
      <dsp:txXfrm>
        <a:off x="3411091" y="1456677"/>
        <a:ext cx="1819112" cy="582115"/>
      </dsp:txXfrm>
    </dsp:sp>
    <dsp:sp modelId="{5A64B198-7C19-4DC1-AFB2-D64787CC9136}">
      <dsp:nvSpPr>
        <dsp:cNvPr id="0" name=""/>
        <dsp:cNvSpPr/>
      </dsp:nvSpPr>
      <dsp:spPr>
        <a:xfrm>
          <a:off x="5048292" y="2584527"/>
          <a:ext cx="909556" cy="909556"/>
        </a:xfrm>
        <a:prstGeom prst="arc">
          <a:avLst>
            <a:gd name="adj1" fmla="val 13200000"/>
            <a:gd name="adj2" fmla="val 19200000"/>
          </a:avLst>
        </a:prstGeom>
        <a:noFill/>
        <a:ln w="19050" cap="flat" cmpd="sng" algn="ctr">
          <a:solidFill>
            <a:schemeClr val="accent1">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284E94E-8C36-4885-A579-86883A86F69C}">
      <dsp:nvSpPr>
        <dsp:cNvPr id="0" name=""/>
        <dsp:cNvSpPr/>
      </dsp:nvSpPr>
      <dsp:spPr>
        <a:xfrm>
          <a:off x="5048292" y="2584527"/>
          <a:ext cx="909556" cy="909556"/>
        </a:xfrm>
        <a:prstGeom prst="arc">
          <a:avLst>
            <a:gd name="adj1" fmla="val 2400000"/>
            <a:gd name="adj2" fmla="val 8400000"/>
          </a:avLst>
        </a:prstGeom>
        <a:noFill/>
        <a:ln w="19050" cap="flat" cmpd="sng" algn="ctr">
          <a:solidFill>
            <a:schemeClr val="accent1">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230C63D-AB41-4E44-A8E6-5CC1BAA61925}">
      <dsp:nvSpPr>
        <dsp:cNvPr id="0" name=""/>
        <dsp:cNvSpPr/>
      </dsp:nvSpPr>
      <dsp:spPr>
        <a:xfrm>
          <a:off x="4593514" y="2748247"/>
          <a:ext cx="1819112" cy="582115"/>
        </a:xfrm>
        <a:prstGeom prst="rect">
          <a:avLst/>
        </a:prstGeom>
        <a:noFill/>
        <a:ln w="19050" cap="flat" cmpd="sng" algn="ctr">
          <a:noFill/>
          <a:prstDash val="solid"/>
          <a:miter lim="800000"/>
        </a:ln>
        <a:effectLst/>
        <a:sp3d/>
      </dsp:spPr>
      <dsp:style>
        <a:lnRef idx="2">
          <a:scrgbClr r="0" g="0" b="0"/>
        </a:lnRef>
        <a:fillRef idx="1">
          <a:scrgbClr r="0" g="0" b="0"/>
        </a:fillRef>
        <a:effectRef idx="0">
          <a:scrgbClr r="0" g="0" b="0"/>
        </a:effectRef>
        <a:fontRef idx="minor"/>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tr-TR" sz="1600" kern="1200" dirty="0">
              <a:latin typeface="Poppins" pitchFamily="2" charset="0"/>
              <a:cs typeface="Poppins" pitchFamily="2" charset="0"/>
            </a:rPr>
            <a:t>Anabilim Dalı Başkanlıkları</a:t>
          </a:r>
        </a:p>
      </dsp:txBody>
      <dsp:txXfrm>
        <a:off x="4593514" y="2748247"/>
        <a:ext cx="1819112" cy="582115"/>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8DB0E2-7981-487C-9898-6B889544B47D}">
      <dsp:nvSpPr>
        <dsp:cNvPr id="0" name=""/>
        <dsp:cNvSpPr/>
      </dsp:nvSpPr>
      <dsp:spPr>
        <a:xfrm>
          <a:off x="0" y="448749"/>
          <a:ext cx="5393361" cy="453600"/>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CE98C17D-4503-4CD5-846D-6820B730DEB8}">
      <dsp:nvSpPr>
        <dsp:cNvPr id="0" name=""/>
        <dsp:cNvSpPr/>
      </dsp:nvSpPr>
      <dsp:spPr>
        <a:xfrm>
          <a:off x="269668" y="183069"/>
          <a:ext cx="3775352" cy="53136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42699" tIns="0" rIns="142699" bIns="0" numCol="1" spcCol="1270" anchor="ctr" anchorCtr="0">
          <a:noAutofit/>
        </a:bodyPr>
        <a:lstStyle/>
        <a:p>
          <a:pPr marL="0" lvl="0" indent="0" algn="l" defTabSz="800100">
            <a:lnSpc>
              <a:spcPct val="90000"/>
            </a:lnSpc>
            <a:spcBef>
              <a:spcPct val="0"/>
            </a:spcBef>
            <a:spcAft>
              <a:spcPct val="35000"/>
            </a:spcAft>
            <a:buNone/>
          </a:pPr>
          <a:r>
            <a:rPr lang="tr-TR" sz="1800" kern="1200" dirty="0">
              <a:latin typeface="Poppins" pitchFamily="2" charset="0"/>
              <a:cs typeface="Poppins" pitchFamily="2" charset="0"/>
            </a:rPr>
            <a:t>Kayıt Dondurma</a:t>
          </a:r>
        </a:p>
      </dsp:txBody>
      <dsp:txXfrm>
        <a:off x="295607" y="209008"/>
        <a:ext cx="3723474" cy="479482"/>
      </dsp:txXfrm>
    </dsp:sp>
    <dsp:sp modelId="{D5CED927-6FFB-4AD4-AC1D-943E2EE44FBD}">
      <dsp:nvSpPr>
        <dsp:cNvPr id="0" name=""/>
        <dsp:cNvSpPr/>
      </dsp:nvSpPr>
      <dsp:spPr>
        <a:xfrm>
          <a:off x="0" y="1265229"/>
          <a:ext cx="5393361" cy="453600"/>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E46DDEC7-48C3-4D58-AFAF-4EA26A984156}">
      <dsp:nvSpPr>
        <dsp:cNvPr id="0" name=""/>
        <dsp:cNvSpPr/>
      </dsp:nvSpPr>
      <dsp:spPr>
        <a:xfrm>
          <a:off x="269668" y="999549"/>
          <a:ext cx="3775352" cy="53136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42699" tIns="0" rIns="142699" bIns="0" numCol="1" spcCol="1270" anchor="ctr" anchorCtr="0">
          <a:noAutofit/>
        </a:bodyPr>
        <a:lstStyle/>
        <a:p>
          <a:pPr marL="0" lvl="0" indent="0" algn="l" defTabSz="800100">
            <a:lnSpc>
              <a:spcPct val="90000"/>
            </a:lnSpc>
            <a:spcBef>
              <a:spcPct val="0"/>
            </a:spcBef>
            <a:spcAft>
              <a:spcPct val="35000"/>
            </a:spcAft>
            <a:buNone/>
          </a:pPr>
          <a:r>
            <a:rPr lang="tr-TR" sz="1800" kern="1200" dirty="0">
              <a:latin typeface="Poppins" pitchFamily="2" charset="0"/>
              <a:cs typeface="Poppins" pitchFamily="2" charset="0"/>
            </a:rPr>
            <a:t>Muafiyet Başvurusu</a:t>
          </a:r>
        </a:p>
      </dsp:txBody>
      <dsp:txXfrm>
        <a:off x="295607" y="1025488"/>
        <a:ext cx="3723474" cy="479482"/>
      </dsp:txXfrm>
    </dsp:sp>
    <dsp:sp modelId="{CA3610BF-8926-4901-9B93-9E9EE0785F0A}">
      <dsp:nvSpPr>
        <dsp:cNvPr id="0" name=""/>
        <dsp:cNvSpPr/>
      </dsp:nvSpPr>
      <dsp:spPr>
        <a:xfrm>
          <a:off x="0" y="2081709"/>
          <a:ext cx="5393361" cy="453600"/>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1401F341-AA6F-4FB2-9651-0C16ABA7BFBA}">
      <dsp:nvSpPr>
        <dsp:cNvPr id="0" name=""/>
        <dsp:cNvSpPr/>
      </dsp:nvSpPr>
      <dsp:spPr>
        <a:xfrm>
          <a:off x="269668" y="1816029"/>
          <a:ext cx="3775352" cy="53136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42699" tIns="0" rIns="142699" bIns="0" numCol="1" spcCol="1270" anchor="ctr" anchorCtr="0">
          <a:noAutofit/>
        </a:bodyPr>
        <a:lstStyle/>
        <a:p>
          <a:pPr marL="0" lvl="0" indent="0" algn="l" defTabSz="800100">
            <a:lnSpc>
              <a:spcPct val="90000"/>
            </a:lnSpc>
            <a:spcBef>
              <a:spcPct val="0"/>
            </a:spcBef>
            <a:spcAft>
              <a:spcPct val="35000"/>
            </a:spcAft>
            <a:buNone/>
          </a:pPr>
          <a:r>
            <a:rPr lang="tr-TR" sz="1800" kern="1200" dirty="0">
              <a:latin typeface="Poppins" pitchFamily="2" charset="0"/>
              <a:cs typeface="Poppins" pitchFamily="2" charset="0"/>
            </a:rPr>
            <a:t>Tek Ders Sınavı</a:t>
          </a:r>
        </a:p>
      </dsp:txBody>
      <dsp:txXfrm>
        <a:off x="295607" y="1841968"/>
        <a:ext cx="3723474" cy="479482"/>
      </dsp:txXfrm>
    </dsp:sp>
    <dsp:sp modelId="{033F9E73-E5C1-44F6-84BA-F7D250506357}">
      <dsp:nvSpPr>
        <dsp:cNvPr id="0" name=""/>
        <dsp:cNvSpPr/>
      </dsp:nvSpPr>
      <dsp:spPr>
        <a:xfrm>
          <a:off x="0" y="2898189"/>
          <a:ext cx="5393361" cy="453600"/>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47330014-424C-447B-AFA5-E5ABB5F6056B}">
      <dsp:nvSpPr>
        <dsp:cNvPr id="0" name=""/>
        <dsp:cNvSpPr/>
      </dsp:nvSpPr>
      <dsp:spPr>
        <a:xfrm>
          <a:off x="269668" y="2632508"/>
          <a:ext cx="3775352" cy="53136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42699" tIns="0" rIns="142699" bIns="0" numCol="1" spcCol="1270" anchor="ctr" anchorCtr="0">
          <a:noAutofit/>
        </a:bodyPr>
        <a:lstStyle/>
        <a:p>
          <a:pPr marL="0" lvl="0" indent="0" algn="l" defTabSz="800100">
            <a:lnSpc>
              <a:spcPct val="90000"/>
            </a:lnSpc>
            <a:spcBef>
              <a:spcPct val="0"/>
            </a:spcBef>
            <a:spcAft>
              <a:spcPct val="35000"/>
            </a:spcAft>
            <a:buNone/>
          </a:pPr>
          <a:r>
            <a:rPr lang="tr-TR" sz="1800" kern="1200" dirty="0">
              <a:latin typeface="Poppins" pitchFamily="2" charset="0"/>
              <a:cs typeface="Poppins" pitchFamily="2" charset="0"/>
            </a:rPr>
            <a:t>Zorunlu Yabancı Dil Muafiyeti</a:t>
          </a:r>
        </a:p>
      </dsp:txBody>
      <dsp:txXfrm>
        <a:off x="295607" y="2658447"/>
        <a:ext cx="3723474" cy="479482"/>
      </dsp:txXfrm>
    </dsp:sp>
    <dsp:sp modelId="{5BCE978E-BCF2-43E1-8C85-8BD6F76DCCEB}">
      <dsp:nvSpPr>
        <dsp:cNvPr id="0" name=""/>
        <dsp:cNvSpPr/>
      </dsp:nvSpPr>
      <dsp:spPr>
        <a:xfrm>
          <a:off x="0" y="3714669"/>
          <a:ext cx="5393361" cy="453600"/>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19E5D841-822F-48D5-92ED-4C78F086B968}">
      <dsp:nvSpPr>
        <dsp:cNvPr id="0" name=""/>
        <dsp:cNvSpPr/>
      </dsp:nvSpPr>
      <dsp:spPr>
        <a:xfrm>
          <a:off x="269668" y="3448989"/>
          <a:ext cx="3775352" cy="53136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42699" tIns="0" rIns="142699" bIns="0" numCol="1" spcCol="1270" anchor="ctr" anchorCtr="0">
          <a:noAutofit/>
        </a:bodyPr>
        <a:lstStyle/>
        <a:p>
          <a:pPr marL="0" lvl="0" indent="0" algn="l" defTabSz="800100">
            <a:lnSpc>
              <a:spcPct val="90000"/>
            </a:lnSpc>
            <a:spcBef>
              <a:spcPct val="0"/>
            </a:spcBef>
            <a:spcAft>
              <a:spcPct val="35000"/>
            </a:spcAft>
            <a:buNone/>
          </a:pPr>
          <a:r>
            <a:rPr lang="tr-TR" sz="1800" kern="1200" dirty="0">
              <a:latin typeface="Poppins" pitchFamily="2" charset="0"/>
              <a:cs typeface="Poppins" pitchFamily="2" charset="0"/>
            </a:rPr>
            <a:t>Yatay Geçiş</a:t>
          </a:r>
        </a:p>
      </dsp:txBody>
      <dsp:txXfrm>
        <a:off x="295607" y="3474928"/>
        <a:ext cx="3723474" cy="479482"/>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2F5C2A-F864-48F1-9B17-43BD30EFB816}">
      <dsp:nvSpPr>
        <dsp:cNvPr id="0" name=""/>
        <dsp:cNvSpPr/>
      </dsp:nvSpPr>
      <dsp:spPr>
        <a:xfrm>
          <a:off x="0" y="2124"/>
          <a:ext cx="5448249" cy="0"/>
        </a:xfrm>
        <a:prstGeom prst="line">
          <a:avLst/>
        </a:prstGeom>
        <a:solidFill>
          <a:schemeClr val="accent2">
            <a:alpha val="90000"/>
            <a:hueOff val="0"/>
            <a:satOff val="0"/>
            <a:lumOff val="0"/>
            <a:alphaOff val="0"/>
          </a:schemeClr>
        </a:solidFill>
        <a:ln w="19050" cap="flat" cmpd="sng" algn="ctr">
          <a:solidFill>
            <a:schemeClr val="accent2">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C81D3B6-9AEA-4BBB-AA79-9AB4FD34D0C6}">
      <dsp:nvSpPr>
        <dsp:cNvPr id="0" name=""/>
        <dsp:cNvSpPr/>
      </dsp:nvSpPr>
      <dsp:spPr>
        <a:xfrm>
          <a:off x="0" y="2124"/>
          <a:ext cx="5448249" cy="14490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tr-TR" sz="2000" b="1" kern="1200" dirty="0">
              <a:latin typeface="Poppins" pitchFamily="2" charset="0"/>
              <a:cs typeface="Poppins" pitchFamily="2" charset="0"/>
            </a:rPr>
            <a:t>Genel Kültür:</a:t>
          </a:r>
          <a:r>
            <a:rPr lang="tr-TR" sz="2000" kern="1200" dirty="0">
              <a:latin typeface="Poppins" pitchFamily="2" charset="0"/>
              <a:cs typeface="Poppins" pitchFamily="2" charset="0"/>
            </a:rPr>
            <a:t> </a:t>
          </a:r>
          <a:r>
            <a:rPr lang="tr-TR" sz="2000" kern="1200" dirty="0" err="1">
              <a:latin typeface="Poppins" pitchFamily="2" charset="0"/>
              <a:cs typeface="Poppins" pitchFamily="2" charset="0"/>
            </a:rPr>
            <a:t>https</a:t>
          </a:r>
          <a:r>
            <a:rPr lang="tr-TR" sz="2000" kern="1200" dirty="0">
              <a:latin typeface="Poppins" pitchFamily="2" charset="0"/>
              <a:cs typeface="Poppins" pitchFamily="2" charset="0"/>
            </a:rPr>
            <a:t>://</a:t>
          </a:r>
          <a:r>
            <a:rPr lang="tr-TR" sz="2000" kern="1200" dirty="0" err="1">
              <a:latin typeface="Poppins" pitchFamily="2" charset="0"/>
              <a:cs typeface="Poppins" pitchFamily="2" charset="0"/>
            </a:rPr>
            <a:t>egitim.nevsehir.edu.tr</a:t>
          </a:r>
          <a:r>
            <a:rPr lang="tr-TR" sz="2000" kern="1200" dirty="0">
              <a:latin typeface="Poppins" pitchFamily="2" charset="0"/>
              <a:cs typeface="Poppins" pitchFamily="2" charset="0"/>
            </a:rPr>
            <a:t>/tr/genel-</a:t>
          </a:r>
          <a:r>
            <a:rPr lang="tr-TR" sz="2000" kern="1200" dirty="0" err="1">
              <a:latin typeface="Poppins" pitchFamily="2" charset="0"/>
              <a:cs typeface="Poppins" pitchFamily="2" charset="0"/>
            </a:rPr>
            <a:t>kultur</a:t>
          </a:r>
          <a:r>
            <a:rPr lang="tr-TR" sz="2000" kern="1200" dirty="0">
              <a:latin typeface="Poppins" pitchFamily="2" charset="0"/>
              <a:cs typeface="Poppins" pitchFamily="2" charset="0"/>
            </a:rPr>
            <a:t>-dersleri</a:t>
          </a:r>
          <a:endParaRPr lang="en-US" sz="2000" kern="1200" dirty="0">
            <a:latin typeface="Poppins" pitchFamily="2" charset="0"/>
            <a:cs typeface="Poppins" pitchFamily="2" charset="0"/>
          </a:endParaRPr>
        </a:p>
      </dsp:txBody>
      <dsp:txXfrm>
        <a:off x="0" y="2124"/>
        <a:ext cx="5448249" cy="1449029"/>
      </dsp:txXfrm>
    </dsp:sp>
    <dsp:sp modelId="{668285A8-FDBF-45FB-AA32-26CB97724113}">
      <dsp:nvSpPr>
        <dsp:cNvPr id="0" name=""/>
        <dsp:cNvSpPr/>
      </dsp:nvSpPr>
      <dsp:spPr>
        <a:xfrm>
          <a:off x="0" y="1451154"/>
          <a:ext cx="5448249" cy="0"/>
        </a:xfrm>
        <a:prstGeom prst="line">
          <a:avLst/>
        </a:prstGeom>
        <a:solidFill>
          <a:schemeClr val="accent2">
            <a:alpha val="90000"/>
            <a:hueOff val="0"/>
            <a:satOff val="0"/>
            <a:lumOff val="0"/>
            <a:alphaOff val="-20000"/>
          </a:schemeClr>
        </a:solidFill>
        <a:ln w="19050" cap="flat" cmpd="sng" algn="ctr">
          <a:solidFill>
            <a:schemeClr val="accent2">
              <a:alpha val="90000"/>
              <a:hueOff val="0"/>
              <a:satOff val="0"/>
              <a:lumOff val="0"/>
              <a:alphaOff val="-2000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8C090A4-DF85-464F-9242-4B5584ECF648}">
      <dsp:nvSpPr>
        <dsp:cNvPr id="0" name=""/>
        <dsp:cNvSpPr/>
      </dsp:nvSpPr>
      <dsp:spPr>
        <a:xfrm>
          <a:off x="0" y="1451154"/>
          <a:ext cx="5448249" cy="14490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tr-TR" sz="2000" b="1" kern="1200" dirty="0">
              <a:latin typeface="Poppins" pitchFamily="2" charset="0"/>
              <a:cs typeface="Poppins" pitchFamily="2" charset="0"/>
            </a:rPr>
            <a:t>Bölüm/Program Dersleri: </a:t>
          </a:r>
        </a:p>
        <a:p>
          <a:pPr marL="0" lvl="0" indent="0" algn="l" defTabSz="889000">
            <a:lnSpc>
              <a:spcPct val="90000"/>
            </a:lnSpc>
            <a:spcBef>
              <a:spcPct val="0"/>
            </a:spcBef>
            <a:spcAft>
              <a:spcPct val="35000"/>
            </a:spcAft>
            <a:buNone/>
          </a:pPr>
          <a:r>
            <a:rPr lang="tr-TR" sz="2000" kern="1200" dirty="0">
              <a:latin typeface="Poppins" pitchFamily="2" charset="0"/>
              <a:cs typeface="Poppins" pitchFamily="2" charset="0"/>
            </a:rPr>
            <a:t>https://mafet.nevsehir.edu.tr/tr/44763</a:t>
          </a:r>
        </a:p>
      </dsp:txBody>
      <dsp:txXfrm>
        <a:off x="0" y="1451154"/>
        <a:ext cx="5448249" cy="1449029"/>
      </dsp:txXfrm>
    </dsp:sp>
    <dsp:sp modelId="{EC02D570-7E13-44D1-B28C-0DC35D308B4C}">
      <dsp:nvSpPr>
        <dsp:cNvPr id="0" name=""/>
        <dsp:cNvSpPr/>
      </dsp:nvSpPr>
      <dsp:spPr>
        <a:xfrm>
          <a:off x="0" y="2900183"/>
          <a:ext cx="5448249" cy="0"/>
        </a:xfrm>
        <a:prstGeom prst="line">
          <a:avLst/>
        </a:prstGeom>
        <a:solidFill>
          <a:schemeClr val="accent2">
            <a:alpha val="90000"/>
            <a:hueOff val="0"/>
            <a:satOff val="0"/>
            <a:lumOff val="0"/>
            <a:alphaOff val="-40000"/>
          </a:schemeClr>
        </a:solidFill>
        <a:ln w="19050" cap="flat" cmpd="sng" algn="ctr">
          <a:solidFill>
            <a:schemeClr val="accent2">
              <a:alpha val="90000"/>
              <a:hueOff val="0"/>
              <a:satOff val="0"/>
              <a:lumOff val="0"/>
              <a:alphaOff val="-4000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5B45DE7-B380-44E4-9188-8565C3E03EF7}">
      <dsp:nvSpPr>
        <dsp:cNvPr id="0" name=""/>
        <dsp:cNvSpPr/>
      </dsp:nvSpPr>
      <dsp:spPr>
        <a:xfrm>
          <a:off x="0" y="2900183"/>
          <a:ext cx="5448249" cy="14490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tr-TR" sz="2000" b="1" kern="1200" dirty="0">
              <a:latin typeface="Poppins" pitchFamily="2" charset="0"/>
              <a:cs typeface="Poppins" pitchFamily="2" charset="0"/>
            </a:rPr>
            <a:t>Meslek Bilgisi: </a:t>
          </a:r>
          <a:r>
            <a:rPr lang="tr-TR" sz="2000" kern="1200" dirty="0" err="1">
              <a:latin typeface="Poppins" pitchFamily="2" charset="0"/>
              <a:cs typeface="Poppins" pitchFamily="2" charset="0"/>
            </a:rPr>
            <a:t>https</a:t>
          </a:r>
          <a:r>
            <a:rPr lang="tr-TR" sz="2000" kern="1200" dirty="0">
              <a:latin typeface="Poppins" pitchFamily="2" charset="0"/>
              <a:cs typeface="Poppins" pitchFamily="2" charset="0"/>
            </a:rPr>
            <a:t>://</a:t>
          </a:r>
          <a:r>
            <a:rPr lang="tr-TR" sz="2000" kern="1200" dirty="0" err="1">
              <a:latin typeface="Poppins" pitchFamily="2" charset="0"/>
              <a:cs typeface="Poppins" pitchFamily="2" charset="0"/>
            </a:rPr>
            <a:t>egitim.nevsehir.edu.tr</a:t>
          </a:r>
          <a:r>
            <a:rPr lang="tr-TR" sz="2000" kern="1200" dirty="0">
              <a:latin typeface="Poppins" pitchFamily="2" charset="0"/>
              <a:cs typeface="Poppins" pitchFamily="2" charset="0"/>
            </a:rPr>
            <a:t>/tr/meslek-bilgisi</a:t>
          </a:r>
          <a:endParaRPr lang="en-US" sz="2000" kern="1200" dirty="0">
            <a:latin typeface="Poppins" pitchFamily="2" charset="0"/>
            <a:cs typeface="Poppins" pitchFamily="2" charset="0"/>
          </a:endParaRPr>
        </a:p>
      </dsp:txBody>
      <dsp:txXfrm>
        <a:off x="0" y="2900183"/>
        <a:ext cx="5448249" cy="1449029"/>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B5DAB2-4858-419C-A7B1-5F6B80A6ACAA}">
      <dsp:nvSpPr>
        <dsp:cNvPr id="0" name=""/>
        <dsp:cNvSpPr/>
      </dsp:nvSpPr>
      <dsp:spPr>
        <a:xfrm>
          <a:off x="4168362" y="2049009"/>
          <a:ext cx="2178875" cy="2101090"/>
        </a:xfrm>
        <a:prstGeom prst="ellips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tr-TR" sz="1400" kern="1200" dirty="0">
              <a:latin typeface="Poppins" pitchFamily="2" charset="0"/>
              <a:cs typeface="Poppins" pitchFamily="2" charset="0"/>
            </a:rPr>
            <a:t>Fakülte</a:t>
          </a:r>
        </a:p>
      </dsp:txBody>
      <dsp:txXfrm>
        <a:off x="4487451" y="2356707"/>
        <a:ext cx="1540697" cy="1485694"/>
      </dsp:txXfrm>
    </dsp:sp>
    <dsp:sp modelId="{9F2C9897-637E-4DAD-A184-39DC461157D6}">
      <dsp:nvSpPr>
        <dsp:cNvPr id="0" name=""/>
        <dsp:cNvSpPr/>
      </dsp:nvSpPr>
      <dsp:spPr>
        <a:xfrm rot="16200000">
          <a:off x="5195279" y="1971860"/>
          <a:ext cx="125040" cy="29256"/>
        </a:xfrm>
        <a:custGeom>
          <a:avLst/>
          <a:gdLst/>
          <a:ahLst/>
          <a:cxnLst/>
          <a:rect l="0" t="0" r="0" b="0"/>
          <a:pathLst>
            <a:path>
              <a:moveTo>
                <a:pt x="0" y="14628"/>
              </a:moveTo>
              <a:lnTo>
                <a:pt x="125040" y="14628"/>
              </a:lnTo>
            </a:path>
          </a:pathLst>
        </a:custGeom>
        <a:noFill/>
        <a:ln w="12700" cap="flat" cmpd="sng" algn="ctr">
          <a:solidFill>
            <a:schemeClr val="accent2">
              <a:shade val="6000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tr-TR" sz="1400" kern="1200">
            <a:latin typeface="Poppins" pitchFamily="2" charset="0"/>
            <a:cs typeface="Poppins" pitchFamily="2" charset="0"/>
          </a:endParaRPr>
        </a:p>
      </dsp:txBody>
      <dsp:txXfrm>
        <a:off x="5254673" y="1983362"/>
        <a:ext cx="6252" cy="6252"/>
      </dsp:txXfrm>
    </dsp:sp>
    <dsp:sp modelId="{A79A695A-71FC-4877-B2F9-6260622B4038}">
      <dsp:nvSpPr>
        <dsp:cNvPr id="0" name=""/>
        <dsp:cNvSpPr/>
      </dsp:nvSpPr>
      <dsp:spPr>
        <a:xfrm>
          <a:off x="4168362" y="-177121"/>
          <a:ext cx="2178875" cy="2101090"/>
        </a:xfrm>
        <a:prstGeom prst="ellips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tr-TR" sz="1400" kern="1200" dirty="0">
              <a:latin typeface="Poppins" pitchFamily="2" charset="0"/>
              <a:cs typeface="Poppins" pitchFamily="2" charset="0"/>
            </a:rPr>
            <a:t>E ve H Blok</a:t>
          </a:r>
        </a:p>
      </dsp:txBody>
      <dsp:txXfrm>
        <a:off x="4487451" y="130577"/>
        <a:ext cx="1540697" cy="1485694"/>
      </dsp:txXfrm>
    </dsp:sp>
    <dsp:sp modelId="{52A44597-B11C-4A8B-AEB7-0F6BD6A4C282}">
      <dsp:nvSpPr>
        <dsp:cNvPr id="0" name=""/>
        <dsp:cNvSpPr/>
      </dsp:nvSpPr>
      <dsp:spPr>
        <a:xfrm rot="1800000">
          <a:off x="6187988" y="3641458"/>
          <a:ext cx="67508" cy="29256"/>
        </a:xfrm>
        <a:custGeom>
          <a:avLst/>
          <a:gdLst/>
          <a:ahLst/>
          <a:cxnLst/>
          <a:rect l="0" t="0" r="0" b="0"/>
          <a:pathLst>
            <a:path>
              <a:moveTo>
                <a:pt x="0" y="14628"/>
              </a:moveTo>
              <a:lnTo>
                <a:pt x="67508" y="14628"/>
              </a:lnTo>
            </a:path>
          </a:pathLst>
        </a:custGeom>
        <a:noFill/>
        <a:ln w="12700" cap="flat" cmpd="sng" algn="ctr">
          <a:solidFill>
            <a:schemeClr val="accent2">
              <a:shade val="6000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tr-TR" sz="1400" kern="1200">
            <a:latin typeface="Poppins" pitchFamily="2" charset="0"/>
            <a:cs typeface="Poppins" pitchFamily="2" charset="0"/>
          </a:endParaRPr>
        </a:p>
      </dsp:txBody>
      <dsp:txXfrm>
        <a:off x="6220055" y="3654399"/>
        <a:ext cx="3375" cy="3375"/>
      </dsp:txXfrm>
    </dsp:sp>
    <dsp:sp modelId="{03681F46-36CA-4DBA-8F4A-E31EF728377F}">
      <dsp:nvSpPr>
        <dsp:cNvPr id="0" name=""/>
        <dsp:cNvSpPr/>
      </dsp:nvSpPr>
      <dsp:spPr>
        <a:xfrm>
          <a:off x="6096248" y="3162074"/>
          <a:ext cx="2178875" cy="2101090"/>
        </a:xfrm>
        <a:prstGeom prst="ellips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tr-TR" sz="1400" kern="1200" dirty="0">
              <a:latin typeface="Poppins" pitchFamily="2" charset="0"/>
              <a:cs typeface="Poppins" pitchFamily="2" charset="0"/>
            </a:rPr>
            <a:t>H Blok zemin katta 1 kantin ve E Blok zemin ve 1.katta otomatlar bulunmaktadır.</a:t>
          </a:r>
        </a:p>
      </dsp:txBody>
      <dsp:txXfrm>
        <a:off x="6415337" y="3469772"/>
        <a:ext cx="1540697" cy="1485694"/>
      </dsp:txXfrm>
    </dsp:sp>
    <dsp:sp modelId="{79588795-8728-43B8-A436-D9B4E63BD1D2}">
      <dsp:nvSpPr>
        <dsp:cNvPr id="0" name=""/>
        <dsp:cNvSpPr/>
      </dsp:nvSpPr>
      <dsp:spPr>
        <a:xfrm rot="9000000">
          <a:off x="4260102" y="3641458"/>
          <a:ext cx="67508" cy="29256"/>
        </a:xfrm>
        <a:custGeom>
          <a:avLst/>
          <a:gdLst/>
          <a:ahLst/>
          <a:cxnLst/>
          <a:rect l="0" t="0" r="0" b="0"/>
          <a:pathLst>
            <a:path>
              <a:moveTo>
                <a:pt x="0" y="14628"/>
              </a:moveTo>
              <a:lnTo>
                <a:pt x="67508" y="14628"/>
              </a:lnTo>
            </a:path>
          </a:pathLst>
        </a:custGeom>
        <a:noFill/>
        <a:ln w="12700" cap="flat" cmpd="sng" algn="ctr">
          <a:solidFill>
            <a:schemeClr val="accent2">
              <a:shade val="6000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tr-TR" sz="1400" kern="1200">
            <a:latin typeface="Poppins" pitchFamily="2" charset="0"/>
            <a:cs typeface="Poppins" pitchFamily="2" charset="0"/>
          </a:endParaRPr>
        </a:p>
      </dsp:txBody>
      <dsp:txXfrm rot="10800000">
        <a:off x="4292169" y="3654399"/>
        <a:ext cx="3375" cy="3375"/>
      </dsp:txXfrm>
    </dsp:sp>
    <dsp:sp modelId="{3C010B28-83D7-46E4-BEC5-3D6E53838C19}">
      <dsp:nvSpPr>
        <dsp:cNvPr id="0" name=""/>
        <dsp:cNvSpPr/>
      </dsp:nvSpPr>
      <dsp:spPr>
        <a:xfrm>
          <a:off x="2240476" y="3162074"/>
          <a:ext cx="2178875" cy="2101090"/>
        </a:xfrm>
        <a:prstGeom prst="ellips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tr-TR" sz="1400" kern="1200" dirty="0">
              <a:latin typeface="Poppins" pitchFamily="2" charset="0"/>
              <a:cs typeface="Poppins" pitchFamily="2" charset="0"/>
            </a:rPr>
            <a:t>2 Öğrenci Girişi ve 2 Personel Girişi</a:t>
          </a:r>
        </a:p>
      </dsp:txBody>
      <dsp:txXfrm>
        <a:off x="2559565" y="3469772"/>
        <a:ext cx="1540697" cy="1485694"/>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9630B7-8B8C-4468-BEAA-ACE232A2EC71}">
      <dsp:nvSpPr>
        <dsp:cNvPr id="0" name=""/>
        <dsp:cNvSpPr/>
      </dsp:nvSpPr>
      <dsp:spPr>
        <a:xfrm>
          <a:off x="0" y="2700"/>
          <a:ext cx="3066784"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1974EE6-7AD8-4CDD-ACF4-77A09BA3B0DE}">
      <dsp:nvSpPr>
        <dsp:cNvPr id="0" name=""/>
        <dsp:cNvSpPr/>
      </dsp:nvSpPr>
      <dsp:spPr>
        <a:xfrm>
          <a:off x="0" y="2700"/>
          <a:ext cx="3066784" cy="9208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tr-TR" sz="1400" kern="1200" dirty="0"/>
            <a:t>Bodrum Kat: İç Mimarlık Bölümü</a:t>
          </a:r>
        </a:p>
      </dsp:txBody>
      <dsp:txXfrm>
        <a:off x="0" y="2700"/>
        <a:ext cx="3066784" cy="920888"/>
      </dsp:txXfrm>
    </dsp:sp>
    <dsp:sp modelId="{E6FBB425-DAB1-418F-BBEF-BBDF85227BCA}">
      <dsp:nvSpPr>
        <dsp:cNvPr id="0" name=""/>
        <dsp:cNvSpPr/>
      </dsp:nvSpPr>
      <dsp:spPr>
        <a:xfrm>
          <a:off x="0" y="923589"/>
          <a:ext cx="3066784"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7BBEFC7-9FAA-421D-B0B7-44FAA60C11C9}">
      <dsp:nvSpPr>
        <dsp:cNvPr id="0" name=""/>
        <dsp:cNvSpPr/>
      </dsp:nvSpPr>
      <dsp:spPr>
        <a:xfrm>
          <a:off x="0" y="923589"/>
          <a:ext cx="3066784" cy="9208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tr-TR" sz="1400" kern="1200" dirty="0"/>
            <a:t>Zemin Kat: Yabancı Diller Yüksekokulu, ve Konferans Salonu, Kantin</a:t>
          </a:r>
        </a:p>
      </dsp:txBody>
      <dsp:txXfrm>
        <a:off x="0" y="923589"/>
        <a:ext cx="3066784" cy="920888"/>
      </dsp:txXfrm>
    </dsp:sp>
    <dsp:sp modelId="{CB3BDA54-DEA9-43CC-B594-6B2DAD0A300C}">
      <dsp:nvSpPr>
        <dsp:cNvPr id="0" name=""/>
        <dsp:cNvSpPr/>
      </dsp:nvSpPr>
      <dsp:spPr>
        <a:xfrm>
          <a:off x="0" y="1844478"/>
          <a:ext cx="3066784"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4AD2A15-341B-4279-891D-7506C9EE6A4E}">
      <dsp:nvSpPr>
        <dsp:cNvPr id="0" name=""/>
        <dsp:cNvSpPr/>
      </dsp:nvSpPr>
      <dsp:spPr>
        <a:xfrm>
          <a:off x="0" y="1844478"/>
          <a:ext cx="3066784" cy="9208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tr-TR" sz="1400" kern="1200" dirty="0"/>
            <a:t>1. Kat: Matematik ve Fen Bilgisi Öğretimi</a:t>
          </a:r>
        </a:p>
      </dsp:txBody>
      <dsp:txXfrm>
        <a:off x="0" y="1844478"/>
        <a:ext cx="3066784" cy="920888"/>
      </dsp:txXfrm>
    </dsp:sp>
    <dsp:sp modelId="{EB8E45CD-3D2A-4864-A02A-B472AA34A13B}">
      <dsp:nvSpPr>
        <dsp:cNvPr id="0" name=""/>
        <dsp:cNvSpPr/>
      </dsp:nvSpPr>
      <dsp:spPr>
        <a:xfrm>
          <a:off x="0" y="2765367"/>
          <a:ext cx="3066784"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9E0B35-AA4A-4663-8D10-F1320B2922CB}">
      <dsp:nvSpPr>
        <dsp:cNvPr id="0" name=""/>
        <dsp:cNvSpPr/>
      </dsp:nvSpPr>
      <dsp:spPr>
        <a:xfrm>
          <a:off x="0" y="2765367"/>
          <a:ext cx="3066784" cy="9208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tr-TR" sz="1400" kern="1200" dirty="0"/>
            <a:t>2. Kat: Sınıf Öğretmenliği</a:t>
          </a:r>
        </a:p>
      </dsp:txBody>
      <dsp:txXfrm>
        <a:off x="0" y="2765367"/>
        <a:ext cx="3066784" cy="920888"/>
      </dsp:txXfrm>
    </dsp:sp>
    <dsp:sp modelId="{A9E0EB61-CD07-43C7-BC0F-12E68B25E20C}">
      <dsp:nvSpPr>
        <dsp:cNvPr id="0" name=""/>
        <dsp:cNvSpPr/>
      </dsp:nvSpPr>
      <dsp:spPr>
        <a:xfrm>
          <a:off x="0" y="3686256"/>
          <a:ext cx="3066784"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871F70B-AF1F-4F2C-9791-05A8D1208259}">
      <dsp:nvSpPr>
        <dsp:cNvPr id="0" name=""/>
        <dsp:cNvSpPr/>
      </dsp:nvSpPr>
      <dsp:spPr>
        <a:xfrm>
          <a:off x="0" y="3686256"/>
          <a:ext cx="3066784" cy="9208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tr-TR" sz="1400" kern="1200" dirty="0"/>
            <a:t>3. Kat:</a:t>
          </a:r>
        </a:p>
      </dsp:txBody>
      <dsp:txXfrm>
        <a:off x="0" y="3686256"/>
        <a:ext cx="3066784" cy="920888"/>
      </dsp:txXfrm>
    </dsp:sp>
    <dsp:sp modelId="{00E88C99-6917-486F-9925-C2FBCB911321}">
      <dsp:nvSpPr>
        <dsp:cNvPr id="0" name=""/>
        <dsp:cNvSpPr/>
      </dsp:nvSpPr>
      <dsp:spPr>
        <a:xfrm>
          <a:off x="0" y="4607145"/>
          <a:ext cx="3066784"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87EEA9A-49EA-4D53-8A21-752A6ABAAF46}">
      <dsp:nvSpPr>
        <dsp:cNvPr id="0" name=""/>
        <dsp:cNvSpPr/>
      </dsp:nvSpPr>
      <dsp:spPr>
        <a:xfrm>
          <a:off x="0" y="4607145"/>
          <a:ext cx="3066784" cy="9208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endParaRPr lang="tr-TR" sz="1400" kern="1200" dirty="0"/>
        </a:p>
      </dsp:txBody>
      <dsp:txXfrm>
        <a:off x="0" y="4607145"/>
        <a:ext cx="3066784" cy="920888"/>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9630B7-8B8C-4468-BEAA-ACE232A2EC71}">
      <dsp:nvSpPr>
        <dsp:cNvPr id="0" name=""/>
        <dsp:cNvSpPr/>
      </dsp:nvSpPr>
      <dsp:spPr>
        <a:xfrm>
          <a:off x="0" y="0"/>
          <a:ext cx="3066784"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1974EE6-7AD8-4CDD-ACF4-77A09BA3B0DE}">
      <dsp:nvSpPr>
        <dsp:cNvPr id="0" name=""/>
        <dsp:cNvSpPr/>
      </dsp:nvSpPr>
      <dsp:spPr>
        <a:xfrm>
          <a:off x="0" y="2700"/>
          <a:ext cx="3066784" cy="9208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tr-TR" sz="1400" kern="1200" dirty="0"/>
            <a:t>Bodrum Kat:</a:t>
          </a:r>
        </a:p>
      </dsp:txBody>
      <dsp:txXfrm>
        <a:off x="0" y="2700"/>
        <a:ext cx="3066784" cy="920888"/>
      </dsp:txXfrm>
    </dsp:sp>
    <dsp:sp modelId="{E6FBB425-DAB1-418F-BBEF-BBDF85227BCA}">
      <dsp:nvSpPr>
        <dsp:cNvPr id="0" name=""/>
        <dsp:cNvSpPr/>
      </dsp:nvSpPr>
      <dsp:spPr>
        <a:xfrm>
          <a:off x="0" y="923589"/>
          <a:ext cx="3066784"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7BBEFC7-9FAA-421D-B0B7-44FAA60C11C9}">
      <dsp:nvSpPr>
        <dsp:cNvPr id="0" name=""/>
        <dsp:cNvSpPr/>
      </dsp:nvSpPr>
      <dsp:spPr>
        <a:xfrm>
          <a:off x="0" y="923589"/>
          <a:ext cx="3066784" cy="9208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tr-TR" sz="1400" kern="1200" dirty="0"/>
            <a:t>Zemin Kat: Müzik Öğretmenliği,  </a:t>
          </a:r>
        </a:p>
        <a:p>
          <a:pPr marL="0" lvl="0" indent="0" algn="l" defTabSz="622300">
            <a:lnSpc>
              <a:spcPct val="90000"/>
            </a:lnSpc>
            <a:spcBef>
              <a:spcPct val="0"/>
            </a:spcBef>
            <a:spcAft>
              <a:spcPct val="35000"/>
            </a:spcAft>
            <a:buNone/>
          </a:pPr>
          <a:r>
            <a:rPr lang="tr-TR" sz="1400" kern="1200" dirty="0"/>
            <a:t>Mescit ve Otomatlar</a:t>
          </a:r>
        </a:p>
      </dsp:txBody>
      <dsp:txXfrm>
        <a:off x="0" y="923589"/>
        <a:ext cx="3066784" cy="920888"/>
      </dsp:txXfrm>
    </dsp:sp>
    <dsp:sp modelId="{CB3BDA54-DEA9-43CC-B594-6B2DAD0A300C}">
      <dsp:nvSpPr>
        <dsp:cNvPr id="0" name=""/>
        <dsp:cNvSpPr/>
      </dsp:nvSpPr>
      <dsp:spPr>
        <a:xfrm>
          <a:off x="0" y="1844478"/>
          <a:ext cx="3066784"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4AD2A15-341B-4279-891D-7506C9EE6A4E}">
      <dsp:nvSpPr>
        <dsp:cNvPr id="0" name=""/>
        <dsp:cNvSpPr/>
      </dsp:nvSpPr>
      <dsp:spPr>
        <a:xfrm>
          <a:off x="0" y="1844478"/>
          <a:ext cx="3066784" cy="9208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tr-TR" sz="1400" kern="1200" dirty="0"/>
            <a:t>1. Kat: Eğitim Bilimleri Bölümü, </a:t>
          </a:r>
        </a:p>
      </dsp:txBody>
      <dsp:txXfrm>
        <a:off x="0" y="1844478"/>
        <a:ext cx="3066784" cy="920888"/>
      </dsp:txXfrm>
    </dsp:sp>
    <dsp:sp modelId="{EB8E45CD-3D2A-4864-A02A-B472AA34A13B}">
      <dsp:nvSpPr>
        <dsp:cNvPr id="0" name=""/>
        <dsp:cNvSpPr/>
      </dsp:nvSpPr>
      <dsp:spPr>
        <a:xfrm>
          <a:off x="0" y="2765367"/>
          <a:ext cx="3066784"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9E0B35-AA4A-4663-8D10-F1320B2922CB}">
      <dsp:nvSpPr>
        <dsp:cNvPr id="0" name=""/>
        <dsp:cNvSpPr/>
      </dsp:nvSpPr>
      <dsp:spPr>
        <a:xfrm>
          <a:off x="0" y="2765367"/>
          <a:ext cx="3066784" cy="9208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tr-TR" sz="1400" kern="1200" dirty="0"/>
            <a:t>2. Kat: Özel Eğitim Öğretmenliği ve Beden Eğitim Öğretmenliği</a:t>
          </a:r>
        </a:p>
      </dsp:txBody>
      <dsp:txXfrm>
        <a:off x="0" y="2765367"/>
        <a:ext cx="3066784" cy="920888"/>
      </dsp:txXfrm>
    </dsp:sp>
    <dsp:sp modelId="{A9E0EB61-CD07-43C7-BC0F-12E68B25E20C}">
      <dsp:nvSpPr>
        <dsp:cNvPr id="0" name=""/>
        <dsp:cNvSpPr/>
      </dsp:nvSpPr>
      <dsp:spPr>
        <a:xfrm>
          <a:off x="0" y="3686256"/>
          <a:ext cx="3066784"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871F70B-AF1F-4F2C-9791-05A8D1208259}">
      <dsp:nvSpPr>
        <dsp:cNvPr id="0" name=""/>
        <dsp:cNvSpPr/>
      </dsp:nvSpPr>
      <dsp:spPr>
        <a:xfrm>
          <a:off x="0" y="3686256"/>
          <a:ext cx="3066784" cy="9208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tr-TR" sz="1400" kern="1200" dirty="0"/>
            <a:t>3. Kat:</a:t>
          </a:r>
        </a:p>
      </dsp:txBody>
      <dsp:txXfrm>
        <a:off x="0" y="3686256"/>
        <a:ext cx="3066784" cy="920888"/>
      </dsp:txXfrm>
    </dsp:sp>
    <dsp:sp modelId="{00E88C99-6917-486F-9925-C2FBCB911321}">
      <dsp:nvSpPr>
        <dsp:cNvPr id="0" name=""/>
        <dsp:cNvSpPr/>
      </dsp:nvSpPr>
      <dsp:spPr>
        <a:xfrm>
          <a:off x="0" y="4607145"/>
          <a:ext cx="3066784"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87EEA9A-49EA-4D53-8A21-752A6ABAAF46}">
      <dsp:nvSpPr>
        <dsp:cNvPr id="0" name=""/>
        <dsp:cNvSpPr/>
      </dsp:nvSpPr>
      <dsp:spPr>
        <a:xfrm>
          <a:off x="0" y="4607145"/>
          <a:ext cx="3066784" cy="9208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endParaRPr lang="tr-TR" sz="1400" kern="1200" dirty="0"/>
        </a:p>
      </dsp:txBody>
      <dsp:txXfrm>
        <a:off x="0" y="4607145"/>
        <a:ext cx="3066784" cy="920888"/>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9630B7-8B8C-4468-BEAA-ACE232A2EC71}">
      <dsp:nvSpPr>
        <dsp:cNvPr id="0" name=""/>
        <dsp:cNvSpPr/>
      </dsp:nvSpPr>
      <dsp:spPr>
        <a:xfrm>
          <a:off x="0" y="2700"/>
          <a:ext cx="3066784"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1974EE6-7AD8-4CDD-ACF4-77A09BA3B0DE}">
      <dsp:nvSpPr>
        <dsp:cNvPr id="0" name=""/>
        <dsp:cNvSpPr/>
      </dsp:nvSpPr>
      <dsp:spPr>
        <a:xfrm>
          <a:off x="0" y="2700"/>
          <a:ext cx="3066784" cy="9208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tr-TR" sz="1400" kern="1200" dirty="0"/>
            <a:t>Bodrum Kat:</a:t>
          </a:r>
        </a:p>
      </dsp:txBody>
      <dsp:txXfrm>
        <a:off x="0" y="2700"/>
        <a:ext cx="3066784" cy="920888"/>
      </dsp:txXfrm>
    </dsp:sp>
    <dsp:sp modelId="{E6FBB425-DAB1-418F-BBEF-BBDF85227BCA}">
      <dsp:nvSpPr>
        <dsp:cNvPr id="0" name=""/>
        <dsp:cNvSpPr/>
      </dsp:nvSpPr>
      <dsp:spPr>
        <a:xfrm>
          <a:off x="0" y="923589"/>
          <a:ext cx="3066784"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7BBEFC7-9FAA-421D-B0B7-44FAA60C11C9}">
      <dsp:nvSpPr>
        <dsp:cNvPr id="0" name=""/>
        <dsp:cNvSpPr/>
      </dsp:nvSpPr>
      <dsp:spPr>
        <a:xfrm>
          <a:off x="0" y="923589"/>
          <a:ext cx="3066784" cy="9208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tr-TR" sz="1400" kern="1200" dirty="0"/>
            <a:t>Zemin Kat</a:t>
          </a:r>
        </a:p>
      </dsp:txBody>
      <dsp:txXfrm>
        <a:off x="0" y="923589"/>
        <a:ext cx="3066784" cy="920888"/>
      </dsp:txXfrm>
    </dsp:sp>
    <dsp:sp modelId="{CB3BDA54-DEA9-43CC-B594-6B2DAD0A300C}">
      <dsp:nvSpPr>
        <dsp:cNvPr id="0" name=""/>
        <dsp:cNvSpPr/>
      </dsp:nvSpPr>
      <dsp:spPr>
        <a:xfrm>
          <a:off x="0" y="1844478"/>
          <a:ext cx="3066784"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4AD2A15-341B-4279-891D-7506C9EE6A4E}">
      <dsp:nvSpPr>
        <dsp:cNvPr id="0" name=""/>
        <dsp:cNvSpPr/>
      </dsp:nvSpPr>
      <dsp:spPr>
        <a:xfrm>
          <a:off x="0" y="1844478"/>
          <a:ext cx="3066784" cy="9208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tr-TR" sz="1400" kern="1200" dirty="0"/>
            <a:t>1. Kat: Yabancı Diller Bölümü</a:t>
          </a:r>
        </a:p>
      </dsp:txBody>
      <dsp:txXfrm>
        <a:off x="0" y="1844478"/>
        <a:ext cx="3066784" cy="920888"/>
      </dsp:txXfrm>
    </dsp:sp>
    <dsp:sp modelId="{EB8E45CD-3D2A-4864-A02A-B472AA34A13B}">
      <dsp:nvSpPr>
        <dsp:cNvPr id="0" name=""/>
        <dsp:cNvSpPr/>
      </dsp:nvSpPr>
      <dsp:spPr>
        <a:xfrm>
          <a:off x="0" y="2765367"/>
          <a:ext cx="3066784"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9E0B35-AA4A-4663-8D10-F1320B2922CB}">
      <dsp:nvSpPr>
        <dsp:cNvPr id="0" name=""/>
        <dsp:cNvSpPr/>
      </dsp:nvSpPr>
      <dsp:spPr>
        <a:xfrm>
          <a:off x="0" y="2765367"/>
          <a:ext cx="3066784" cy="9208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tr-TR" sz="1400" kern="1200" dirty="0"/>
            <a:t>2. Kat: Sosyal Bilgiler- Türkçe Öğretmenliği</a:t>
          </a:r>
        </a:p>
      </dsp:txBody>
      <dsp:txXfrm>
        <a:off x="0" y="2765367"/>
        <a:ext cx="3066784" cy="920888"/>
      </dsp:txXfrm>
    </dsp:sp>
    <dsp:sp modelId="{A9E0EB61-CD07-43C7-BC0F-12E68B25E20C}">
      <dsp:nvSpPr>
        <dsp:cNvPr id="0" name=""/>
        <dsp:cNvSpPr/>
      </dsp:nvSpPr>
      <dsp:spPr>
        <a:xfrm>
          <a:off x="0" y="3686256"/>
          <a:ext cx="3066784"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871F70B-AF1F-4F2C-9791-05A8D1208259}">
      <dsp:nvSpPr>
        <dsp:cNvPr id="0" name=""/>
        <dsp:cNvSpPr/>
      </dsp:nvSpPr>
      <dsp:spPr>
        <a:xfrm>
          <a:off x="0" y="3686256"/>
          <a:ext cx="3066784" cy="9208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tr-TR" sz="1400" kern="1200" dirty="0"/>
            <a:t>3. Kat: Dekanlık, Öğrenci İşleri</a:t>
          </a:r>
        </a:p>
      </dsp:txBody>
      <dsp:txXfrm>
        <a:off x="0" y="3686256"/>
        <a:ext cx="3066784" cy="920888"/>
      </dsp:txXfrm>
    </dsp:sp>
    <dsp:sp modelId="{00E88C99-6917-486F-9925-C2FBCB911321}">
      <dsp:nvSpPr>
        <dsp:cNvPr id="0" name=""/>
        <dsp:cNvSpPr/>
      </dsp:nvSpPr>
      <dsp:spPr>
        <a:xfrm>
          <a:off x="0" y="4607145"/>
          <a:ext cx="3066784"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87EEA9A-49EA-4D53-8A21-752A6ABAAF46}">
      <dsp:nvSpPr>
        <dsp:cNvPr id="0" name=""/>
        <dsp:cNvSpPr/>
      </dsp:nvSpPr>
      <dsp:spPr>
        <a:xfrm>
          <a:off x="0" y="4607145"/>
          <a:ext cx="3066784" cy="9208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tr-TR" sz="1400" kern="1200" dirty="0"/>
            <a:t>Toplamda 3 Konferans Salonu,  3 Bilgisayar </a:t>
          </a:r>
          <a:r>
            <a:rPr lang="tr-TR" sz="1400" kern="1200" dirty="0" err="1"/>
            <a:t>Lab</a:t>
          </a:r>
          <a:r>
            <a:rPr lang="tr-TR" sz="1400" kern="1200" dirty="0"/>
            <a:t>., 3 Fen </a:t>
          </a:r>
          <a:r>
            <a:rPr lang="tr-TR" sz="1400" kern="1200" dirty="0" err="1"/>
            <a:t>Lab</a:t>
          </a:r>
          <a:r>
            <a:rPr lang="tr-TR" sz="1400" kern="1200" dirty="0"/>
            <a:t>. 1 Öğrenmeyi Öğretme Salonu</a:t>
          </a:r>
        </a:p>
      </dsp:txBody>
      <dsp:txXfrm>
        <a:off x="0" y="4607145"/>
        <a:ext cx="3066784" cy="920888"/>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E3B673-B51F-4C08-BCA2-A36166E74345}">
      <dsp:nvSpPr>
        <dsp:cNvPr id="0" name=""/>
        <dsp:cNvSpPr/>
      </dsp:nvSpPr>
      <dsp:spPr>
        <a:xfrm rot="10800000">
          <a:off x="1737697" y="2526"/>
          <a:ext cx="5405120" cy="1505029"/>
        </a:xfrm>
        <a:prstGeom prst="homePlat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63676" tIns="87630" rIns="163576" bIns="87630" numCol="1" spcCol="1270" anchor="ctr" anchorCtr="0">
          <a:noAutofit/>
        </a:bodyPr>
        <a:lstStyle/>
        <a:p>
          <a:pPr marL="0" lvl="0" indent="0" algn="ctr" defTabSz="1022350">
            <a:lnSpc>
              <a:spcPct val="90000"/>
            </a:lnSpc>
            <a:spcBef>
              <a:spcPct val="0"/>
            </a:spcBef>
            <a:spcAft>
              <a:spcPct val="35000"/>
            </a:spcAft>
            <a:buNone/>
          </a:pPr>
          <a:r>
            <a:rPr lang="en-US" sz="2300" kern="1200" dirty="0" err="1"/>
            <a:t>Programın</a:t>
          </a:r>
          <a:r>
            <a:rPr lang="en-US" sz="2300" kern="1200" dirty="0"/>
            <a:t> </a:t>
          </a:r>
          <a:r>
            <a:rPr lang="en-US" sz="2300" kern="1200" dirty="0" err="1"/>
            <a:t>misyon</a:t>
          </a:r>
          <a:r>
            <a:rPr lang="en-US" sz="2300" kern="1200" dirty="0"/>
            <a:t> </a:t>
          </a:r>
          <a:r>
            <a:rPr lang="en-US" sz="2300" kern="1200" dirty="0" err="1"/>
            <a:t>ve</a:t>
          </a:r>
          <a:r>
            <a:rPr lang="en-US" sz="2300" kern="1200" dirty="0"/>
            <a:t> </a:t>
          </a:r>
          <a:r>
            <a:rPr lang="en-US" sz="2300" kern="1200" dirty="0" err="1"/>
            <a:t>vizyonu</a:t>
          </a:r>
          <a:r>
            <a:rPr lang="en-US" sz="2300" kern="1200" dirty="0"/>
            <a:t> </a:t>
          </a:r>
          <a:r>
            <a:rPr lang="en-US" sz="2300" kern="1200" dirty="0" err="1"/>
            <a:t>nedir</a:t>
          </a:r>
          <a:r>
            <a:rPr lang="en-US" sz="2300" kern="1200" dirty="0"/>
            <a:t>?</a:t>
          </a:r>
          <a:endParaRPr lang="tr-TR" sz="2300" kern="1200" dirty="0"/>
        </a:p>
      </dsp:txBody>
      <dsp:txXfrm rot="10800000">
        <a:off x="2113954" y="2526"/>
        <a:ext cx="5028863" cy="1505029"/>
      </dsp:txXfrm>
    </dsp:sp>
    <dsp:sp modelId="{CCFDD9A9-3EA5-4BC2-B2B7-591B8CB0BBEB}">
      <dsp:nvSpPr>
        <dsp:cNvPr id="0" name=""/>
        <dsp:cNvSpPr/>
      </dsp:nvSpPr>
      <dsp:spPr>
        <a:xfrm>
          <a:off x="985182" y="2526"/>
          <a:ext cx="1505029" cy="1505029"/>
        </a:xfrm>
        <a:prstGeom prst="ellipse">
          <a:avLst/>
        </a:prstGeom>
        <a:solidFill>
          <a:schemeClr val="accent1">
            <a:tint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1B297B8-A099-4855-9D7E-67AB060455A9}">
      <dsp:nvSpPr>
        <dsp:cNvPr id="0" name=""/>
        <dsp:cNvSpPr/>
      </dsp:nvSpPr>
      <dsp:spPr>
        <a:xfrm rot="10800000">
          <a:off x="1737697" y="1956818"/>
          <a:ext cx="5405120" cy="1505029"/>
        </a:xfrm>
        <a:prstGeom prst="homePlat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63676" tIns="87630" rIns="163576" bIns="87630" numCol="1" spcCol="1270" anchor="ctr" anchorCtr="0">
          <a:noAutofit/>
        </a:bodyPr>
        <a:lstStyle/>
        <a:p>
          <a:pPr marL="0" lvl="0" indent="0" algn="ctr" defTabSz="1022350">
            <a:lnSpc>
              <a:spcPct val="90000"/>
            </a:lnSpc>
            <a:spcBef>
              <a:spcPct val="0"/>
            </a:spcBef>
            <a:spcAft>
              <a:spcPct val="35000"/>
            </a:spcAft>
            <a:buNone/>
          </a:pPr>
          <a:r>
            <a:rPr lang="en-US" sz="2300" i="0" kern="1200" dirty="0" err="1">
              <a:solidFill>
                <a:srgbClr val="FFFFFF"/>
              </a:solidFill>
              <a:latin typeface="+mj-lt"/>
              <a:ea typeface="+mj-ea"/>
              <a:cs typeface="+mj-cs"/>
            </a:rPr>
            <a:t>Programa</a:t>
          </a:r>
          <a:r>
            <a:rPr lang="en-US" sz="2300" i="0" kern="1200" dirty="0">
              <a:solidFill>
                <a:srgbClr val="FFFFFF"/>
              </a:solidFill>
              <a:latin typeface="+mj-lt"/>
              <a:ea typeface="+mj-ea"/>
              <a:cs typeface="+mj-cs"/>
            </a:rPr>
            <a:t> yeni </a:t>
          </a:r>
          <a:r>
            <a:rPr lang="en-US" sz="2300" i="0" kern="1200" dirty="0" err="1">
              <a:solidFill>
                <a:srgbClr val="FFFFFF"/>
              </a:solidFill>
              <a:latin typeface="+mj-lt"/>
              <a:ea typeface="+mj-ea"/>
              <a:cs typeface="+mj-cs"/>
            </a:rPr>
            <a:t>başlayan</a:t>
          </a:r>
          <a:r>
            <a:rPr lang="en-US" sz="2300" i="0" kern="1200" dirty="0">
              <a:solidFill>
                <a:srgbClr val="FFFFFF"/>
              </a:solidFill>
              <a:latin typeface="+mj-lt"/>
              <a:ea typeface="+mj-ea"/>
              <a:cs typeface="+mj-cs"/>
            </a:rPr>
            <a:t> </a:t>
          </a:r>
          <a:r>
            <a:rPr lang="en-US" sz="2300" i="0" kern="1200" dirty="0" err="1">
              <a:solidFill>
                <a:srgbClr val="FFFFFF"/>
              </a:solidFill>
              <a:latin typeface="+mj-lt"/>
              <a:ea typeface="+mj-ea"/>
              <a:cs typeface="+mj-cs"/>
            </a:rPr>
            <a:t>öğrencilere</a:t>
          </a:r>
          <a:r>
            <a:rPr lang="en-US" sz="2300" i="0" kern="1200" dirty="0">
              <a:solidFill>
                <a:srgbClr val="FFFFFF"/>
              </a:solidFill>
              <a:latin typeface="+mj-lt"/>
              <a:ea typeface="+mj-ea"/>
              <a:cs typeface="+mj-cs"/>
            </a:rPr>
            <a:t> ana </a:t>
          </a:r>
          <a:r>
            <a:rPr lang="en-US" sz="2300" i="0" kern="1200" dirty="0" err="1">
              <a:solidFill>
                <a:srgbClr val="FFFFFF"/>
              </a:solidFill>
              <a:latin typeface="+mj-lt"/>
              <a:ea typeface="+mj-ea"/>
              <a:cs typeface="+mj-cs"/>
            </a:rPr>
            <a:t>bilim</a:t>
          </a:r>
          <a:r>
            <a:rPr lang="en-US" sz="2300" i="0" kern="1200" dirty="0">
              <a:solidFill>
                <a:srgbClr val="FFFFFF"/>
              </a:solidFill>
              <a:latin typeface="+mj-lt"/>
              <a:ea typeface="+mj-ea"/>
              <a:cs typeface="+mj-cs"/>
            </a:rPr>
            <a:t> </a:t>
          </a:r>
          <a:r>
            <a:rPr lang="en-US" sz="2300" i="0" kern="1200" dirty="0" err="1">
              <a:solidFill>
                <a:srgbClr val="FFFFFF"/>
              </a:solidFill>
              <a:latin typeface="+mj-lt"/>
              <a:ea typeface="+mj-ea"/>
              <a:cs typeface="+mj-cs"/>
            </a:rPr>
            <a:t>dalı</a:t>
          </a:r>
          <a:r>
            <a:rPr lang="en-US" sz="2300" i="0" kern="1200" dirty="0">
              <a:solidFill>
                <a:srgbClr val="FFFFFF"/>
              </a:solidFill>
              <a:latin typeface="+mj-lt"/>
              <a:ea typeface="+mj-ea"/>
              <a:cs typeface="+mj-cs"/>
            </a:rPr>
            <a:t> </a:t>
          </a:r>
          <a:r>
            <a:rPr lang="en-US" sz="2300" i="0" kern="1200" dirty="0" err="1">
              <a:solidFill>
                <a:srgbClr val="FFFFFF"/>
              </a:solidFill>
              <a:latin typeface="+mj-lt"/>
              <a:ea typeface="+mj-ea"/>
              <a:cs typeface="+mj-cs"/>
            </a:rPr>
            <a:t>hakkında</a:t>
          </a:r>
          <a:r>
            <a:rPr lang="en-US" sz="2300" i="0" kern="1200" dirty="0">
              <a:solidFill>
                <a:srgbClr val="FFFFFF"/>
              </a:solidFill>
              <a:latin typeface="+mj-lt"/>
              <a:ea typeface="+mj-ea"/>
              <a:cs typeface="+mj-cs"/>
            </a:rPr>
            <a:t> </a:t>
          </a:r>
          <a:r>
            <a:rPr lang="en-US" sz="2300" i="0" kern="1200" dirty="0" err="1">
              <a:solidFill>
                <a:srgbClr val="FFFFFF"/>
              </a:solidFill>
              <a:latin typeface="+mj-lt"/>
              <a:ea typeface="+mj-ea"/>
              <a:cs typeface="+mj-cs"/>
            </a:rPr>
            <a:t>kısaca</a:t>
          </a:r>
          <a:r>
            <a:rPr lang="en-US" sz="2300" i="0" kern="1200" dirty="0">
              <a:solidFill>
                <a:srgbClr val="FFFFFF"/>
              </a:solidFill>
              <a:latin typeface="+mj-lt"/>
              <a:ea typeface="+mj-ea"/>
              <a:cs typeface="+mj-cs"/>
            </a:rPr>
            <a:t> </a:t>
          </a:r>
          <a:r>
            <a:rPr lang="en-US" sz="2300" i="0" kern="1200" dirty="0" err="1">
              <a:solidFill>
                <a:srgbClr val="FFFFFF"/>
              </a:solidFill>
              <a:latin typeface="+mj-lt"/>
              <a:ea typeface="+mj-ea"/>
              <a:cs typeface="+mj-cs"/>
            </a:rPr>
            <a:t>bilgi</a:t>
          </a:r>
          <a:r>
            <a:rPr lang="en-US" sz="2300" i="0" kern="1200" dirty="0">
              <a:solidFill>
                <a:srgbClr val="FFFFFF"/>
              </a:solidFill>
              <a:latin typeface="+mj-lt"/>
              <a:ea typeface="+mj-ea"/>
              <a:cs typeface="+mj-cs"/>
            </a:rPr>
            <a:t> </a:t>
          </a:r>
          <a:r>
            <a:rPr lang="en-US" sz="2300" i="0" kern="1200" dirty="0" err="1">
              <a:solidFill>
                <a:srgbClr val="FFFFFF"/>
              </a:solidFill>
              <a:latin typeface="+mj-lt"/>
              <a:ea typeface="+mj-ea"/>
              <a:cs typeface="+mj-cs"/>
            </a:rPr>
            <a:t>verecek</a:t>
          </a:r>
          <a:r>
            <a:rPr lang="en-US" sz="2300" i="0" kern="1200" dirty="0">
              <a:solidFill>
                <a:srgbClr val="FFFFFF"/>
              </a:solidFill>
              <a:latin typeface="+mj-lt"/>
              <a:ea typeface="+mj-ea"/>
              <a:cs typeface="+mj-cs"/>
            </a:rPr>
            <a:t> </a:t>
          </a:r>
          <a:r>
            <a:rPr lang="en-US" sz="2300" i="0" kern="1200" dirty="0" err="1">
              <a:solidFill>
                <a:srgbClr val="FFFFFF"/>
              </a:solidFill>
              <a:latin typeface="+mj-lt"/>
              <a:ea typeface="+mj-ea"/>
              <a:cs typeface="+mj-cs"/>
            </a:rPr>
            <a:t>olsanız</a:t>
          </a:r>
          <a:r>
            <a:rPr lang="en-US" sz="2300" i="0" kern="1200" dirty="0">
              <a:solidFill>
                <a:srgbClr val="FFFFFF"/>
              </a:solidFill>
              <a:latin typeface="+mj-lt"/>
              <a:ea typeface="+mj-ea"/>
              <a:cs typeface="+mj-cs"/>
            </a:rPr>
            <a:t> </a:t>
          </a:r>
          <a:r>
            <a:rPr lang="en-US" sz="2300" i="0" kern="1200" dirty="0" err="1">
              <a:solidFill>
                <a:srgbClr val="FFFFFF"/>
              </a:solidFill>
              <a:latin typeface="+mj-lt"/>
              <a:ea typeface="+mj-ea"/>
              <a:cs typeface="+mj-cs"/>
            </a:rPr>
            <a:t>neler</a:t>
          </a:r>
          <a:r>
            <a:rPr lang="en-US" sz="2300" i="0" kern="1200" dirty="0">
              <a:solidFill>
                <a:srgbClr val="FFFFFF"/>
              </a:solidFill>
              <a:latin typeface="+mj-lt"/>
              <a:ea typeface="+mj-ea"/>
              <a:cs typeface="+mj-cs"/>
            </a:rPr>
            <a:t> </a:t>
          </a:r>
          <a:r>
            <a:rPr lang="en-US" sz="2300" i="0" kern="1200" dirty="0" err="1">
              <a:solidFill>
                <a:srgbClr val="FFFFFF"/>
              </a:solidFill>
              <a:latin typeface="+mj-lt"/>
              <a:ea typeface="+mj-ea"/>
              <a:cs typeface="+mj-cs"/>
            </a:rPr>
            <a:t>söyleyebilirsiniz</a:t>
          </a:r>
          <a:r>
            <a:rPr lang="tr-TR" sz="2300" i="0" kern="1200" dirty="0">
              <a:solidFill>
                <a:srgbClr val="FFFFFF"/>
              </a:solidFill>
              <a:latin typeface="+mj-lt"/>
              <a:ea typeface="+mj-ea"/>
              <a:cs typeface="+mj-cs"/>
            </a:rPr>
            <a:t>?</a:t>
          </a:r>
          <a:endParaRPr lang="tr-TR" sz="2300" kern="1200" dirty="0"/>
        </a:p>
      </dsp:txBody>
      <dsp:txXfrm rot="10800000">
        <a:off x="2113954" y="1956818"/>
        <a:ext cx="5028863" cy="1505029"/>
      </dsp:txXfrm>
    </dsp:sp>
    <dsp:sp modelId="{1BAFE302-AE9F-434A-B6E7-C32088D94776}">
      <dsp:nvSpPr>
        <dsp:cNvPr id="0" name=""/>
        <dsp:cNvSpPr/>
      </dsp:nvSpPr>
      <dsp:spPr>
        <a:xfrm>
          <a:off x="985182" y="1956818"/>
          <a:ext cx="1505029" cy="1505029"/>
        </a:xfrm>
        <a:prstGeom prst="ellipse">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BF3430C-2919-44EE-A996-6622DC14D428}">
      <dsp:nvSpPr>
        <dsp:cNvPr id="0" name=""/>
        <dsp:cNvSpPr/>
      </dsp:nvSpPr>
      <dsp:spPr>
        <a:xfrm rot="10800000">
          <a:off x="1737697" y="3911110"/>
          <a:ext cx="5405120" cy="1505029"/>
        </a:xfrm>
        <a:prstGeom prst="homePlat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63676" tIns="87630" rIns="163576" bIns="87630" numCol="1" spcCol="1270" anchor="ctr" anchorCtr="0">
          <a:noAutofit/>
        </a:bodyPr>
        <a:lstStyle/>
        <a:p>
          <a:pPr marL="0" lvl="0" indent="0" algn="ctr" defTabSz="1022350">
            <a:lnSpc>
              <a:spcPct val="90000"/>
            </a:lnSpc>
            <a:spcBef>
              <a:spcPct val="0"/>
            </a:spcBef>
            <a:spcAft>
              <a:spcPct val="35000"/>
            </a:spcAft>
            <a:buNone/>
          </a:pPr>
          <a:r>
            <a:rPr lang="tr-TR" sz="2300" i="0" kern="1200" dirty="0">
              <a:ea typeface="+mj-lt"/>
              <a:cs typeface="+mj-lt"/>
            </a:rPr>
            <a:t>Programda kaç öğretim üyesi/elemanı vardır?</a:t>
          </a:r>
          <a:endParaRPr lang="tr-TR" sz="2300" kern="1200" dirty="0"/>
        </a:p>
      </dsp:txBody>
      <dsp:txXfrm rot="10800000">
        <a:off x="2113954" y="3911110"/>
        <a:ext cx="5028863" cy="1505029"/>
      </dsp:txXfrm>
    </dsp:sp>
    <dsp:sp modelId="{3003F020-4842-4722-90FF-7336740D37AB}">
      <dsp:nvSpPr>
        <dsp:cNvPr id="0" name=""/>
        <dsp:cNvSpPr/>
      </dsp:nvSpPr>
      <dsp:spPr>
        <a:xfrm>
          <a:off x="992331" y="3903796"/>
          <a:ext cx="1505029" cy="1505029"/>
        </a:xfrm>
        <a:prstGeom prst="ellipse">
          <a:avLst/>
        </a:prstGeom>
        <a:blipFill>
          <a:blip xmlns:r="http://schemas.openxmlformats.org/officeDocument/2006/relationships" r:embed="rId3" cstate="print">
            <a:extLst>
              <a:ext uri="{28A0092B-C50C-407E-A947-70E740481C1C}">
                <a14:useLocalDpi xmlns:a14="http://schemas.microsoft.com/office/drawing/2010/main" val="0"/>
              </a:ext>
            </a:extLst>
          </a:blip>
          <a:srcRect/>
          <a:stretch>
            <a:fillRect l="-25000" r="-25000"/>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A3ED10-4FA6-47ED-89B5-2CFFB7797BCA}">
      <dsp:nvSpPr>
        <dsp:cNvPr id="0" name=""/>
        <dsp:cNvSpPr/>
      </dsp:nvSpPr>
      <dsp:spPr>
        <a:xfrm>
          <a:off x="2684854" y="427"/>
          <a:ext cx="1060470" cy="1060470"/>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83C914F-0797-4D82-8B36-61E97FC71FFA}">
      <dsp:nvSpPr>
        <dsp:cNvPr id="0" name=""/>
        <dsp:cNvSpPr/>
      </dsp:nvSpPr>
      <dsp:spPr>
        <a:xfrm>
          <a:off x="2910856" y="226429"/>
          <a:ext cx="608466" cy="608466"/>
        </a:xfrm>
        <a:prstGeom prst="rect">
          <a:avLst/>
        </a:prstGeom>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08316E2-4F33-4037-8A2C-E52D2442F10D}">
      <dsp:nvSpPr>
        <dsp:cNvPr id="0" name=""/>
        <dsp:cNvSpPr/>
      </dsp:nvSpPr>
      <dsp:spPr>
        <a:xfrm>
          <a:off x="2412504" y="774406"/>
          <a:ext cx="1738476" cy="29597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cap="all"/>
          </a:pPr>
          <a:r>
            <a:rPr lang="tr-TR" sz="1400" i="0" kern="1200" dirty="0">
              <a:latin typeface="Poppins" pitchFamily="2" charset="0"/>
              <a:ea typeface="+mj-lt"/>
              <a:cs typeface="Poppins" pitchFamily="2" charset="0"/>
            </a:rPr>
            <a:t>Programda öğrenim gören toplamda kaç öğrenci bulunmaktadır?</a:t>
          </a:r>
        </a:p>
        <a:p>
          <a:pPr marL="0" lvl="0" indent="0" algn="ctr" defTabSz="622300">
            <a:lnSpc>
              <a:spcPct val="100000"/>
            </a:lnSpc>
            <a:spcBef>
              <a:spcPct val="0"/>
            </a:spcBef>
            <a:spcAft>
              <a:spcPct val="35000"/>
            </a:spcAft>
            <a:buNone/>
            <a:defRPr cap="all"/>
          </a:pPr>
          <a:r>
            <a:rPr lang="tr-TR" sz="1400" kern="1200" dirty="0">
              <a:latin typeface="Poppins" pitchFamily="2" charset="0"/>
              <a:cs typeface="Poppins" pitchFamily="2" charset="0"/>
            </a:rPr>
            <a:t>157 Öğrenci</a:t>
          </a:r>
        </a:p>
      </dsp:txBody>
      <dsp:txXfrm>
        <a:off x="2412504" y="774406"/>
        <a:ext cx="1738476" cy="2959702"/>
      </dsp:txXfrm>
    </dsp:sp>
    <dsp:sp modelId="{A2DFAB03-5C35-4420-8334-1275E83C25DF}">
      <dsp:nvSpPr>
        <dsp:cNvPr id="0" name=""/>
        <dsp:cNvSpPr/>
      </dsp:nvSpPr>
      <dsp:spPr>
        <a:xfrm>
          <a:off x="4727564" y="427"/>
          <a:ext cx="1060470" cy="1060470"/>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E6AEE17-0EC1-40A6-95AF-185F4B7561AD}">
      <dsp:nvSpPr>
        <dsp:cNvPr id="0" name=""/>
        <dsp:cNvSpPr/>
      </dsp:nvSpPr>
      <dsp:spPr>
        <a:xfrm>
          <a:off x="4953566" y="226429"/>
          <a:ext cx="608466" cy="608466"/>
        </a:xfrm>
        <a:prstGeom prst="rect">
          <a:avLst/>
        </a:prstGeom>
        <a:blipFill>
          <a:blip xmlns:r="http://schemas.openxmlformats.org/officeDocument/2006/relationships"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3A2C5AC-38EB-4B5B-9C9C-D327B2A9BE34}">
      <dsp:nvSpPr>
        <dsp:cNvPr id="0" name=""/>
        <dsp:cNvSpPr/>
      </dsp:nvSpPr>
      <dsp:spPr>
        <a:xfrm>
          <a:off x="4388561" y="725749"/>
          <a:ext cx="1738476" cy="29597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cap="all"/>
          </a:pPr>
          <a:r>
            <a:rPr lang="tr-TR" sz="1400" i="0" kern="1200" dirty="0">
              <a:latin typeface="Poppins" pitchFamily="2" charset="0"/>
              <a:ea typeface="+mj-lt"/>
              <a:cs typeface="Poppins" pitchFamily="2" charset="0"/>
            </a:rPr>
            <a:t>Programın yönetimi  ve akademik kadrosu hangi öğretim üyelerinden oluşmaktadır?</a:t>
          </a:r>
        </a:p>
        <a:p>
          <a:pPr marL="0" lvl="0" indent="0" algn="ctr" defTabSz="622300">
            <a:lnSpc>
              <a:spcPct val="100000"/>
            </a:lnSpc>
            <a:spcBef>
              <a:spcPct val="0"/>
            </a:spcBef>
            <a:spcAft>
              <a:spcPct val="35000"/>
            </a:spcAft>
            <a:buNone/>
            <a:defRPr cap="all"/>
          </a:pPr>
          <a:r>
            <a:rPr lang="tr-TR" sz="1400" i="0" kern="1200" dirty="0">
              <a:latin typeface="Poppins" pitchFamily="2" charset="0"/>
              <a:ea typeface="+mj-lt"/>
              <a:cs typeface="Poppins" pitchFamily="2" charset="0"/>
            </a:rPr>
            <a:t>3 Doçent, 1 doktor öğretim üyesi</a:t>
          </a:r>
          <a:endParaRPr lang="tr-TR" sz="1400" kern="1200" dirty="0">
            <a:latin typeface="Poppins" pitchFamily="2" charset="0"/>
            <a:cs typeface="Poppins" pitchFamily="2" charset="0"/>
          </a:endParaRPr>
        </a:p>
      </dsp:txBody>
      <dsp:txXfrm>
        <a:off x="4388561" y="725749"/>
        <a:ext cx="1738476" cy="2959702"/>
      </dsp:txXfrm>
    </dsp:sp>
    <dsp:sp modelId="{77DD0193-3660-4A44-BEBC-DE39F660D13B}">
      <dsp:nvSpPr>
        <dsp:cNvPr id="0" name=""/>
        <dsp:cNvSpPr/>
      </dsp:nvSpPr>
      <dsp:spPr>
        <a:xfrm>
          <a:off x="6770274" y="427"/>
          <a:ext cx="1060470" cy="1060470"/>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B5902CB-E2E3-4451-B246-E9CB824697D7}">
      <dsp:nvSpPr>
        <dsp:cNvPr id="0" name=""/>
        <dsp:cNvSpPr/>
      </dsp:nvSpPr>
      <dsp:spPr>
        <a:xfrm>
          <a:off x="6996276" y="226429"/>
          <a:ext cx="608466" cy="60846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994B7F3-6620-479D-A784-3979F22CF29C}">
      <dsp:nvSpPr>
        <dsp:cNvPr id="0" name=""/>
        <dsp:cNvSpPr/>
      </dsp:nvSpPr>
      <dsp:spPr>
        <a:xfrm>
          <a:off x="6392225" y="705475"/>
          <a:ext cx="1738476" cy="29597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cap="all"/>
          </a:pPr>
          <a:r>
            <a:rPr lang="tr-TR" sz="1400" i="0" kern="1200" dirty="0">
              <a:latin typeface="Poppins" pitchFamily="2" charset="0"/>
              <a:ea typeface="+mj-lt"/>
              <a:cs typeface="Poppins" pitchFamily="2" charset="0"/>
            </a:rPr>
            <a:t>Programda eğitim gören öğrencilerin sınıf düzeyine göre belirlenen akademik danışmanları kimlerdir?</a:t>
          </a:r>
        </a:p>
        <a:p>
          <a:pPr marL="0" lvl="0" indent="0" algn="ctr" defTabSz="622300">
            <a:lnSpc>
              <a:spcPct val="100000"/>
            </a:lnSpc>
            <a:spcBef>
              <a:spcPct val="0"/>
            </a:spcBef>
            <a:spcAft>
              <a:spcPct val="35000"/>
            </a:spcAft>
            <a:buNone/>
            <a:defRPr cap="all"/>
          </a:pPr>
          <a:r>
            <a:rPr lang="tr-TR" sz="1400" i="0" kern="1200" cap="all" dirty="0">
              <a:latin typeface="Poppins" pitchFamily="2" charset="0"/>
              <a:ea typeface="+mj-lt"/>
              <a:cs typeface="Poppins" pitchFamily="2" charset="0"/>
            </a:rPr>
            <a:t>https://mafet.nevsehir.edu.tr/tr/44671</a:t>
          </a:r>
        </a:p>
      </dsp:txBody>
      <dsp:txXfrm>
        <a:off x="6392225" y="705475"/>
        <a:ext cx="1738476" cy="2959702"/>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A194E0-E52E-47A2-828C-6633B7BCE086}">
      <dsp:nvSpPr>
        <dsp:cNvPr id="0" name=""/>
        <dsp:cNvSpPr/>
      </dsp:nvSpPr>
      <dsp:spPr>
        <a:xfrm>
          <a:off x="0" y="333146"/>
          <a:ext cx="7204587" cy="951847"/>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5245" tIns="36830" rIns="55245" bIns="36830" numCol="1" spcCol="1270" anchor="ctr" anchorCtr="0">
          <a:noAutofit/>
        </a:bodyPr>
        <a:lstStyle/>
        <a:p>
          <a:pPr marL="0" lvl="0" indent="0" algn="just" defTabSz="1289050">
            <a:lnSpc>
              <a:spcPct val="90000"/>
            </a:lnSpc>
            <a:spcBef>
              <a:spcPct val="0"/>
            </a:spcBef>
            <a:spcAft>
              <a:spcPct val="35000"/>
            </a:spcAft>
            <a:buNone/>
          </a:pPr>
          <a:r>
            <a:rPr lang="tr-TR" sz="2900" i="0" kern="1200" dirty="0">
              <a:ea typeface="+mj-lt"/>
              <a:cs typeface="+mj-lt"/>
            </a:rPr>
            <a:t>Programda yürütülen dersler hangi dersliklerde/laboratuvar vb. işlenmektedir?</a:t>
          </a:r>
          <a:endParaRPr lang="tr-TR" sz="2900" kern="1200" dirty="0"/>
        </a:p>
      </dsp:txBody>
      <dsp:txXfrm>
        <a:off x="27879" y="361025"/>
        <a:ext cx="7148829" cy="896089"/>
      </dsp:txXfrm>
    </dsp:sp>
    <dsp:sp modelId="{A7A5A1EE-88E8-4BEE-933B-DB3D3BFB46C8}">
      <dsp:nvSpPr>
        <dsp:cNvPr id="0" name=""/>
        <dsp:cNvSpPr/>
      </dsp:nvSpPr>
      <dsp:spPr>
        <a:xfrm>
          <a:off x="0" y="1456325"/>
          <a:ext cx="951847" cy="951847"/>
        </a:xfrm>
        <a:prstGeom prst="roundRect">
          <a:avLst>
            <a:gd name="adj" fmla="val 1667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2BD129-D832-4D58-B81E-8B338308FFB8}">
      <dsp:nvSpPr>
        <dsp:cNvPr id="0" name=""/>
        <dsp:cNvSpPr/>
      </dsp:nvSpPr>
      <dsp:spPr>
        <a:xfrm>
          <a:off x="1008957" y="1456325"/>
          <a:ext cx="6195629" cy="951847"/>
        </a:xfrm>
        <a:prstGeom prst="roundRect">
          <a:avLst>
            <a:gd name="adj" fmla="val 1667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just" defTabSz="666750">
            <a:lnSpc>
              <a:spcPct val="90000"/>
            </a:lnSpc>
            <a:spcBef>
              <a:spcPct val="0"/>
            </a:spcBef>
            <a:spcAft>
              <a:spcPct val="35000"/>
            </a:spcAft>
            <a:buNone/>
          </a:pPr>
          <a:r>
            <a:rPr lang="tr-TR" sz="1500" i="0" kern="1200" dirty="0">
              <a:ea typeface="+mj-lt"/>
              <a:cs typeface="+mj-lt"/>
            </a:rPr>
            <a:t>Programda Erasmus/ Farabi/ yan dal/çift anadal olanakları var mıdır? Varsa süreç nasıl ilerlemektedir?</a:t>
          </a:r>
          <a:endParaRPr lang="tr-TR" sz="1500" kern="1200" dirty="0"/>
        </a:p>
      </dsp:txBody>
      <dsp:txXfrm>
        <a:off x="1055431" y="1502799"/>
        <a:ext cx="6102681" cy="858899"/>
      </dsp:txXfrm>
    </dsp:sp>
    <dsp:sp modelId="{0DF731C5-8BC4-4A0C-AB1E-BF3104DC2097}">
      <dsp:nvSpPr>
        <dsp:cNvPr id="0" name=""/>
        <dsp:cNvSpPr/>
      </dsp:nvSpPr>
      <dsp:spPr>
        <a:xfrm>
          <a:off x="0" y="2522394"/>
          <a:ext cx="951847" cy="951847"/>
        </a:xfrm>
        <a:prstGeom prst="roundRect">
          <a:avLst>
            <a:gd name="adj" fmla="val 1667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9E3A609-34C8-4BAF-BF28-1079DF26BA94}">
      <dsp:nvSpPr>
        <dsp:cNvPr id="0" name=""/>
        <dsp:cNvSpPr/>
      </dsp:nvSpPr>
      <dsp:spPr>
        <a:xfrm>
          <a:off x="1008957" y="2522394"/>
          <a:ext cx="6195629" cy="951847"/>
        </a:xfrm>
        <a:prstGeom prst="roundRect">
          <a:avLst>
            <a:gd name="adj" fmla="val 1667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just" defTabSz="666750">
            <a:lnSpc>
              <a:spcPct val="90000"/>
            </a:lnSpc>
            <a:spcBef>
              <a:spcPct val="0"/>
            </a:spcBef>
            <a:spcAft>
              <a:spcPct val="35000"/>
            </a:spcAft>
            <a:buNone/>
          </a:pPr>
          <a:r>
            <a:rPr lang="tr-TR" sz="1500" i="0" kern="1200" dirty="0">
              <a:ea typeface="+mj-lt"/>
              <a:cs typeface="+mj-lt"/>
            </a:rPr>
            <a:t>Programda öğrenim gören öğrencilere hangi kitapları/dergileri vb. okumalarını ya da hangi filmleri/belgeselleri izlemesini tavsiye edersiniz?</a:t>
          </a:r>
          <a:endParaRPr lang="tr-TR" sz="1500" kern="1200" dirty="0"/>
        </a:p>
      </dsp:txBody>
      <dsp:txXfrm>
        <a:off x="1055431" y="2568868"/>
        <a:ext cx="6102681" cy="858899"/>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5.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6.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7.xml><?xml version="1.0" encoding="utf-8"?>
<dgm:layoutDef xmlns:dgm="http://schemas.openxmlformats.org/drawingml/2006/diagram" xmlns:a="http://schemas.openxmlformats.org/drawingml/2006/main" uniqueId="urn:microsoft.com/office/officeart/2008/layout/HalfCircleOrganizationChart">
  <dgm:title val=""/>
  <dgm:desc val=""/>
  <dgm:catLst>
    <dgm:cat type="hierarchy" pri="1500"/>
  </dgm:catLst>
  <dgm:sampData>
    <dgm:dataModel>
      <dgm:ptLst>
        <dgm:pt modelId="0" type="doc"/>
        <dgm:pt modelId="1">
          <dgm:prSet phldr="1"/>
        </dgm:pt>
        <dgm:pt modelId="11" type="asst">
          <dgm:prSet phldr="1"/>
        </dgm:pt>
        <dgm:pt modelId="12">
          <dgm:prSet phldr="1"/>
        </dgm:pt>
        <dgm:pt modelId="13">
          <dgm:prSet phldr="1"/>
        </dgm:pt>
        <dgm:pt modelId="14">
          <dgm:prSet phldr="1"/>
        </dgm:pt>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type="asst">
          <dgm:prSet phldr="1"/>
        </dgm:pt>
        <dgm:pt modelId="12">
          <dgm:prSet phldr="1"/>
        </dgm:pt>
        <dgm:pt modelId="13">
          <dgm:prSet phldr="1"/>
        </dgm:pt>
        <dgm:pt modelId="14">
          <dgm:prSet phldr="1"/>
        </dgm:pt>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Name0">
    <dgm:varLst>
      <dgm:orgChart val="1"/>
      <dgm:chPref val="1"/>
      <dgm:dir/>
      <dgm:animOne val="branch"/>
      <dgm:animLvl val="lvl"/>
      <dgm:resizeHandles/>
    </dgm:varLst>
    <dgm:choose name="Name1">
      <dgm:if name="Name2" func="var" arg="dir" op="equ" val="norm">
        <dgm:alg type="hierChild">
          <dgm:param type="linDir" val="fromL"/>
        </dgm:alg>
      </dgm:if>
      <dgm:else name="Name3">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2" refType="w" fact="10"/>
      <dgm:constr type="h" for="des" forName="rootComposite2"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forEach name="Name4" axis="ch">
      <dgm:forEach name="Name5" axis="self" ptType="node">
        <dgm:layoutNode name="hierRoot1">
          <dgm:varLst>
            <dgm:hierBranch val="init"/>
          </dgm:varLst>
          <dgm:choose name="Name6">
            <dgm:if name="Name7" func="var" arg="hierBranch" op="equ" val="l">
              <dgm:alg type="hierRoot">
                <dgm:param type="hierAlign" val="tR"/>
              </dgm:alg>
              <dgm:constrLst>
                <dgm:constr type="alignOff" val="0.65"/>
              </dgm:constrLst>
            </dgm:if>
            <dgm:if name="Name8" func="var" arg="hierBranch" op="equ" val="r">
              <dgm:alg type="hierRoot">
                <dgm:param type="hierAlign" val="tL"/>
              </dgm:alg>
              <dgm:constrLst>
                <dgm:constr type="alignOff" val="0.65"/>
              </dgm:constrLst>
            </dgm:if>
            <dgm:if name="Name9" func="var" arg="hierBranch" op="equ" val="hang">
              <dgm:alg type="hierRoot"/>
              <dgm:constrLst>
                <dgm:constr type="alignOff" val="0.65"/>
              </dgm:constrLst>
            </dgm:if>
            <dgm:else name="Name10">
              <dgm:alg type="hierRoot"/>
              <dgm:constrLst>
                <dgm:constr type="alignOff"/>
                <dgm:constr type="bendDist" for="des" ptType="parTrans" refType="sp" fact="0.5"/>
              </dgm:constrLst>
            </dgm:else>
          </dgm:choose>
          <dgm:shape xmlns:r="http://schemas.openxmlformats.org/officeDocument/2006/relationships" r:blip="">
            <dgm:adjLst/>
          </dgm:shape>
          <dgm:presOf/>
          <dgm:layoutNode name="rootComposite1">
            <dgm:alg type="composite"/>
            <dgm:shape xmlns:r="http://schemas.openxmlformats.org/officeDocument/2006/relationships" r:blip="">
              <dgm:adjLst/>
            </dgm:shape>
            <dgm:presOf axis="self" ptType="node" cnt="1"/>
            <dgm:choose name="Name11">
              <dgm:if name="Name12" func="var" arg="hierBranch" op="equ" val="init">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if>
              <dgm:if name="Name13" func="var" arg="hierBranch" op="equ" val="l">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if>
              <dgm:if name="Name14" func="var" arg="hierBranch" op="equ" val="r">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if>
              <dgm:else name="Name15">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else>
            </dgm:choose>
            <dgm:layoutNode name="rootText1" styleLbl="alignAcc1">
              <dgm:varLst>
                <dgm:chPref val="3"/>
              </dgm:varLst>
              <dgm:alg type="tx"/>
              <dgm:shape xmlns:r="http://schemas.openxmlformats.org/officeDocument/2006/relationships" type="rect" r:blip="" hideGeom="1">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topArc1" styleLbl="parChTrans1D1" moveWith="rootText1">
              <dgm:alg type="sp"/>
              <dgm:shape xmlns:r="http://schemas.openxmlformats.org/officeDocument/2006/relationships" type="arc" r:blip="" zOrderOff="-2">
                <dgm:adjLst>
                  <dgm:adj idx="1" val="-140"/>
                  <dgm:adj idx="2" val="-40"/>
                </dgm:adjLst>
              </dgm:shape>
              <dgm:presOf/>
            </dgm:layoutNode>
            <dgm:layoutNode name="bottomArc1" styleLbl="parChTrans1D1" moveWith="rootText1">
              <dgm:alg type="sp"/>
              <dgm:shape xmlns:r="http://schemas.openxmlformats.org/officeDocument/2006/relationships" type="arc" r:blip="" zOrderOff="-2">
                <dgm:adjLst>
                  <dgm:adj idx="1" val="40"/>
                  <dgm:adj idx="2" val="140"/>
                </dgm:adjLst>
              </dgm:shape>
              <dgm:presOf/>
            </dgm:layoutNode>
            <dgm:layoutNode name="topConnNode1" moveWith="rootText1">
              <dgm:alg type="sp"/>
              <dgm:shape xmlns:r="http://schemas.openxmlformats.org/officeDocument/2006/relationships" type="rect" r:blip="" hideGeom="1">
                <dgm:adjLst/>
              </dgm:shape>
              <dgm:presOf axis="self" ptType="node" cnt="1"/>
            </dgm:layoutNode>
          </dgm:layoutNode>
          <dgm:layoutNode name="hierChild2">
            <dgm:choose name="Name16">
              <dgm:if name="Name17" func="var" arg="hierBranch" op="equ" val="l">
                <dgm:alg type="hierChild">
                  <dgm:param type="chAlign" val="r"/>
                  <dgm:param type="linDir" val="fromT"/>
                </dgm:alg>
              </dgm:if>
              <dgm:if name="Name18" func="var" arg="hierBranch" op="equ" val="r">
                <dgm:alg type="hierChild">
                  <dgm:param type="chAlign" val="l"/>
                  <dgm:param type="linDir" val="fromT"/>
                </dgm:alg>
              </dgm:if>
              <dgm:if name="Name19" func="var" arg="hierBranch" op="equ" val="hang">
                <dgm:choose name="Name20">
                  <dgm:if name="Name21" func="var" arg="dir" op="equ" val="norm">
                    <dgm:alg type="hierChild">
                      <dgm:param type="chAlign" val="l"/>
                      <dgm:param type="linDir" val="fromL"/>
                      <dgm:param type="secChAlign" val="t"/>
                      <dgm:param type="secLinDir" val="fromT"/>
                    </dgm:alg>
                  </dgm:if>
                  <dgm:else name="Name22">
                    <dgm:alg type="hierChild">
                      <dgm:param type="chAlign" val="l"/>
                      <dgm:param type="linDir" val="fromR"/>
                      <dgm:param type="secChAlign" val="t"/>
                      <dgm:param type="secLinDir" val="fromT"/>
                    </dgm:alg>
                  </dgm:else>
                </dgm:choose>
              </dgm:if>
              <dgm:else name="Name23">
                <dgm:choose name="Name24">
                  <dgm:if name="Name25" func="var" arg="dir" op="equ" val="norm">
                    <dgm:alg type="hierChild"/>
                  </dgm:if>
                  <dgm:else name="Name26">
                    <dgm:alg type="hierChild">
                      <dgm:param type="linDir" val="fromR"/>
                    </dgm:alg>
                  </dgm:else>
                </dgm:choose>
              </dgm:else>
            </dgm:choose>
            <dgm:shape xmlns:r="http://schemas.openxmlformats.org/officeDocument/2006/relationships" r:blip="">
              <dgm:adjLst/>
            </dgm:shape>
            <dgm:presOf/>
            <dgm:forEach name="rep2a" axis="ch" ptType="nonAsst">
              <dgm:forEach name="Name27" axis="precedSib" ptType="parTrans" st="-1" cnt="1">
                <dgm:layoutNode name="Name28">
                  <dgm:choose name="Name29">
                    <dgm:if name="Name30" func="var" arg="hierBranch" op="equ" val="std">
                      <dgm:choose name="Name31">
                        <dgm:if name="Name32" axis="self" func="depth" op="lte" val="2">
                          <dgm:alg type="conn">
                            <dgm:param type="connRout" val="bend"/>
                            <dgm:param type="dim" val="1D"/>
                            <dgm:param type="endSty" val="noArr"/>
                            <dgm:param type="begPts" val="bCtr"/>
                            <dgm:param type="endPts" val="tCtr"/>
                            <dgm:param type="bendPt" val="end"/>
                            <dgm:param type="srcNode" val="bottomArc1"/>
                            <dgm:param type="dstNode" val="topArc2"/>
                          </dgm:alg>
                        </dgm:if>
                        <dgm:if name="Name33" axis="par" ptType="asst" func="cnt" op="equ" val="1">
                          <dgm:alg type="conn">
                            <dgm:param type="connRout" val="bend"/>
                            <dgm:param type="dim" val="1D"/>
                            <dgm:param type="endSty" val="noArr"/>
                            <dgm:param type="begPts" val="bCtr"/>
                            <dgm:param type="endPts" val="tCtr"/>
                            <dgm:param type="bendPt" val="end"/>
                            <dgm:param type="srcNode" val="bottomArc3"/>
                            <dgm:param type="dstNode" val="topArc2"/>
                          </dgm:alg>
                        </dgm:if>
                        <dgm:else name="Name34">
                          <dgm:alg type="conn">
                            <dgm:param type="connRout" val="bend"/>
                            <dgm:param type="dim" val="1D"/>
                            <dgm:param type="endSty" val="noArr"/>
                            <dgm:param type="begPts" val="bCtr"/>
                            <dgm:param type="endPts" val="tCtr"/>
                            <dgm:param type="bendPt" val="end"/>
                            <dgm:param type="srcNode" val="bottomArc2"/>
                            <dgm:param type="dstNode" val="topArc2"/>
                          </dgm:alg>
                        </dgm:else>
                      </dgm:choose>
                    </dgm:if>
                    <dgm:if name="Name35" func="var" arg="hierBranch" op="equ" val="init">
                      <dgm:choose name="Name36">
                        <dgm:if name="Name37" axis="self" func="depth" op="lte" val="2">
                          <dgm:choose name="Name38">
                            <dgm:if name="Name39" axis="self" func="depth" op="lte" val="2">
                              <dgm:alg type="conn">
                                <dgm:param type="connRout" val="bend"/>
                                <dgm:param type="dim" val="1D"/>
                                <dgm:param type="endSty" val="noArr"/>
                                <dgm:param type="begPts" val="bCtr"/>
                                <dgm:param type="endPts" val="tCtr"/>
                                <dgm:param type="bendPt" val="end"/>
                                <dgm:param type="srcNode" val="bottomArc1"/>
                                <dgm:param type="dstNode" val="topArc2"/>
                              </dgm:alg>
                            </dgm:if>
                            <dgm:if name="Name40" axis="par" ptType="asst" func="cnt" op="equ" val="1">
                              <dgm:alg type="conn">
                                <dgm:param type="connRout" val="bend"/>
                                <dgm:param type="dim" val="1D"/>
                                <dgm:param type="endSty" val="noArr"/>
                                <dgm:param type="begPts" val="bCtr"/>
                                <dgm:param type="endPts" val="tCtr"/>
                                <dgm:param type="bendPt" val="end"/>
                                <dgm:param type="srcNode" val="bottomArc3"/>
                                <dgm:param type="dstNode" val="topArc2"/>
                              </dgm:alg>
                            </dgm:if>
                            <dgm:else name="Name41">
                              <dgm:alg type="conn">
                                <dgm:param type="connRout" val="bend"/>
                                <dgm:param type="dim" val="1D"/>
                                <dgm:param type="endSty" val="noArr"/>
                                <dgm:param type="begPts" val="bCtr"/>
                                <dgm:param type="endPts" val="tCtr"/>
                                <dgm:param type="bendPt" val="end"/>
                                <dgm:param type="srcNode" val="bottomArc2"/>
                                <dgm:param type="dstNode" val="topArc2"/>
                              </dgm:alg>
                            </dgm:else>
                          </dgm:choose>
                        </dgm:if>
                        <dgm:else name="Name42">
                          <dgm:choose name="Name43">
                            <dgm:if name="Name44" axis="par des" func="maxDepth" op="lte" val="1">
                              <dgm:choose name="Name45">
                                <dgm:if name="Name46" axis="self" func="depth" op="lte" val="2">
                                  <dgm:alg type="conn">
                                    <dgm:param type="connRout" val="bend"/>
                                    <dgm:param type="dim" val="1D"/>
                                    <dgm:param type="endSty" val="noArr"/>
                                    <dgm:param type="begPts" val="bCtr"/>
                                    <dgm:param type="endPts" val="bL bR"/>
                                    <dgm:param type="srcNode" val="bottomArc1"/>
                                    <dgm:param type="dstNode" val="topConnNode2"/>
                                  </dgm:alg>
                                </dgm:if>
                                <dgm:if name="Name47" axis="par" ptType="asst" func="cnt" op="equ" val="1">
                                  <dgm:alg type="conn">
                                    <dgm:param type="connRout" val="bend"/>
                                    <dgm:param type="dim" val="1D"/>
                                    <dgm:param type="endSty" val="noArr"/>
                                    <dgm:param type="begPts" val="bCtr"/>
                                    <dgm:param type="endPts" val="bL bR"/>
                                    <dgm:param type="srcNode" val="bottomArc3"/>
                                    <dgm:param type="dstNode" val="topConnNode2"/>
                                  </dgm:alg>
                                </dgm:if>
                                <dgm:else name="Name48">
                                  <dgm:alg type="conn">
                                    <dgm:param type="connRout" val="bend"/>
                                    <dgm:param type="dim" val="1D"/>
                                    <dgm:param type="endSty" val="noArr"/>
                                    <dgm:param type="begPts" val="bCtr"/>
                                    <dgm:param type="endPts" val="bL bR"/>
                                    <dgm:param type="srcNode" val="bottomArc2"/>
                                    <dgm:param type="dstNode" val="topConnNode2"/>
                                  </dgm:alg>
                                </dgm:else>
                              </dgm:choose>
                            </dgm:if>
                            <dgm:else name="Name49">
                              <dgm:choose name="Name50">
                                <dgm:if name="Name51" axis="self" func="depth" op="lte" val="2">
                                  <dgm:alg type="conn">
                                    <dgm:param type="connRout" val="bend"/>
                                    <dgm:param type="dim" val="1D"/>
                                    <dgm:param type="endSty" val="noArr"/>
                                    <dgm:param type="begPts" val="bCtr"/>
                                    <dgm:param type="endPts" val="tCtr"/>
                                    <dgm:param type="bendPt" val="end"/>
                                    <dgm:param type="srcNode" val="bottomArc1"/>
                                    <dgm:param type="dstNode" val="topArc2"/>
                                  </dgm:alg>
                                </dgm:if>
                                <dgm:if name="Name52" axis="par" ptType="asst" func="cnt" op="equ" val="1">
                                  <dgm:alg type="conn">
                                    <dgm:param type="connRout" val="bend"/>
                                    <dgm:param type="dim" val="1D"/>
                                    <dgm:param type="endSty" val="noArr"/>
                                    <dgm:param type="begPts" val="bCtr"/>
                                    <dgm:param type="endPts" val="tCtr"/>
                                    <dgm:param type="bendPt" val="end"/>
                                    <dgm:param type="srcNode" val="bottomArc3"/>
                                    <dgm:param type="dstNode" val="topArc2"/>
                                  </dgm:alg>
                                </dgm:if>
                                <dgm:else name="Name53">
                                  <dgm:alg type="conn">
                                    <dgm:param type="connRout" val="bend"/>
                                    <dgm:param type="dim" val="1D"/>
                                    <dgm:param type="endSty" val="noArr"/>
                                    <dgm:param type="begPts" val="bCtr"/>
                                    <dgm:param type="endPts" val="tCtr"/>
                                    <dgm:param type="bendPt" val="end"/>
                                    <dgm:param type="srcNode" val="bottomArc2"/>
                                    <dgm:param type="dstNode" val="topArc2"/>
                                  </dgm:alg>
                                </dgm:else>
                              </dgm:choose>
                            </dgm:else>
                          </dgm:choose>
                        </dgm:else>
                      </dgm:choose>
                    </dgm:if>
                    <dgm:else name="Name54">
                      <dgm:choose name="Name55">
                        <dgm:if name="Name56" axis="self" func="depth" op="lte" val="2">
                          <dgm:alg type="conn">
                            <dgm:param type="connRout" val="bend"/>
                            <dgm:param type="dim" val="1D"/>
                            <dgm:param type="endSty" val="noArr"/>
                            <dgm:param type="begPts" val="bCtr"/>
                            <dgm:param type="endPts" val="bL bR"/>
                            <dgm:param type="srcNode" val="bottomArc1"/>
                            <dgm:param type="dstNode" val="topConnNode2"/>
                          </dgm:alg>
                        </dgm:if>
                        <dgm:if name="Name57" axis="par" ptType="asst" func="cnt" op="equ" val="1">
                          <dgm:alg type="conn">
                            <dgm:param type="connRout" val="bend"/>
                            <dgm:param type="dim" val="1D"/>
                            <dgm:param type="endSty" val="noArr"/>
                            <dgm:param type="begPts" val="bCtr"/>
                            <dgm:param type="endPts" val="bL bR"/>
                            <dgm:param type="srcNode" val="bottomArc3"/>
                            <dgm:param type="dstNode" val="topConnNode2"/>
                          </dgm:alg>
                        </dgm:if>
                        <dgm:else name="Name58">
                          <dgm:alg type="conn">
                            <dgm:param type="connRout" val="bend"/>
                            <dgm:param type="dim" val="1D"/>
                            <dgm:param type="endSty" val="noArr"/>
                            <dgm:param type="begPts" val="bCtr"/>
                            <dgm:param type="endPts" val="bL bR"/>
                            <dgm:param type="srcNode" val="bottomArc2"/>
                            <dgm:param type="dstNode" val="topConnNode2"/>
                          </dgm:alg>
                        </dgm:else>
                      </dgm:choose>
                    </dgm:else>
                  </dgm:choose>
                  <dgm:shape xmlns:r="http://schemas.openxmlformats.org/officeDocument/2006/relationships" type="conn" r:blip="" zOrderOff="-99999">
                    <dgm:adjLst/>
                  </dgm:shape>
                  <dgm:presOf axis="self"/>
                  <dgm:constrLst>
                    <dgm:constr type="begPad"/>
                    <dgm:constr type="endPad"/>
                  </dgm:constrLst>
                </dgm:layoutNode>
              </dgm:forEach>
              <dgm:layoutNode name="hierRoot2">
                <dgm:varLst>
                  <dgm:hierBranch val="init"/>
                </dgm:varLst>
                <dgm:choose name="Name59">
                  <dgm:if name="Name60" func="var" arg="hierBranch" op="equ" val="l">
                    <dgm:alg type="hierRoot">
                      <dgm:param type="hierAlign" val="tR"/>
                    </dgm:alg>
                    <dgm:shape xmlns:r="http://schemas.openxmlformats.org/officeDocument/2006/relationships" r:blip="">
                      <dgm:adjLst/>
                    </dgm:shape>
                    <dgm:presOf/>
                    <dgm:constrLst>
                      <dgm:constr type="alignOff" val="0.65"/>
                    </dgm:constrLst>
                  </dgm:if>
                  <dgm:if name="Name61" func="var" arg="hierBranch" op="equ" val="r">
                    <dgm:alg type="hierRoot">
                      <dgm:param type="hierAlign" val="tL"/>
                    </dgm:alg>
                    <dgm:shape xmlns:r="http://schemas.openxmlformats.org/officeDocument/2006/relationships" r:blip="">
                      <dgm:adjLst/>
                    </dgm:shape>
                    <dgm:presOf/>
                    <dgm:constrLst>
                      <dgm:constr type="alignOff" val="0.65"/>
                    </dgm:constrLst>
                  </dgm:if>
                  <dgm:if name="Name62"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63" func="var" arg="hierBranch" op="equ" val="init">
                    <dgm:choose name="Name64">
                      <dgm:if name="Name65" axis="des" func="maxDepth" op="lte" val="1">
                        <dgm:alg type="hierRoot">
                          <dgm:param type="hierAlign" val="tL"/>
                        </dgm:alg>
                        <dgm:shape xmlns:r="http://schemas.openxmlformats.org/officeDocument/2006/relationships" r:blip="">
                          <dgm:adjLst/>
                        </dgm:shape>
                        <dgm:presOf/>
                        <dgm:constrLst>
                          <dgm:constr type="alignOff" val="0.65"/>
                        </dgm:constrLst>
                      </dgm:if>
                      <dgm:else name="Name6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67">
                    <dgm:alg type="hierRoot"/>
                    <dgm:shape xmlns:r="http://schemas.openxmlformats.org/officeDocument/2006/relationships" r:blip="">
                      <dgm:adjLst/>
                    </dgm:shape>
                    <dgm:presOf/>
                    <dgm:constrLst>
                      <dgm:constr type="alignOff" val="0.65"/>
                    </dgm:constrLst>
                  </dgm:else>
                </dgm:choose>
                <dgm:layoutNode name="rootComposite2">
                  <dgm:alg type="composite"/>
                  <dgm:shape xmlns:r="http://schemas.openxmlformats.org/officeDocument/2006/relationships" r:blip="">
                    <dgm:adjLst/>
                  </dgm:shape>
                  <dgm:presOf axis="self" ptType="node" cnt="1"/>
                  <dgm:choose name="Name68">
                    <dgm:if name="Name69" func="var" arg="hierBranch" op="equ" val="init">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if>
                    <dgm:if name="Name70" func="var" arg="hierBranch" op="equ" val="l">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if>
                    <dgm:if name="Name71" func="var" arg="hierBranch" op="equ" val="r">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if>
                    <dgm:else name="Name72">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else>
                  </dgm:choose>
                  <dgm:layoutNode name="rootText2" styleLbl="alignAcc1">
                    <dgm:varLst>
                      <dgm:chPref val="3"/>
                    </dgm:varLst>
                    <dgm:alg type="tx"/>
                    <dgm:shape xmlns:r="http://schemas.openxmlformats.org/officeDocument/2006/relationships" type="rect" r:blip="" hideGeom="1">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topArc2" styleLbl="parChTrans1D1" moveWith="rootText2">
                    <dgm:alg type="sp"/>
                    <dgm:shape xmlns:r="http://schemas.openxmlformats.org/officeDocument/2006/relationships" type="arc" r:blip="" zOrderOff="-2">
                      <dgm:adjLst>
                        <dgm:adj idx="1" val="-140"/>
                        <dgm:adj idx="2" val="-40"/>
                      </dgm:adjLst>
                    </dgm:shape>
                    <dgm:presOf/>
                  </dgm:layoutNode>
                  <dgm:layoutNode name="bottomArc2" styleLbl="parChTrans1D1" moveWith="rootText2">
                    <dgm:alg type="sp"/>
                    <dgm:shape xmlns:r="http://schemas.openxmlformats.org/officeDocument/2006/relationships" type="arc" r:blip="" zOrderOff="-2">
                      <dgm:adjLst>
                        <dgm:adj idx="1" val="40"/>
                        <dgm:adj idx="2" val="140"/>
                      </dgm:adjLst>
                    </dgm:shape>
                    <dgm:presOf/>
                  </dgm:layoutNode>
                  <dgm:layoutNode name="topConnNode2" moveWith="rootText2">
                    <dgm:alg type="sp"/>
                    <dgm:shape xmlns:r="http://schemas.openxmlformats.org/officeDocument/2006/relationships" type="rect" r:blip="" hideGeom="1">
                      <dgm:adjLst/>
                    </dgm:shape>
                    <dgm:presOf axis="self" ptType="node" cnt="1"/>
                  </dgm:layoutNode>
                </dgm:layoutNode>
                <dgm:layoutNode name="hierChild4">
                  <dgm:choose name="Name73">
                    <dgm:if name="Name74" func="var" arg="hierBranch" op="equ" val="l">
                      <dgm:alg type="hierChild">
                        <dgm:param type="chAlign" val="r"/>
                        <dgm:param type="linDir" val="fromT"/>
                      </dgm:alg>
                    </dgm:if>
                    <dgm:if name="Name75" func="var" arg="hierBranch" op="equ" val="r">
                      <dgm:alg type="hierChild">
                        <dgm:param type="chAlign" val="l"/>
                        <dgm:param type="linDir" val="fromT"/>
                      </dgm:alg>
                    </dgm:if>
                    <dgm:if name="Name76" func="var" arg="hierBranch" op="equ" val="hang">
                      <dgm:choose name="Name77">
                        <dgm:if name="Name78" func="var" arg="dir" op="equ" val="norm">
                          <dgm:alg type="hierChild">
                            <dgm:param type="chAlign" val="l"/>
                            <dgm:param type="linDir" val="fromL"/>
                            <dgm:param type="secChAlign" val="t"/>
                            <dgm:param type="secLinDir" val="fromT"/>
                          </dgm:alg>
                        </dgm:if>
                        <dgm:else name="Name79">
                          <dgm:alg type="hierChild">
                            <dgm:param type="chAlign" val="l"/>
                            <dgm:param type="linDir" val="fromR"/>
                            <dgm:param type="secChAlign" val="t"/>
                            <dgm:param type="secLinDir" val="fromT"/>
                          </dgm:alg>
                        </dgm:else>
                      </dgm:choose>
                    </dgm:if>
                    <dgm:if name="Name80" func="var" arg="hierBranch" op="equ" val="std">
                      <dgm:choose name="Name81">
                        <dgm:if name="Name82" func="var" arg="dir" op="equ" val="norm">
                          <dgm:alg type="hierChild"/>
                        </dgm:if>
                        <dgm:else name="Name83">
                          <dgm:alg type="hierChild">
                            <dgm:param type="linDir" val="fromR"/>
                          </dgm:alg>
                        </dgm:else>
                      </dgm:choose>
                    </dgm:if>
                    <dgm:if name="Name84" func="var" arg="hierBranch" op="equ" val="init">
                      <dgm:choose name="Name85">
                        <dgm:if name="Name86" axis="des" func="maxDepth" op="lte" val="1">
                          <dgm:alg type="hierChild">
                            <dgm:param type="chAlign" val="l"/>
                            <dgm:param type="linDir" val="fromT"/>
                          </dgm:alg>
                        </dgm:if>
                        <dgm:else name="Name87">
                          <dgm:choose name="Name88">
                            <dgm:if name="Name89" func="var" arg="dir" op="equ" val="norm">
                              <dgm:alg type="hierChild"/>
                            </dgm:if>
                            <dgm:else name="Name90">
                              <dgm:alg type="hierChild">
                                <dgm:param type="linDir" val="fromR"/>
                              </dgm:alg>
                            </dgm:else>
                          </dgm:choose>
                        </dgm:else>
                      </dgm:choose>
                    </dgm:if>
                    <dgm:else name="Name91"/>
                  </dgm:choose>
                  <dgm:shape xmlns:r="http://schemas.openxmlformats.org/officeDocument/2006/relationships" r:blip="">
                    <dgm:adjLst/>
                  </dgm:shape>
                  <dgm:presOf/>
                  <dgm:forEach name="Name92" ref="rep2a"/>
                </dgm:layoutNode>
                <dgm:layoutNode name="hierChild5">
                  <dgm:choose name="Name93">
                    <dgm:if name="Name94" func="var" arg="dir" op="equ" val="norm">
                      <dgm:alg type="hierChild">
                        <dgm:param type="chAlign" val="l"/>
                        <dgm:param type="linDir" val="fromL"/>
                        <dgm:param type="secChAlign" val="t"/>
                        <dgm:param type="secLinDir" val="fromT"/>
                      </dgm:alg>
                    </dgm:if>
                    <dgm:else name="Name95">
                      <dgm:alg type="hierChild">
                        <dgm:param type="chAlign" val="l"/>
                        <dgm:param type="linDir" val="fromR"/>
                        <dgm:param type="secChAlign" val="t"/>
                        <dgm:param type="secLinDir" val="fromT"/>
                      </dgm:alg>
                    </dgm:else>
                  </dgm:choose>
                  <dgm:shape xmlns:r="http://schemas.openxmlformats.org/officeDocument/2006/relationships" r:blip="">
                    <dgm:adjLst/>
                  </dgm:shape>
                  <dgm:presOf/>
                  <dgm:forEach name="Name96" ref="rep2b"/>
                </dgm:layoutNode>
              </dgm:layoutNode>
            </dgm:forEach>
          </dgm:layoutNode>
          <dgm:layoutNode name="hierChild3">
            <dgm:choose name="Name97">
              <dgm:if name="Name98" func="var" arg="dir" op="equ" val="norm">
                <dgm:alg type="hierChild">
                  <dgm:param type="chAlign" val="l"/>
                  <dgm:param type="linDir" val="fromL"/>
                  <dgm:param type="secChAlign" val="t"/>
                  <dgm:param type="secLinDir" val="fromT"/>
                </dgm:alg>
              </dgm:if>
              <dgm:else name="Name99">
                <dgm:alg type="hierChild">
                  <dgm:param type="chAlign" val="l"/>
                  <dgm:param type="linDir" val="fromR"/>
                  <dgm:param type="secChAlign" val="t"/>
                  <dgm:param type="secLinDir" val="fromT"/>
                </dgm:alg>
              </dgm:else>
            </dgm:choose>
            <dgm:shape xmlns:r="http://schemas.openxmlformats.org/officeDocument/2006/relationships" r:blip="">
              <dgm:adjLst/>
            </dgm:shape>
            <dgm:presOf/>
            <dgm:forEach name="rep2b" axis="ch" ptType="asst">
              <dgm:forEach name="Name100" axis="precedSib" ptType="parTrans" st="-1" cnt="1">
                <dgm:layoutNode name="Name101">
                  <dgm:choose name="Name102">
                    <dgm:if name="Name103" axis="self" func="depth" op="lte" val="2">
                      <dgm:alg type="conn">
                        <dgm:param type="connRout" val="bend"/>
                        <dgm:param type="dim" val="1D"/>
                        <dgm:param type="endSty" val="noArr"/>
                        <dgm:param type="begPts" val="bCtr"/>
                        <dgm:param type="endPts" val="bL bR"/>
                        <dgm:param type="srcNode" val="bottomArc1"/>
                        <dgm:param type="dstNode" val="topConnNode3"/>
                      </dgm:alg>
                    </dgm:if>
                    <dgm:if name="Name104" axis="par" ptType="asst" func="cnt" op="equ" val="1">
                      <dgm:alg type="conn">
                        <dgm:param type="connRout" val="bend"/>
                        <dgm:param type="dim" val="1D"/>
                        <dgm:param type="endSty" val="noArr"/>
                        <dgm:param type="begPts" val="bCtr"/>
                        <dgm:param type="endPts" val="bL bR"/>
                        <dgm:param type="srcNode" val="bottomArc3"/>
                        <dgm:param type="dstNode" val="topConnNode3"/>
                      </dgm:alg>
                    </dgm:if>
                    <dgm:else name="Name105">
                      <dgm:alg type="conn">
                        <dgm:param type="connRout" val="bend"/>
                        <dgm:param type="dim" val="1D"/>
                        <dgm:param type="endSty" val="noArr"/>
                        <dgm:param type="begPts" val="bCtr"/>
                        <dgm:param type="endPts" val="bL bR"/>
                        <dgm:param type="srcNode" val="bottomArc2"/>
                        <dgm:param type="dstNode" val="topConnNode3"/>
                      </dgm:alg>
                    </dgm:else>
                  </dgm:choose>
                  <dgm:shape xmlns:r="http://schemas.openxmlformats.org/officeDocument/2006/relationships" type="conn" r:blip="" zOrderOff="-99999">
                    <dgm:adjLst/>
                  </dgm:shape>
                  <dgm:presOf axis="self"/>
                  <dgm:constrLst>
                    <dgm:constr type="begPad"/>
                    <dgm:constr type="endPad"/>
                  </dgm:constrLst>
                </dgm:layoutNode>
              </dgm:forEach>
              <dgm:layoutNode name="hierRoot3">
                <dgm:varLst>
                  <dgm:hierBranch val="init"/>
                </dgm:varLst>
                <dgm:choose name="Name106">
                  <dgm:if name="Name107" func="var" arg="hierBranch" op="equ" val="l">
                    <dgm:alg type="hierRoot">
                      <dgm:param type="hierAlign" val="tR"/>
                    </dgm:alg>
                    <dgm:shape xmlns:r="http://schemas.openxmlformats.org/officeDocument/2006/relationships" r:blip="">
                      <dgm:adjLst/>
                    </dgm:shape>
                    <dgm:presOf/>
                    <dgm:constrLst>
                      <dgm:constr type="alignOff" val="0.65"/>
                    </dgm:constrLst>
                  </dgm:if>
                  <dgm:if name="Name108" func="var" arg="hierBranch" op="equ" val="r">
                    <dgm:alg type="hierRoot">
                      <dgm:param type="hierAlign" val="tL"/>
                    </dgm:alg>
                    <dgm:shape xmlns:r="http://schemas.openxmlformats.org/officeDocument/2006/relationships" r:blip="">
                      <dgm:adjLst/>
                    </dgm:shape>
                    <dgm:presOf/>
                    <dgm:constrLst>
                      <dgm:constr type="alignOff" val="0.65"/>
                    </dgm:constrLst>
                  </dgm:if>
                  <dgm:if name="Name109" func="var" arg="hierBranch" op="equ" val="hang">
                    <dgm:alg type="hierRoot"/>
                    <dgm:shape xmlns:r="http://schemas.openxmlformats.org/officeDocument/2006/relationships" r:blip="">
                      <dgm:adjLst/>
                    </dgm:shape>
                    <dgm:presOf/>
                    <dgm:constrLst>
                      <dgm:constr type="alignOff" val="0.65"/>
                    </dgm:constrLst>
                  </dgm:if>
                  <dgm:if name="Name110"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1" func="var" arg="hierBranch" op="equ" val="init">
                    <dgm:choose name="Name112">
                      <dgm:if name="Name113" axis="des" func="maxDepth" op="lte" val="1">
                        <dgm:alg type="hierRoot">
                          <dgm:param type="hierAlign" val="tL"/>
                        </dgm:alg>
                        <dgm:shape xmlns:r="http://schemas.openxmlformats.org/officeDocument/2006/relationships" r:blip="">
                          <dgm:adjLst/>
                        </dgm:shape>
                        <dgm:presOf/>
                        <dgm:constrLst>
                          <dgm:constr type="alignOff" val="0.65"/>
                        </dgm:constrLst>
                      </dgm:if>
                      <dgm:else name="Name114">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15"/>
                </dgm:choose>
                <dgm:layoutNode name="rootComposite3">
                  <dgm:alg type="composite"/>
                  <dgm:shape xmlns:r="http://schemas.openxmlformats.org/officeDocument/2006/relationships" r:blip="">
                    <dgm:adjLst/>
                  </dgm:shape>
                  <dgm:presOf axis="self" ptType="node" cnt="1"/>
                  <dgm:choose name="Name116">
                    <dgm:if name="Name117" func="var" arg="hierBranch" op="equ" val="init">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if>
                    <dgm:if name="Name118" func="var" arg="hierBranch" op="equ" val="l">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if>
                    <dgm:if name="Name119" func="var" arg="hierBranch" op="equ" val="r">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if>
                    <dgm:else name="Name120">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else>
                  </dgm:choose>
                  <dgm:layoutNode name="rootText3" styleLbl="alignAcc1">
                    <dgm:varLst>
                      <dgm:chPref val="3"/>
                    </dgm:varLst>
                    <dgm:alg type="tx"/>
                    <dgm:shape xmlns:r="http://schemas.openxmlformats.org/officeDocument/2006/relationships" type="rect" r:blip="" hideGeom="1">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topArc3" styleLbl="parChTrans1D1" moveWith="rootText3">
                    <dgm:alg type="sp"/>
                    <dgm:shape xmlns:r="http://schemas.openxmlformats.org/officeDocument/2006/relationships" type="arc" r:blip="" zOrderOff="-2">
                      <dgm:adjLst>
                        <dgm:adj idx="1" val="-140"/>
                        <dgm:adj idx="2" val="-40"/>
                      </dgm:adjLst>
                    </dgm:shape>
                    <dgm:presOf/>
                  </dgm:layoutNode>
                  <dgm:layoutNode name="bottomArc3" styleLbl="parChTrans1D1" moveWith="rootText3">
                    <dgm:alg type="sp"/>
                    <dgm:shape xmlns:r="http://schemas.openxmlformats.org/officeDocument/2006/relationships" type="arc" r:blip="" zOrderOff="-2">
                      <dgm:adjLst>
                        <dgm:adj idx="1" val="40"/>
                        <dgm:adj idx="2" val="140"/>
                      </dgm:adjLst>
                    </dgm:shape>
                    <dgm:presOf/>
                  </dgm:layoutNode>
                  <dgm:layoutNode name="topConnNode3" moveWith="rootText3">
                    <dgm:alg type="sp"/>
                    <dgm:shape xmlns:r="http://schemas.openxmlformats.org/officeDocument/2006/relationships" type="rect" r:blip="" hideGeom="1">
                      <dgm:adjLst/>
                    </dgm:shape>
                    <dgm:presOf axis="self" ptType="node" cnt="1"/>
                  </dgm:layoutNode>
                </dgm:layoutNode>
                <dgm:layoutNode name="hierChild6">
                  <dgm:choose name="Name121">
                    <dgm:if name="Name122" func="var" arg="hierBranch" op="equ" val="l">
                      <dgm:alg type="hierChild">
                        <dgm:param type="chAlign" val="r"/>
                        <dgm:param type="linDir" val="fromT"/>
                      </dgm:alg>
                    </dgm:if>
                    <dgm:if name="Name123" func="var" arg="hierBranch" op="equ" val="r">
                      <dgm:alg type="hierChild">
                        <dgm:param type="chAlign" val="l"/>
                        <dgm:param type="linDir" val="fromT"/>
                      </dgm:alg>
                    </dgm:if>
                    <dgm:if name="Name124" func="var" arg="hierBranch" op="equ" val="hang">
                      <dgm:choose name="Name125">
                        <dgm:if name="Name126" func="var" arg="dir" op="equ" val="norm">
                          <dgm:alg type="hierChild">
                            <dgm:param type="chAlign" val="l"/>
                            <dgm:param type="linDir" val="fromL"/>
                            <dgm:param type="secChAlign" val="t"/>
                            <dgm:param type="secLinDir" val="fromT"/>
                          </dgm:alg>
                        </dgm:if>
                        <dgm:else name="Name127">
                          <dgm:alg type="hierChild">
                            <dgm:param type="chAlign" val="l"/>
                            <dgm:param type="linDir" val="fromR"/>
                            <dgm:param type="secChAlign" val="t"/>
                            <dgm:param type="secLinDir" val="fromT"/>
                          </dgm:alg>
                        </dgm:else>
                      </dgm:choose>
                    </dgm:if>
                    <dgm:if name="Name128" func="var" arg="hierBranch" op="equ" val="std">
                      <dgm:choose name="Name129">
                        <dgm:if name="Name130" func="var" arg="dir" op="equ" val="norm">
                          <dgm:alg type="hierChild"/>
                        </dgm:if>
                        <dgm:else name="Name131">
                          <dgm:alg type="hierChild">
                            <dgm:param type="linDir" val="fromR"/>
                          </dgm:alg>
                        </dgm:else>
                      </dgm:choose>
                    </dgm:if>
                    <dgm:if name="Name132" func="var" arg="hierBranch" op="equ" val="init">
                      <dgm:choose name="Name133">
                        <dgm:if name="Name134" axis="des" func="maxDepth" op="lte" val="1">
                          <dgm:alg type="hierChild">
                            <dgm:param type="chAlign" val="l"/>
                            <dgm:param type="linDir" val="fromT"/>
                          </dgm:alg>
                        </dgm:if>
                        <dgm:else name="Name135">
                          <dgm:alg type="hierChild"/>
                        </dgm:else>
                      </dgm:choose>
                    </dgm:if>
                    <dgm:else name="Name136"/>
                  </dgm:choose>
                  <dgm:shape xmlns:r="http://schemas.openxmlformats.org/officeDocument/2006/relationships" r:blip="">
                    <dgm:adjLst/>
                  </dgm:shape>
                  <dgm:presOf/>
                  <dgm:forEach name="Name137" ref="rep2a"/>
                </dgm:layoutNode>
                <dgm:layoutNode name="hierChild7">
                  <dgm:choose name="Name138">
                    <dgm:if name="Name139" func="var" arg="dir" op="equ" val="norm">
                      <dgm:alg type="hierChild">
                        <dgm:param type="chAlign" val="l"/>
                        <dgm:param type="linDir" val="fromL"/>
                        <dgm:param type="secChAlign" val="t"/>
                        <dgm:param type="secLinDir" val="fromT"/>
                      </dgm:alg>
                    </dgm:if>
                    <dgm:else name="Name140">
                      <dgm:alg type="hierChild">
                        <dgm:param type="chAlign" val="l"/>
                        <dgm:param type="linDir" val="fromR"/>
                        <dgm:param type="secChAlign" val="t"/>
                        <dgm:param type="secLinDir" val="fromT"/>
                      </dgm:alg>
                    </dgm:else>
                  </dgm:choose>
                  <dgm:shape xmlns:r="http://schemas.openxmlformats.org/officeDocument/2006/relationships" r:blip="">
                    <dgm:adjLst/>
                  </dgm:shape>
                  <dgm:presOf/>
                  <dgm:forEach name="Name141" ref="rep2b"/>
                </dgm:layoutNode>
              </dgm:layoutNode>
            </dgm:forEach>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0.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1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4.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16.xml><?xml version="1.0" encoding="utf-8"?>
<dgm:layoutDef xmlns:dgm="http://schemas.openxmlformats.org/drawingml/2006/diagram" xmlns:a="http://schemas.openxmlformats.org/drawingml/2006/main" uniqueId="urn:microsoft.com/office/officeart/2008/layout/PictureAccentList">
  <dgm:title val=""/>
  <dgm:desc val=""/>
  <dgm:catLst>
    <dgm:cat type="picture" pri="14000"/>
    <dgm:cat type="list" pri="14500"/>
  </dgm:catLst>
  <dgm:sampData>
    <dgm:dataModel>
      <dgm:ptLst>
        <dgm:pt modelId="0" type="doc"/>
        <dgm:pt modelId="1">
          <dgm:prSet phldr="1"/>
        </dgm:pt>
        <dgm:pt modelId="11">
          <dgm:prSet phldr="1"/>
        </dgm:pt>
        <dgm:pt modelId="12">
          <dgm:prSet phldr="1"/>
        </dgm:pt>
      </dgm:ptLst>
      <dgm:cxnLst>
        <dgm:cxn modelId="4" srcId="0" destId="1" srcOrd="0" destOrd="0"/>
        <dgm:cxn modelId="5" srcId="1" destId="11" srcOrd="0" destOrd="0"/>
        <dgm:cxn modelId="6" srcId="1" destId="12" srcOrd="1" destOrd="0"/>
      </dgm:cxnLst>
      <dgm:bg/>
      <dgm:whole/>
    </dgm:dataModel>
  </dgm:sampData>
  <dgm:style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styleData>
  <dgm:clr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clrData>
  <dgm:layoutNode name="layout">
    <dgm:varLst>
      <dgm:chMax/>
      <dgm:chPref/>
      <dgm:dir/>
      <dgm:animOne val="branch"/>
      <dgm:animLvl val="lvl"/>
      <dgm:resizeHandles/>
    </dgm:varLst>
    <dgm:choose name="Name0">
      <dgm:if name="Name1" func="var" arg="dir" op="equ" val="norm">
        <dgm:alg type="hierChild">
          <dgm:param type="linDir" val="fromL"/>
        </dgm:alg>
      </dgm:if>
      <dgm:else name="Name2">
        <dgm:alg type="hierChild">
          <dgm:param type="linDir" val="fromL"/>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primFontSz" for="des" forName="childText" refType="primFontSz" refFor="des" refForName="rootText" op="lte"/>
      <dgm:constr type="w" for="des" forName="rootComposite" refType="w" fact="4"/>
      <dgm:constr type="h" for="des" forName="rootComposite" refType="h"/>
      <dgm:constr type="w" for="des" forName="childComposite" refType="w" refFor="des" refForName="rootComposite"/>
      <dgm:constr type="h" for="des" forName="childComposite" refType="h" refFor="des" refForName="rootComposite"/>
      <dgm:constr type="sibSp" refType="w" refFor="des" refForName="rootComposite" fact="0.1"/>
      <dgm:constr type="sibSp" for="des" forName="childShape" refType="h" refFor="des" refForName="rootComposite" fact="0.12"/>
      <dgm:constr type="sp" for="des" forName="root" refType="h" refFor="des" refForName="rootComposite" fact="0.18"/>
    </dgm:constrLst>
    <dgm:ruleLst/>
    <dgm:forEach name="Name3" axis="ch">
      <dgm:forEach name="Name4" axis="self" ptType="node" cnt="1">
        <dgm:layoutNode name="root">
          <dgm:varLst>
            <dgm:chMax/>
            <dgm:chPref val="4"/>
          </dgm:varLst>
          <dgm:alg type="hierRoot"/>
          <dgm:shape xmlns:r="http://schemas.openxmlformats.org/officeDocument/2006/relationships" r:blip="">
            <dgm:adjLst/>
          </dgm:shape>
          <dgm:presOf/>
          <dgm:constrLst/>
          <dgm:ruleLst/>
          <dgm:layoutNode name="rootComposite">
            <dgm:varLst/>
            <dgm:alg type="composite"/>
            <dgm:shape xmlns:r="http://schemas.openxmlformats.org/officeDocument/2006/relationships" r:blip="">
              <dgm:adjLst/>
            </dgm:shape>
            <dgm:presOf axis="self" ptType="node" cnt="1"/>
            <dgm:constrLst>
              <dgm:constr type="l" for="ch" forName="rootText"/>
              <dgm:constr type="t" for="ch" forName="rootText"/>
              <dgm:constr type="w" for="ch" forName="rootText" refType="w"/>
              <dgm:constr type="h" for="ch" forName="rootText" refType="h"/>
            </dgm:constrLst>
            <dgm:ruleLst/>
            <dgm:layoutNode name="rootText" styleLbl="node0">
              <dgm:varLst>
                <dgm:chMax/>
                <dgm:chPref val="4"/>
              </dgm:varLst>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 type="primFontSz" val="65" fact="NaN" max="NaN"/>
              </dgm:ruleLst>
            </dgm:layoutNode>
          </dgm:layoutNode>
          <dgm:layoutNode name="childShape">
            <dgm:varLst>
              <dgm:chMax val="0"/>
              <dgm:chPref val="0"/>
            </dgm:varLst>
            <dgm:alg type="hierChild">
              <dgm:param type="chAlign" val="r"/>
              <dgm:param type="linDir" val="fromT"/>
              <dgm:param type="fallback" val="2D"/>
            </dgm:alg>
            <dgm:shape xmlns:r="http://schemas.openxmlformats.org/officeDocument/2006/relationships" r:blip="">
              <dgm:adjLst/>
            </dgm:shape>
            <dgm:presOf/>
            <dgm:constrLst/>
            <dgm:ruleLst/>
            <dgm:forEach name="Name5" axis="ch">
              <dgm:forEach name="Name6" axis="self" ptType="node">
                <dgm:layoutNode name="childComposite">
                  <dgm:varLst>
                    <dgm:chMax val="0"/>
                    <dgm:chPref val="0"/>
                  </dgm:varLst>
                  <dgm:alg type="composite"/>
                  <dgm:shape xmlns:r="http://schemas.openxmlformats.org/officeDocument/2006/relationships" r:blip="">
                    <dgm:adjLst/>
                  </dgm:shape>
                  <dgm:presOf/>
                  <dgm:choose name="Name7">
                    <dgm:if name="Name8" func="var" arg="dir" op="equ" val="norm">
                      <dgm:constrLst>
                        <dgm:constr type="w" for="ch" forName="Image" refType="h"/>
                        <dgm:constr type="h" for="ch" forName="Image" refType="h"/>
                        <dgm:constr type="l" for="ch" forName="Image"/>
                        <dgm:constr type="t" for="ch" forName="Image"/>
                        <dgm:constr type="h" for="ch" forName="childText" refType="h"/>
                        <dgm:constr type="l" for="ch" forName="childText" refType="w" refFor="ch" refForName="Image" fact="1.06"/>
                        <dgm:constr type="t" for="ch" forName="childText"/>
                      </dgm:constrLst>
                    </dgm:if>
                    <dgm:else name="Name9">
                      <dgm:constrLst>
                        <dgm:constr type="w" for="ch" forName="Image" refType="h"/>
                        <dgm:constr type="h" for="ch" forName="Image" refType="h"/>
                        <dgm:constr type="r" for="ch" forName="Image" refType="w"/>
                        <dgm:constr type="t" for="ch" forName="Image"/>
                        <dgm:constr type="h" for="ch" forName="childText" refType="h"/>
                        <dgm:constr type="t" for="ch" forName="childText"/>
                        <dgm:constr type="wOff" for="ch" forName="childText" refType="w" refFor="ch" refForName="Image" fact="-1.06"/>
                      </dgm:constrLst>
                    </dgm:else>
                  </dgm:choose>
                  <dgm:ruleLst/>
                  <dgm:layoutNode name="Image" styleLbl="node1">
                    <dgm:alg type="sp"/>
                    <dgm:shape xmlns:r="http://schemas.openxmlformats.org/officeDocument/2006/relationships" type="roundRect" r:blip="" blipPhldr="1">
                      <dgm:adjLst>
                        <dgm:adj idx="1" val="0.1667"/>
                      </dgm:adjLst>
                    </dgm:shape>
                    <dgm:presOf/>
                  </dgm:layoutNode>
                  <dgm:layoutNode name="childText" styleLbl="lnNode1">
                    <dgm:varLst>
                      <dgm:chMax val="0"/>
                      <dgm:chPref val="0"/>
                      <dgm:bulletEnabled val="1"/>
                    </dgm:varLst>
                    <dgm:alg type="tx"/>
                    <dgm:shape xmlns:r="http://schemas.openxmlformats.org/officeDocument/2006/relationships" type="roundRect" r:blip="">
                      <dgm:adjLst>
                        <dgm:adj idx="1" val="0.1667"/>
                      </dgm:adjLst>
                    </dgm:shape>
                    <dgm:presOf axis="self desOrSelf" ptType="node node" st="1 1" cnt="1 0"/>
                    <dgm:ruleLst>
                      <dgm:rule type="primFontSz" val="5" fact="NaN" max="NaN"/>
                    </dgm:ruleLs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88A09D9-D9D7-4BD6-B7E8-6B948921668A}" type="datetimeFigureOut">
              <a:rPr lang="tr-TR" smtClean="0"/>
              <a:t>11.09.2024</a:t>
            </a:fld>
            <a:endParaRPr lang="tr-TR"/>
          </a:p>
        </p:txBody>
      </p:sp>
      <p:sp>
        <p:nvSpPr>
          <p:cNvPr id="4" name="Slayt Resmi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F7DC991-4670-4837-B26D-C34C6D8FC692}" type="slidenum">
              <a:rPr lang="tr-TR" smtClean="0"/>
              <a:t>‹#›</a:t>
            </a:fld>
            <a:endParaRPr lang="tr-TR"/>
          </a:p>
        </p:txBody>
      </p:sp>
    </p:spTree>
    <p:extLst>
      <p:ext uri="{BB962C8B-B14F-4D97-AF65-F5344CB8AC3E}">
        <p14:creationId xmlns:p14="http://schemas.microsoft.com/office/powerpoint/2010/main" val="22647819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1F7DC991-4670-4837-B26D-C34C6D8FC692}" type="slidenum">
              <a:rPr lang="tr-TR" smtClean="0"/>
              <a:t>27</a:t>
            </a:fld>
            <a:endParaRPr lang="tr-TR"/>
          </a:p>
        </p:txBody>
      </p:sp>
    </p:spTree>
    <p:extLst>
      <p:ext uri="{BB962C8B-B14F-4D97-AF65-F5344CB8AC3E}">
        <p14:creationId xmlns:p14="http://schemas.microsoft.com/office/powerpoint/2010/main" val="36774376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1F7DC991-4670-4837-B26D-C34C6D8FC692}" type="slidenum">
              <a:rPr lang="tr-TR" smtClean="0"/>
              <a:t>32</a:t>
            </a:fld>
            <a:endParaRPr lang="tr-TR"/>
          </a:p>
        </p:txBody>
      </p:sp>
    </p:spTree>
    <p:extLst>
      <p:ext uri="{BB962C8B-B14F-4D97-AF65-F5344CB8AC3E}">
        <p14:creationId xmlns:p14="http://schemas.microsoft.com/office/powerpoint/2010/main" val="2737629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AF3EC1-1856-345D-0323-B4DBD4D774AE}"/>
            </a:ext>
          </a:extLst>
        </p:cNvPr>
        <p:cNvGrpSpPr/>
        <p:nvPr/>
      </p:nvGrpSpPr>
      <p:grpSpPr>
        <a:xfrm>
          <a:off x="0" y="0"/>
          <a:ext cx="0" cy="0"/>
          <a:chOff x="0" y="0"/>
          <a:chExt cx="0" cy="0"/>
        </a:xfrm>
      </p:grpSpPr>
      <p:sp>
        <p:nvSpPr>
          <p:cNvPr id="2" name="Slayt Resmi Yer Tutucusu 1">
            <a:extLst>
              <a:ext uri="{FF2B5EF4-FFF2-40B4-BE49-F238E27FC236}">
                <a16:creationId xmlns:a16="http://schemas.microsoft.com/office/drawing/2014/main" id="{BDA5DC07-7327-DC26-C056-27F47BF1FA0F}"/>
              </a:ext>
            </a:extLst>
          </p:cNvPr>
          <p:cNvSpPr>
            <a:spLocks noGrp="1" noRot="1" noChangeAspect="1"/>
          </p:cNvSpPr>
          <p:nvPr>
            <p:ph type="sldImg"/>
          </p:nvPr>
        </p:nvSpPr>
        <p:spPr/>
      </p:sp>
      <p:sp>
        <p:nvSpPr>
          <p:cNvPr id="3" name="Not Yer Tutucusu 2">
            <a:extLst>
              <a:ext uri="{FF2B5EF4-FFF2-40B4-BE49-F238E27FC236}">
                <a16:creationId xmlns:a16="http://schemas.microsoft.com/office/drawing/2014/main" id="{FC5E6FA7-A63A-ECD4-09B9-ABDECB2F6F46}"/>
              </a:ext>
            </a:extLst>
          </p:cNvPr>
          <p:cNvSpPr>
            <a:spLocks noGrp="1"/>
          </p:cNvSpPr>
          <p:nvPr>
            <p:ph type="body" idx="1"/>
          </p:nvPr>
        </p:nvSpPr>
        <p:spPr/>
        <p:txBody>
          <a:bodyPr/>
          <a:lstStyle/>
          <a:p>
            <a:endParaRPr lang="tr-TR" dirty="0"/>
          </a:p>
        </p:txBody>
      </p:sp>
      <p:sp>
        <p:nvSpPr>
          <p:cNvPr id="4" name="Slayt Numarası Yer Tutucusu 3">
            <a:extLst>
              <a:ext uri="{FF2B5EF4-FFF2-40B4-BE49-F238E27FC236}">
                <a16:creationId xmlns:a16="http://schemas.microsoft.com/office/drawing/2014/main" id="{EB3E935C-4B8D-C55B-9DBF-ADFD717AC69C}"/>
              </a:ext>
            </a:extLst>
          </p:cNvPr>
          <p:cNvSpPr>
            <a:spLocks noGrp="1"/>
          </p:cNvSpPr>
          <p:nvPr>
            <p:ph type="sldNum" sz="quarter" idx="5"/>
          </p:nvPr>
        </p:nvSpPr>
        <p:spPr/>
        <p:txBody>
          <a:bodyPr/>
          <a:lstStyle/>
          <a:p>
            <a:fld id="{1F7DC991-4670-4837-B26D-C34C6D8FC692}" type="slidenum">
              <a:rPr lang="tr-TR" smtClean="0"/>
              <a:t>33</a:t>
            </a:fld>
            <a:endParaRPr lang="tr-TR"/>
          </a:p>
        </p:txBody>
      </p:sp>
    </p:spTree>
    <p:extLst>
      <p:ext uri="{BB962C8B-B14F-4D97-AF65-F5344CB8AC3E}">
        <p14:creationId xmlns:p14="http://schemas.microsoft.com/office/powerpoint/2010/main" val="33575644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EE51E7-FF60-E43F-2458-8D19A7C1DC0E}"/>
            </a:ext>
          </a:extLst>
        </p:cNvPr>
        <p:cNvGrpSpPr/>
        <p:nvPr/>
      </p:nvGrpSpPr>
      <p:grpSpPr>
        <a:xfrm>
          <a:off x="0" y="0"/>
          <a:ext cx="0" cy="0"/>
          <a:chOff x="0" y="0"/>
          <a:chExt cx="0" cy="0"/>
        </a:xfrm>
      </p:grpSpPr>
      <p:sp>
        <p:nvSpPr>
          <p:cNvPr id="2" name="Slayt Resmi Yer Tutucusu 1">
            <a:extLst>
              <a:ext uri="{FF2B5EF4-FFF2-40B4-BE49-F238E27FC236}">
                <a16:creationId xmlns:a16="http://schemas.microsoft.com/office/drawing/2014/main" id="{8B13749C-3E4C-661D-3B1E-38EBE269102C}"/>
              </a:ext>
            </a:extLst>
          </p:cNvPr>
          <p:cNvSpPr>
            <a:spLocks noGrp="1" noRot="1" noChangeAspect="1"/>
          </p:cNvSpPr>
          <p:nvPr>
            <p:ph type="sldImg"/>
          </p:nvPr>
        </p:nvSpPr>
        <p:spPr/>
      </p:sp>
      <p:sp>
        <p:nvSpPr>
          <p:cNvPr id="3" name="Not Yer Tutucusu 2">
            <a:extLst>
              <a:ext uri="{FF2B5EF4-FFF2-40B4-BE49-F238E27FC236}">
                <a16:creationId xmlns:a16="http://schemas.microsoft.com/office/drawing/2014/main" id="{0700DA61-A5CB-AE30-D883-8A4F1AF85EE9}"/>
              </a:ext>
            </a:extLst>
          </p:cNvPr>
          <p:cNvSpPr>
            <a:spLocks noGrp="1"/>
          </p:cNvSpPr>
          <p:nvPr>
            <p:ph type="body" idx="1"/>
          </p:nvPr>
        </p:nvSpPr>
        <p:spPr/>
        <p:txBody>
          <a:bodyPr/>
          <a:lstStyle/>
          <a:p>
            <a:endParaRPr lang="tr-TR" dirty="0"/>
          </a:p>
        </p:txBody>
      </p:sp>
      <p:sp>
        <p:nvSpPr>
          <p:cNvPr id="4" name="Slayt Numarası Yer Tutucusu 3">
            <a:extLst>
              <a:ext uri="{FF2B5EF4-FFF2-40B4-BE49-F238E27FC236}">
                <a16:creationId xmlns:a16="http://schemas.microsoft.com/office/drawing/2014/main" id="{6E1FAC45-CD67-F8FB-84BA-DFCC2B6098DA}"/>
              </a:ext>
            </a:extLst>
          </p:cNvPr>
          <p:cNvSpPr>
            <a:spLocks noGrp="1"/>
          </p:cNvSpPr>
          <p:nvPr>
            <p:ph type="sldNum" sz="quarter" idx="5"/>
          </p:nvPr>
        </p:nvSpPr>
        <p:spPr/>
        <p:txBody>
          <a:bodyPr/>
          <a:lstStyle/>
          <a:p>
            <a:fld id="{1F7DC991-4670-4837-B26D-C34C6D8FC692}" type="slidenum">
              <a:rPr lang="tr-TR" smtClean="0"/>
              <a:t>34</a:t>
            </a:fld>
            <a:endParaRPr lang="tr-TR"/>
          </a:p>
        </p:txBody>
      </p:sp>
    </p:spTree>
    <p:extLst>
      <p:ext uri="{BB962C8B-B14F-4D97-AF65-F5344CB8AC3E}">
        <p14:creationId xmlns:p14="http://schemas.microsoft.com/office/powerpoint/2010/main" val="10354441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CE4215C-B4F1-68F6-FDC4-A51F6885480B}"/>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30C1776C-4705-FEC1-8B63-048B7803ABC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69270D5C-6963-C2D3-CB54-FCD3286526A7}"/>
              </a:ext>
            </a:extLst>
          </p:cNvPr>
          <p:cNvSpPr>
            <a:spLocks noGrp="1"/>
          </p:cNvSpPr>
          <p:nvPr>
            <p:ph type="dt" sz="half" idx="10"/>
          </p:nvPr>
        </p:nvSpPr>
        <p:spPr/>
        <p:txBody>
          <a:bodyPr/>
          <a:lstStyle/>
          <a:p>
            <a:fld id="{3902E12B-D9E0-4B9E-9662-5B59FC54D75D}" type="datetimeFigureOut">
              <a:rPr lang="tr-TR" smtClean="0"/>
              <a:t>11.09.2024</a:t>
            </a:fld>
            <a:endParaRPr lang="tr-TR"/>
          </a:p>
        </p:txBody>
      </p:sp>
      <p:sp>
        <p:nvSpPr>
          <p:cNvPr id="5" name="Alt Bilgi Yer Tutucusu 4">
            <a:extLst>
              <a:ext uri="{FF2B5EF4-FFF2-40B4-BE49-F238E27FC236}">
                <a16:creationId xmlns:a16="http://schemas.microsoft.com/office/drawing/2014/main" id="{FF8E9862-E419-56C3-AF75-5322820BA0C2}"/>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9F79D996-A49A-6E5D-4628-E97523A8061C}"/>
              </a:ext>
            </a:extLst>
          </p:cNvPr>
          <p:cNvSpPr>
            <a:spLocks noGrp="1"/>
          </p:cNvSpPr>
          <p:nvPr>
            <p:ph type="sldNum" sz="quarter" idx="12"/>
          </p:nvPr>
        </p:nvSpPr>
        <p:spPr/>
        <p:txBody>
          <a:bodyPr/>
          <a:lstStyle/>
          <a:p>
            <a:fld id="{042F3B8E-C740-4B72-8312-E4BE108B5266}" type="slidenum">
              <a:rPr lang="tr-TR" smtClean="0"/>
              <a:t>‹#›</a:t>
            </a:fld>
            <a:endParaRPr lang="tr-TR"/>
          </a:p>
        </p:txBody>
      </p:sp>
    </p:spTree>
    <p:extLst>
      <p:ext uri="{BB962C8B-B14F-4D97-AF65-F5344CB8AC3E}">
        <p14:creationId xmlns:p14="http://schemas.microsoft.com/office/powerpoint/2010/main" val="42062077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8872359-C4B9-E62F-F9A5-F0EEEBBF59A7}"/>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47A63598-3CB5-5E25-63B7-AA7F96A3B5F1}"/>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2B528C09-682A-9931-7CDA-7D0CA889CBF2}"/>
              </a:ext>
            </a:extLst>
          </p:cNvPr>
          <p:cNvSpPr>
            <a:spLocks noGrp="1"/>
          </p:cNvSpPr>
          <p:nvPr>
            <p:ph type="dt" sz="half" idx="10"/>
          </p:nvPr>
        </p:nvSpPr>
        <p:spPr/>
        <p:txBody>
          <a:bodyPr/>
          <a:lstStyle/>
          <a:p>
            <a:fld id="{3902E12B-D9E0-4B9E-9662-5B59FC54D75D}" type="datetimeFigureOut">
              <a:rPr lang="tr-TR" smtClean="0"/>
              <a:t>11.09.2024</a:t>
            </a:fld>
            <a:endParaRPr lang="tr-TR"/>
          </a:p>
        </p:txBody>
      </p:sp>
      <p:sp>
        <p:nvSpPr>
          <p:cNvPr id="5" name="Alt Bilgi Yer Tutucusu 4">
            <a:extLst>
              <a:ext uri="{FF2B5EF4-FFF2-40B4-BE49-F238E27FC236}">
                <a16:creationId xmlns:a16="http://schemas.microsoft.com/office/drawing/2014/main" id="{6CC3FD3B-972B-3D1E-E028-F68E44A4512D}"/>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35D08D58-6DBC-FA0E-0FF3-44E2815039F7}"/>
              </a:ext>
            </a:extLst>
          </p:cNvPr>
          <p:cNvSpPr>
            <a:spLocks noGrp="1"/>
          </p:cNvSpPr>
          <p:nvPr>
            <p:ph type="sldNum" sz="quarter" idx="12"/>
          </p:nvPr>
        </p:nvSpPr>
        <p:spPr/>
        <p:txBody>
          <a:bodyPr/>
          <a:lstStyle/>
          <a:p>
            <a:fld id="{042F3B8E-C740-4B72-8312-E4BE108B5266}" type="slidenum">
              <a:rPr lang="tr-TR" smtClean="0"/>
              <a:t>‹#›</a:t>
            </a:fld>
            <a:endParaRPr lang="tr-TR"/>
          </a:p>
        </p:txBody>
      </p:sp>
    </p:spTree>
    <p:extLst>
      <p:ext uri="{BB962C8B-B14F-4D97-AF65-F5344CB8AC3E}">
        <p14:creationId xmlns:p14="http://schemas.microsoft.com/office/powerpoint/2010/main" val="14115883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3F5D579-F267-BD57-B4E1-E54437E7D1EB}"/>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43CC3036-1D07-BEA1-7E58-DF023D55B6A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10ED42A2-E9B0-5BC3-AD5E-09C2C9C7B10D}"/>
              </a:ext>
            </a:extLst>
          </p:cNvPr>
          <p:cNvSpPr>
            <a:spLocks noGrp="1"/>
          </p:cNvSpPr>
          <p:nvPr>
            <p:ph type="dt" sz="half" idx="10"/>
          </p:nvPr>
        </p:nvSpPr>
        <p:spPr/>
        <p:txBody>
          <a:bodyPr/>
          <a:lstStyle/>
          <a:p>
            <a:fld id="{3902E12B-D9E0-4B9E-9662-5B59FC54D75D}" type="datetimeFigureOut">
              <a:rPr lang="tr-TR" smtClean="0"/>
              <a:t>11.09.2024</a:t>
            </a:fld>
            <a:endParaRPr lang="tr-TR"/>
          </a:p>
        </p:txBody>
      </p:sp>
      <p:sp>
        <p:nvSpPr>
          <p:cNvPr id="5" name="Alt Bilgi Yer Tutucusu 4">
            <a:extLst>
              <a:ext uri="{FF2B5EF4-FFF2-40B4-BE49-F238E27FC236}">
                <a16:creationId xmlns:a16="http://schemas.microsoft.com/office/drawing/2014/main" id="{51D81E47-FF7F-263A-975E-A498EE650860}"/>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F2A42298-CC94-8BE3-1F4B-3FDB427A1DEA}"/>
              </a:ext>
            </a:extLst>
          </p:cNvPr>
          <p:cNvSpPr>
            <a:spLocks noGrp="1"/>
          </p:cNvSpPr>
          <p:nvPr>
            <p:ph type="sldNum" sz="quarter" idx="12"/>
          </p:nvPr>
        </p:nvSpPr>
        <p:spPr/>
        <p:txBody>
          <a:bodyPr/>
          <a:lstStyle/>
          <a:p>
            <a:fld id="{042F3B8E-C740-4B72-8312-E4BE108B5266}" type="slidenum">
              <a:rPr lang="tr-TR" smtClean="0"/>
              <a:t>‹#›</a:t>
            </a:fld>
            <a:endParaRPr lang="tr-TR"/>
          </a:p>
        </p:txBody>
      </p:sp>
    </p:spTree>
    <p:extLst>
      <p:ext uri="{BB962C8B-B14F-4D97-AF65-F5344CB8AC3E}">
        <p14:creationId xmlns:p14="http://schemas.microsoft.com/office/powerpoint/2010/main" val="23195720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138E201-796B-3DCF-B5A9-515443CD1F56}"/>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E954E273-B67C-677F-FAF4-83F8D8F23208}"/>
              </a:ext>
            </a:extLst>
          </p:cNvPr>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DE65EE33-5C96-7705-084B-045982F17F5F}"/>
              </a:ext>
            </a:extLst>
          </p:cNvPr>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5845B081-312B-CF78-A9CF-5BCD53B91CBF}"/>
              </a:ext>
            </a:extLst>
          </p:cNvPr>
          <p:cNvSpPr>
            <a:spLocks noGrp="1"/>
          </p:cNvSpPr>
          <p:nvPr>
            <p:ph type="dt" sz="half" idx="10"/>
          </p:nvPr>
        </p:nvSpPr>
        <p:spPr/>
        <p:txBody>
          <a:bodyPr/>
          <a:lstStyle/>
          <a:p>
            <a:fld id="{3902E12B-D9E0-4B9E-9662-5B59FC54D75D}" type="datetimeFigureOut">
              <a:rPr lang="tr-TR" smtClean="0"/>
              <a:t>11.09.2024</a:t>
            </a:fld>
            <a:endParaRPr lang="tr-TR"/>
          </a:p>
        </p:txBody>
      </p:sp>
      <p:sp>
        <p:nvSpPr>
          <p:cNvPr id="6" name="Alt Bilgi Yer Tutucusu 5">
            <a:extLst>
              <a:ext uri="{FF2B5EF4-FFF2-40B4-BE49-F238E27FC236}">
                <a16:creationId xmlns:a16="http://schemas.microsoft.com/office/drawing/2014/main" id="{4911F825-D3C2-977E-C764-474683C3AA5E}"/>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EBB54335-57D0-607E-E510-B4D7C7D87761}"/>
              </a:ext>
            </a:extLst>
          </p:cNvPr>
          <p:cNvSpPr>
            <a:spLocks noGrp="1"/>
          </p:cNvSpPr>
          <p:nvPr>
            <p:ph type="sldNum" sz="quarter" idx="12"/>
          </p:nvPr>
        </p:nvSpPr>
        <p:spPr/>
        <p:txBody>
          <a:bodyPr/>
          <a:lstStyle/>
          <a:p>
            <a:fld id="{042F3B8E-C740-4B72-8312-E4BE108B5266}" type="slidenum">
              <a:rPr lang="tr-TR" smtClean="0"/>
              <a:t>‹#›</a:t>
            </a:fld>
            <a:endParaRPr lang="tr-TR"/>
          </a:p>
        </p:txBody>
      </p:sp>
    </p:spTree>
    <p:extLst>
      <p:ext uri="{BB962C8B-B14F-4D97-AF65-F5344CB8AC3E}">
        <p14:creationId xmlns:p14="http://schemas.microsoft.com/office/powerpoint/2010/main" val="14776807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A09F749-C4CE-6645-2405-10FB323E9316}"/>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020C4612-0136-CEE5-878E-E9F78F45985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02EE67B6-CD77-10BC-4BF0-41A1EEBA59DA}"/>
              </a:ext>
            </a:extLst>
          </p:cNvPr>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70F20CB3-328A-48CB-1791-5523B8C1BB3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015E2924-051B-B02B-AE75-B30072FAEBD7}"/>
              </a:ext>
            </a:extLst>
          </p:cNvPr>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C7A393B5-F5A4-7B8E-9C5D-8ED9F31E3213}"/>
              </a:ext>
            </a:extLst>
          </p:cNvPr>
          <p:cNvSpPr>
            <a:spLocks noGrp="1"/>
          </p:cNvSpPr>
          <p:nvPr>
            <p:ph type="dt" sz="half" idx="10"/>
          </p:nvPr>
        </p:nvSpPr>
        <p:spPr/>
        <p:txBody>
          <a:bodyPr/>
          <a:lstStyle/>
          <a:p>
            <a:fld id="{3902E12B-D9E0-4B9E-9662-5B59FC54D75D}" type="datetimeFigureOut">
              <a:rPr lang="tr-TR" smtClean="0"/>
              <a:t>11.09.2024</a:t>
            </a:fld>
            <a:endParaRPr lang="tr-TR"/>
          </a:p>
        </p:txBody>
      </p:sp>
      <p:sp>
        <p:nvSpPr>
          <p:cNvPr id="8" name="Alt Bilgi Yer Tutucusu 7">
            <a:extLst>
              <a:ext uri="{FF2B5EF4-FFF2-40B4-BE49-F238E27FC236}">
                <a16:creationId xmlns:a16="http://schemas.microsoft.com/office/drawing/2014/main" id="{2B6B71DB-A4F1-1DC9-9973-E9A1ABF8337B}"/>
              </a:ext>
            </a:extLst>
          </p:cNvPr>
          <p:cNvSpPr>
            <a:spLocks noGrp="1"/>
          </p:cNvSpPr>
          <p:nvPr>
            <p:ph type="ftr" sz="quarter" idx="11"/>
          </p:nvPr>
        </p:nvSpPr>
        <p:spPr/>
        <p:txBody>
          <a:bodyPr/>
          <a:lstStyle/>
          <a:p>
            <a:endParaRPr lang="tr-TR"/>
          </a:p>
        </p:txBody>
      </p:sp>
      <p:sp>
        <p:nvSpPr>
          <p:cNvPr id="9" name="Slayt Numarası Yer Tutucusu 8">
            <a:extLst>
              <a:ext uri="{FF2B5EF4-FFF2-40B4-BE49-F238E27FC236}">
                <a16:creationId xmlns:a16="http://schemas.microsoft.com/office/drawing/2014/main" id="{CBAF15CB-B60F-ACC2-AB23-C5BFC4C556FE}"/>
              </a:ext>
            </a:extLst>
          </p:cNvPr>
          <p:cNvSpPr>
            <a:spLocks noGrp="1"/>
          </p:cNvSpPr>
          <p:nvPr>
            <p:ph type="sldNum" sz="quarter" idx="12"/>
          </p:nvPr>
        </p:nvSpPr>
        <p:spPr/>
        <p:txBody>
          <a:bodyPr/>
          <a:lstStyle/>
          <a:p>
            <a:fld id="{042F3B8E-C740-4B72-8312-E4BE108B5266}" type="slidenum">
              <a:rPr lang="tr-TR" smtClean="0"/>
              <a:t>‹#›</a:t>
            </a:fld>
            <a:endParaRPr lang="tr-TR"/>
          </a:p>
        </p:txBody>
      </p:sp>
    </p:spTree>
    <p:extLst>
      <p:ext uri="{BB962C8B-B14F-4D97-AF65-F5344CB8AC3E}">
        <p14:creationId xmlns:p14="http://schemas.microsoft.com/office/powerpoint/2010/main" val="14919303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DC7714E-1B07-2890-B2F6-CB63BBC9E046}"/>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C6C95C08-6FC3-00CA-C68A-7FF7A665D19A}"/>
              </a:ext>
            </a:extLst>
          </p:cNvPr>
          <p:cNvSpPr>
            <a:spLocks noGrp="1"/>
          </p:cNvSpPr>
          <p:nvPr>
            <p:ph type="dt" sz="half" idx="10"/>
          </p:nvPr>
        </p:nvSpPr>
        <p:spPr/>
        <p:txBody>
          <a:bodyPr/>
          <a:lstStyle/>
          <a:p>
            <a:fld id="{3902E12B-D9E0-4B9E-9662-5B59FC54D75D}" type="datetimeFigureOut">
              <a:rPr lang="tr-TR" smtClean="0"/>
              <a:t>11.09.2024</a:t>
            </a:fld>
            <a:endParaRPr lang="tr-TR"/>
          </a:p>
        </p:txBody>
      </p:sp>
      <p:sp>
        <p:nvSpPr>
          <p:cNvPr id="4" name="Alt Bilgi Yer Tutucusu 3">
            <a:extLst>
              <a:ext uri="{FF2B5EF4-FFF2-40B4-BE49-F238E27FC236}">
                <a16:creationId xmlns:a16="http://schemas.microsoft.com/office/drawing/2014/main" id="{CC1EFD31-CC15-78FA-8A81-7FA517A814C7}"/>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id="{E73285BC-CBB7-C40E-5C77-4B4B6A1A92A0}"/>
              </a:ext>
            </a:extLst>
          </p:cNvPr>
          <p:cNvSpPr>
            <a:spLocks noGrp="1"/>
          </p:cNvSpPr>
          <p:nvPr>
            <p:ph type="sldNum" sz="quarter" idx="12"/>
          </p:nvPr>
        </p:nvSpPr>
        <p:spPr/>
        <p:txBody>
          <a:bodyPr/>
          <a:lstStyle/>
          <a:p>
            <a:fld id="{042F3B8E-C740-4B72-8312-E4BE108B5266}" type="slidenum">
              <a:rPr lang="tr-TR" smtClean="0"/>
              <a:t>‹#›</a:t>
            </a:fld>
            <a:endParaRPr lang="tr-TR"/>
          </a:p>
        </p:txBody>
      </p:sp>
    </p:spTree>
    <p:extLst>
      <p:ext uri="{BB962C8B-B14F-4D97-AF65-F5344CB8AC3E}">
        <p14:creationId xmlns:p14="http://schemas.microsoft.com/office/powerpoint/2010/main" val="8691582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6AE58A27-1BFE-594F-708E-37FD43959061}"/>
              </a:ext>
            </a:extLst>
          </p:cNvPr>
          <p:cNvSpPr>
            <a:spLocks noGrp="1"/>
          </p:cNvSpPr>
          <p:nvPr>
            <p:ph type="dt" sz="half" idx="10"/>
          </p:nvPr>
        </p:nvSpPr>
        <p:spPr/>
        <p:txBody>
          <a:bodyPr/>
          <a:lstStyle/>
          <a:p>
            <a:fld id="{3902E12B-D9E0-4B9E-9662-5B59FC54D75D}" type="datetimeFigureOut">
              <a:rPr lang="tr-TR" smtClean="0"/>
              <a:t>11.09.2024</a:t>
            </a:fld>
            <a:endParaRPr lang="tr-TR"/>
          </a:p>
        </p:txBody>
      </p:sp>
      <p:sp>
        <p:nvSpPr>
          <p:cNvPr id="3" name="Alt Bilgi Yer Tutucusu 2">
            <a:extLst>
              <a:ext uri="{FF2B5EF4-FFF2-40B4-BE49-F238E27FC236}">
                <a16:creationId xmlns:a16="http://schemas.microsoft.com/office/drawing/2014/main" id="{7F61E42A-82CD-ED02-52C0-5FA0668F06B8}"/>
              </a:ext>
            </a:extLst>
          </p:cNvPr>
          <p:cNvSpPr>
            <a:spLocks noGrp="1"/>
          </p:cNvSpPr>
          <p:nvPr>
            <p:ph type="ftr" sz="quarter" idx="11"/>
          </p:nvPr>
        </p:nvSpPr>
        <p:spPr/>
        <p:txBody>
          <a:bodyPr/>
          <a:lstStyle/>
          <a:p>
            <a:endParaRPr lang="tr-TR"/>
          </a:p>
        </p:txBody>
      </p:sp>
      <p:sp>
        <p:nvSpPr>
          <p:cNvPr id="4" name="Slayt Numarası Yer Tutucusu 3">
            <a:extLst>
              <a:ext uri="{FF2B5EF4-FFF2-40B4-BE49-F238E27FC236}">
                <a16:creationId xmlns:a16="http://schemas.microsoft.com/office/drawing/2014/main" id="{52CF96F8-F3CD-5731-F1F6-9870DBB48764}"/>
              </a:ext>
            </a:extLst>
          </p:cNvPr>
          <p:cNvSpPr>
            <a:spLocks noGrp="1"/>
          </p:cNvSpPr>
          <p:nvPr>
            <p:ph type="sldNum" sz="quarter" idx="12"/>
          </p:nvPr>
        </p:nvSpPr>
        <p:spPr/>
        <p:txBody>
          <a:bodyPr/>
          <a:lstStyle/>
          <a:p>
            <a:fld id="{042F3B8E-C740-4B72-8312-E4BE108B5266}" type="slidenum">
              <a:rPr lang="tr-TR" smtClean="0"/>
              <a:t>‹#›</a:t>
            </a:fld>
            <a:endParaRPr lang="tr-TR"/>
          </a:p>
        </p:txBody>
      </p:sp>
    </p:spTree>
    <p:extLst>
      <p:ext uri="{BB962C8B-B14F-4D97-AF65-F5344CB8AC3E}">
        <p14:creationId xmlns:p14="http://schemas.microsoft.com/office/powerpoint/2010/main" val="35454264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4EB1E1C-29DD-85FD-E74F-2821275DBD14}"/>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10DCB8AC-BEE2-7ADB-43DC-FB22FEE9970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2AAB6AEC-3458-FFBF-D3F9-8481D030965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5C301605-1BC1-1500-0503-E82FE7C8F8EF}"/>
              </a:ext>
            </a:extLst>
          </p:cNvPr>
          <p:cNvSpPr>
            <a:spLocks noGrp="1"/>
          </p:cNvSpPr>
          <p:nvPr>
            <p:ph type="dt" sz="half" idx="10"/>
          </p:nvPr>
        </p:nvSpPr>
        <p:spPr/>
        <p:txBody>
          <a:bodyPr/>
          <a:lstStyle/>
          <a:p>
            <a:fld id="{3902E12B-D9E0-4B9E-9662-5B59FC54D75D}" type="datetimeFigureOut">
              <a:rPr lang="tr-TR" smtClean="0"/>
              <a:t>11.09.2024</a:t>
            </a:fld>
            <a:endParaRPr lang="tr-TR"/>
          </a:p>
        </p:txBody>
      </p:sp>
      <p:sp>
        <p:nvSpPr>
          <p:cNvPr id="6" name="Alt Bilgi Yer Tutucusu 5">
            <a:extLst>
              <a:ext uri="{FF2B5EF4-FFF2-40B4-BE49-F238E27FC236}">
                <a16:creationId xmlns:a16="http://schemas.microsoft.com/office/drawing/2014/main" id="{CE7FBE1D-0893-0A55-A740-D9FC61F04D2B}"/>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252F99AE-BA18-8135-A369-65C4B6D337DA}"/>
              </a:ext>
            </a:extLst>
          </p:cNvPr>
          <p:cNvSpPr>
            <a:spLocks noGrp="1"/>
          </p:cNvSpPr>
          <p:nvPr>
            <p:ph type="sldNum" sz="quarter" idx="12"/>
          </p:nvPr>
        </p:nvSpPr>
        <p:spPr/>
        <p:txBody>
          <a:bodyPr/>
          <a:lstStyle/>
          <a:p>
            <a:fld id="{042F3B8E-C740-4B72-8312-E4BE108B5266}" type="slidenum">
              <a:rPr lang="tr-TR" smtClean="0"/>
              <a:t>‹#›</a:t>
            </a:fld>
            <a:endParaRPr lang="tr-TR"/>
          </a:p>
        </p:txBody>
      </p:sp>
    </p:spTree>
    <p:extLst>
      <p:ext uri="{BB962C8B-B14F-4D97-AF65-F5344CB8AC3E}">
        <p14:creationId xmlns:p14="http://schemas.microsoft.com/office/powerpoint/2010/main" val="14101022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67809ED-82D3-BF88-8148-FD5586B4B55D}"/>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89D8819C-B3CF-EA3D-EE8B-D00FC60055D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id="{126BD40C-202B-012C-4BAA-59D6ADEA608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3B3B7B96-4686-EDE3-64E4-C7C060771865}"/>
              </a:ext>
            </a:extLst>
          </p:cNvPr>
          <p:cNvSpPr>
            <a:spLocks noGrp="1"/>
          </p:cNvSpPr>
          <p:nvPr>
            <p:ph type="dt" sz="half" idx="10"/>
          </p:nvPr>
        </p:nvSpPr>
        <p:spPr/>
        <p:txBody>
          <a:bodyPr/>
          <a:lstStyle/>
          <a:p>
            <a:fld id="{3902E12B-D9E0-4B9E-9662-5B59FC54D75D}" type="datetimeFigureOut">
              <a:rPr lang="tr-TR" smtClean="0"/>
              <a:t>11.09.2024</a:t>
            </a:fld>
            <a:endParaRPr lang="tr-TR"/>
          </a:p>
        </p:txBody>
      </p:sp>
      <p:sp>
        <p:nvSpPr>
          <p:cNvPr id="6" name="Alt Bilgi Yer Tutucusu 5">
            <a:extLst>
              <a:ext uri="{FF2B5EF4-FFF2-40B4-BE49-F238E27FC236}">
                <a16:creationId xmlns:a16="http://schemas.microsoft.com/office/drawing/2014/main" id="{EB265C3C-7D6F-72D5-8148-1FA7D426F26C}"/>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8E062F2D-4668-6F50-B214-03C8F1A72350}"/>
              </a:ext>
            </a:extLst>
          </p:cNvPr>
          <p:cNvSpPr>
            <a:spLocks noGrp="1"/>
          </p:cNvSpPr>
          <p:nvPr>
            <p:ph type="sldNum" sz="quarter" idx="12"/>
          </p:nvPr>
        </p:nvSpPr>
        <p:spPr/>
        <p:txBody>
          <a:bodyPr/>
          <a:lstStyle/>
          <a:p>
            <a:fld id="{042F3B8E-C740-4B72-8312-E4BE108B5266}" type="slidenum">
              <a:rPr lang="tr-TR" smtClean="0"/>
              <a:t>‹#›</a:t>
            </a:fld>
            <a:endParaRPr lang="tr-TR"/>
          </a:p>
        </p:txBody>
      </p:sp>
    </p:spTree>
    <p:extLst>
      <p:ext uri="{BB962C8B-B14F-4D97-AF65-F5344CB8AC3E}">
        <p14:creationId xmlns:p14="http://schemas.microsoft.com/office/powerpoint/2010/main" val="9135708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B0620BB-6C15-F5E7-B594-803FA51E16BE}"/>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47403BAD-C28E-18D5-D849-E67D329C56FF}"/>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DC1AA057-92F0-7A63-10D1-53E340B0965A}"/>
              </a:ext>
            </a:extLst>
          </p:cNvPr>
          <p:cNvSpPr>
            <a:spLocks noGrp="1"/>
          </p:cNvSpPr>
          <p:nvPr>
            <p:ph type="dt" sz="half" idx="10"/>
          </p:nvPr>
        </p:nvSpPr>
        <p:spPr/>
        <p:txBody>
          <a:bodyPr/>
          <a:lstStyle/>
          <a:p>
            <a:fld id="{3902E12B-D9E0-4B9E-9662-5B59FC54D75D}" type="datetimeFigureOut">
              <a:rPr lang="tr-TR" smtClean="0"/>
              <a:t>11.09.2024</a:t>
            </a:fld>
            <a:endParaRPr lang="tr-TR"/>
          </a:p>
        </p:txBody>
      </p:sp>
      <p:sp>
        <p:nvSpPr>
          <p:cNvPr id="5" name="Alt Bilgi Yer Tutucusu 4">
            <a:extLst>
              <a:ext uri="{FF2B5EF4-FFF2-40B4-BE49-F238E27FC236}">
                <a16:creationId xmlns:a16="http://schemas.microsoft.com/office/drawing/2014/main" id="{791D6560-DC96-93EE-1B6A-D2CFE4485CAC}"/>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425CE6AC-773D-96C1-19D4-3A28ECEEEB12}"/>
              </a:ext>
            </a:extLst>
          </p:cNvPr>
          <p:cNvSpPr>
            <a:spLocks noGrp="1"/>
          </p:cNvSpPr>
          <p:nvPr>
            <p:ph type="sldNum" sz="quarter" idx="12"/>
          </p:nvPr>
        </p:nvSpPr>
        <p:spPr/>
        <p:txBody>
          <a:bodyPr/>
          <a:lstStyle/>
          <a:p>
            <a:fld id="{042F3B8E-C740-4B72-8312-E4BE108B5266}" type="slidenum">
              <a:rPr lang="tr-TR" smtClean="0"/>
              <a:t>‹#›</a:t>
            </a:fld>
            <a:endParaRPr lang="tr-TR"/>
          </a:p>
        </p:txBody>
      </p:sp>
    </p:spTree>
    <p:extLst>
      <p:ext uri="{BB962C8B-B14F-4D97-AF65-F5344CB8AC3E}">
        <p14:creationId xmlns:p14="http://schemas.microsoft.com/office/powerpoint/2010/main" val="7664423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196BD97C-635B-774B-445D-2BBCC66A0787}"/>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A1A51CE1-3B96-A245-F168-AA242636C90F}"/>
              </a:ext>
            </a:extLst>
          </p:cNvPr>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BD44921C-B967-B70F-CF7B-A477AD3BBBB3}"/>
              </a:ext>
            </a:extLst>
          </p:cNvPr>
          <p:cNvSpPr>
            <a:spLocks noGrp="1"/>
          </p:cNvSpPr>
          <p:nvPr>
            <p:ph type="dt" sz="half" idx="10"/>
          </p:nvPr>
        </p:nvSpPr>
        <p:spPr/>
        <p:txBody>
          <a:bodyPr/>
          <a:lstStyle/>
          <a:p>
            <a:fld id="{3902E12B-D9E0-4B9E-9662-5B59FC54D75D}" type="datetimeFigureOut">
              <a:rPr lang="tr-TR" smtClean="0"/>
              <a:t>11.09.2024</a:t>
            </a:fld>
            <a:endParaRPr lang="tr-TR"/>
          </a:p>
        </p:txBody>
      </p:sp>
      <p:sp>
        <p:nvSpPr>
          <p:cNvPr id="5" name="Alt Bilgi Yer Tutucusu 4">
            <a:extLst>
              <a:ext uri="{FF2B5EF4-FFF2-40B4-BE49-F238E27FC236}">
                <a16:creationId xmlns:a16="http://schemas.microsoft.com/office/drawing/2014/main" id="{290BE76E-D3C5-A4EF-A20B-54528DE8DB63}"/>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3E35F88C-736F-50E3-51F8-30C65FEFF79A}"/>
              </a:ext>
            </a:extLst>
          </p:cNvPr>
          <p:cNvSpPr>
            <a:spLocks noGrp="1"/>
          </p:cNvSpPr>
          <p:nvPr>
            <p:ph type="sldNum" sz="quarter" idx="12"/>
          </p:nvPr>
        </p:nvSpPr>
        <p:spPr/>
        <p:txBody>
          <a:bodyPr/>
          <a:lstStyle/>
          <a:p>
            <a:fld id="{042F3B8E-C740-4B72-8312-E4BE108B5266}" type="slidenum">
              <a:rPr lang="tr-TR" smtClean="0"/>
              <a:t>‹#›</a:t>
            </a:fld>
            <a:endParaRPr lang="tr-TR"/>
          </a:p>
        </p:txBody>
      </p:sp>
    </p:spTree>
    <p:extLst>
      <p:ext uri="{BB962C8B-B14F-4D97-AF65-F5344CB8AC3E}">
        <p14:creationId xmlns:p14="http://schemas.microsoft.com/office/powerpoint/2010/main" val="24108425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53620906-766F-750B-D350-B96756168BC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A886A074-F817-0598-654A-5A965330E42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DAD48B8E-7D11-FE5D-1508-A9320D1CC84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902E12B-D9E0-4B9E-9662-5B59FC54D75D}" type="datetimeFigureOut">
              <a:rPr lang="tr-TR" smtClean="0"/>
              <a:t>11.09.2024</a:t>
            </a:fld>
            <a:endParaRPr lang="tr-TR"/>
          </a:p>
        </p:txBody>
      </p:sp>
      <p:sp>
        <p:nvSpPr>
          <p:cNvPr id="5" name="Alt Bilgi Yer Tutucusu 4">
            <a:extLst>
              <a:ext uri="{FF2B5EF4-FFF2-40B4-BE49-F238E27FC236}">
                <a16:creationId xmlns:a16="http://schemas.microsoft.com/office/drawing/2014/main" id="{580FC9DB-140E-4DC1-535D-76D872B0612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tr-TR"/>
          </a:p>
        </p:txBody>
      </p:sp>
      <p:sp>
        <p:nvSpPr>
          <p:cNvPr id="6" name="Slayt Numarası Yer Tutucusu 5">
            <a:extLst>
              <a:ext uri="{FF2B5EF4-FFF2-40B4-BE49-F238E27FC236}">
                <a16:creationId xmlns:a16="http://schemas.microsoft.com/office/drawing/2014/main" id="{8EC5E5C1-8156-F4C1-D16D-EE6D71198F6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42F3B8E-C740-4B72-8312-E4BE108B5266}" type="slidenum">
              <a:rPr lang="tr-TR" smtClean="0"/>
              <a:t>‹#›</a:t>
            </a:fld>
            <a:endParaRPr lang="tr-TR"/>
          </a:p>
        </p:txBody>
      </p:sp>
    </p:spTree>
    <p:extLst>
      <p:ext uri="{BB962C8B-B14F-4D97-AF65-F5344CB8AC3E}">
        <p14:creationId xmlns:p14="http://schemas.microsoft.com/office/powerpoint/2010/main" val="34918872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8" Type="http://schemas.openxmlformats.org/officeDocument/2006/relationships/diagramColors" Target="../diagrams/colors3.xml"/><Relationship Id="rId3" Type="http://schemas.openxmlformats.org/officeDocument/2006/relationships/image" Target="../media/image15.jpeg"/><Relationship Id="rId7" Type="http://schemas.openxmlformats.org/officeDocument/2006/relationships/diagramQuickStyle" Target="../diagrams/quickStyle3.xml"/><Relationship Id="rId2" Type="http://schemas.openxmlformats.org/officeDocument/2006/relationships/image" Target="../media/image14.jpeg"/><Relationship Id="rId1" Type="http://schemas.openxmlformats.org/officeDocument/2006/relationships/slideLayout" Target="../slideLayouts/slideLayout2.xml"/><Relationship Id="rId6" Type="http://schemas.openxmlformats.org/officeDocument/2006/relationships/diagramLayout" Target="../diagrams/layout3.xml"/><Relationship Id="rId5" Type="http://schemas.openxmlformats.org/officeDocument/2006/relationships/diagramData" Target="../diagrams/data3.xml"/><Relationship Id="rId4" Type="http://schemas.openxmlformats.org/officeDocument/2006/relationships/image" Target="../media/image16.jpeg"/><Relationship Id="rId9" Type="http://schemas.microsoft.com/office/2007/relationships/diagramDrawing" Target="../diagrams/drawing3.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1.jpg"/><Relationship Id="rId1" Type="http://schemas.openxmlformats.org/officeDocument/2006/relationships/slideLayout" Target="../slideLayouts/slideLayout2.xml"/><Relationship Id="rId4" Type="http://schemas.openxmlformats.org/officeDocument/2006/relationships/image" Target="../media/image22.jpg"/></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25.jpeg"/><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1.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34.png"/></Relationships>
</file>

<file path=ppt/slides/_rels/slide14.xml.rels><?xml version="1.0" encoding="UTF-8" standalone="yes"?>
<Relationships xmlns="http://schemas.openxmlformats.org/package/2006/relationships"><Relationship Id="rId8" Type="http://schemas.microsoft.com/office/2007/relationships/diagramDrawing" Target="../diagrams/drawing6.xml"/><Relationship Id="rId3" Type="http://schemas.microsoft.com/office/2007/relationships/hdphoto" Target="../media/hdphoto2.wdp"/><Relationship Id="rId7" Type="http://schemas.openxmlformats.org/officeDocument/2006/relationships/diagramColors" Target="../diagrams/colors6.xml"/><Relationship Id="rId2" Type="http://schemas.openxmlformats.org/officeDocument/2006/relationships/image" Target="../media/image35.png"/><Relationship Id="rId1" Type="http://schemas.openxmlformats.org/officeDocument/2006/relationships/slideLayout" Target="../slideLayouts/slideLayout2.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7.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8.sv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8.xml"/><Relationship Id="rId7" Type="http://schemas.openxmlformats.org/officeDocument/2006/relationships/image" Target="../media/image42.jpg"/><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image" Target="../media/image43.jpeg"/><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2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diagramLayout" Target="../diagrams/layout12.xml"/><Relationship Id="rId13" Type="http://schemas.openxmlformats.org/officeDocument/2006/relationships/diagramLayout" Target="../diagrams/layout13.xml"/><Relationship Id="rId3" Type="http://schemas.openxmlformats.org/officeDocument/2006/relationships/diagramLayout" Target="../diagrams/layout11.xml"/><Relationship Id="rId7" Type="http://schemas.openxmlformats.org/officeDocument/2006/relationships/diagramData" Target="../diagrams/data12.xml"/><Relationship Id="rId12" Type="http://schemas.openxmlformats.org/officeDocument/2006/relationships/diagramData" Target="../diagrams/data13.xml"/><Relationship Id="rId2" Type="http://schemas.openxmlformats.org/officeDocument/2006/relationships/diagramData" Target="../diagrams/data11.xml"/><Relationship Id="rId16" Type="http://schemas.microsoft.com/office/2007/relationships/diagramDrawing" Target="../diagrams/drawing13.xml"/><Relationship Id="rId1" Type="http://schemas.openxmlformats.org/officeDocument/2006/relationships/slideLayout" Target="../slideLayouts/slideLayout2.xml"/><Relationship Id="rId6" Type="http://schemas.microsoft.com/office/2007/relationships/diagramDrawing" Target="../diagrams/drawing11.xml"/><Relationship Id="rId11" Type="http://schemas.microsoft.com/office/2007/relationships/diagramDrawing" Target="../diagrams/drawing12.xml"/><Relationship Id="rId5" Type="http://schemas.openxmlformats.org/officeDocument/2006/relationships/diagramColors" Target="../diagrams/colors11.xml"/><Relationship Id="rId15" Type="http://schemas.openxmlformats.org/officeDocument/2006/relationships/diagramColors" Target="../diagrams/colors13.xml"/><Relationship Id="rId10" Type="http://schemas.openxmlformats.org/officeDocument/2006/relationships/diagramColors" Target="../diagrams/colors12.xml"/><Relationship Id="rId4" Type="http://schemas.openxmlformats.org/officeDocument/2006/relationships/diagramQuickStyle" Target="../diagrams/quickStyle11.xml"/><Relationship Id="rId9" Type="http://schemas.openxmlformats.org/officeDocument/2006/relationships/diagramQuickStyle" Target="../diagrams/quickStyle12.xml"/><Relationship Id="rId14" Type="http://schemas.openxmlformats.org/officeDocument/2006/relationships/diagramQuickStyle" Target="../diagrams/quickStyle13.xml"/></Relationships>
</file>

<file path=ppt/slides/_rels/slide26.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2.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2.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54.e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çerik Yer Tutucusu 4" descr="Hava fotoğrafçılığı, kuş bakışı görünüm, dış mekan, kent tasarımı içeren bir resim&#10;&#10;Açıklama otomatik olarak oluşturuldu">
            <a:extLst>
              <a:ext uri="{FF2B5EF4-FFF2-40B4-BE49-F238E27FC236}">
                <a16:creationId xmlns:a16="http://schemas.microsoft.com/office/drawing/2014/main" id="{D75FB2D0-17CB-6D65-8B89-978BF5D7BB20}"/>
              </a:ext>
            </a:extLst>
          </p:cNvPr>
          <p:cNvPicPr>
            <a:picLocks noGrp="1" noChangeAspect="1"/>
          </p:cNvPicPr>
          <p:nvPr>
            <p:ph idx="4294967295"/>
          </p:nvPr>
        </p:nvPicPr>
        <p:blipFill>
          <a:blip r:embed="rId2">
            <a:extLst>
              <a:ext uri="{28A0092B-C50C-407E-A947-70E740481C1C}">
                <a14:useLocalDpi xmlns:a14="http://schemas.microsoft.com/office/drawing/2010/main" val="0"/>
              </a:ext>
            </a:extLst>
          </a:blip>
          <a:stretch>
            <a:fillRect/>
          </a:stretch>
        </p:blipFill>
        <p:spPr>
          <a:xfrm>
            <a:off x="-2133600" y="0"/>
            <a:ext cx="17980025" cy="7219950"/>
          </a:xfrm>
        </p:spPr>
      </p:pic>
      <p:sp>
        <p:nvSpPr>
          <p:cNvPr id="6" name="Başlık 5">
            <a:extLst>
              <a:ext uri="{FF2B5EF4-FFF2-40B4-BE49-F238E27FC236}">
                <a16:creationId xmlns:a16="http://schemas.microsoft.com/office/drawing/2014/main" id="{4E841526-B4EA-A8DF-2CA8-204592B44885}"/>
              </a:ext>
            </a:extLst>
          </p:cNvPr>
          <p:cNvSpPr>
            <a:spLocks noGrp="1"/>
          </p:cNvSpPr>
          <p:nvPr>
            <p:ph type="ctrTitle"/>
          </p:nvPr>
        </p:nvSpPr>
        <p:spPr>
          <a:solidFill>
            <a:schemeClr val="bg1">
              <a:alpha val="66000"/>
            </a:schemeClr>
          </a:solidFill>
          <a:effectLst>
            <a:glow rad="101600">
              <a:schemeClr val="bg1">
                <a:lumMod val="85000"/>
                <a:alpha val="60000"/>
              </a:schemeClr>
            </a:glow>
          </a:effectLst>
        </p:spPr>
        <p:txBody>
          <a:bodyPr anchor="ctr">
            <a:normAutofit/>
          </a:bodyPr>
          <a:lstStyle/>
          <a:p>
            <a:r>
              <a:rPr lang="tr-TR" sz="4400" dirty="0">
                <a:solidFill>
                  <a:srgbClr val="B62C2D"/>
                </a:solidFill>
                <a:latin typeface="Montserrat Black" panose="00000A00000000000000" pitchFamily="2" charset="-94"/>
                <a:cs typeface="Times New Roman" panose="02020603050405020304" pitchFamily="18" charset="0"/>
              </a:rPr>
              <a:t>NEVŞEHİR HACI BEKTAŞ VELİ ÜNİVERSİTESİ</a:t>
            </a:r>
          </a:p>
        </p:txBody>
      </p:sp>
      <p:sp>
        <p:nvSpPr>
          <p:cNvPr id="7" name="Alt Başlık 6">
            <a:extLst>
              <a:ext uri="{FF2B5EF4-FFF2-40B4-BE49-F238E27FC236}">
                <a16:creationId xmlns:a16="http://schemas.microsoft.com/office/drawing/2014/main" id="{AB9B9857-C150-CBEF-804A-2EB785B0A5F0}"/>
              </a:ext>
            </a:extLst>
          </p:cNvPr>
          <p:cNvSpPr>
            <a:spLocks noGrp="1"/>
          </p:cNvSpPr>
          <p:nvPr>
            <p:ph type="subTitle" idx="1"/>
          </p:nvPr>
        </p:nvSpPr>
        <p:spPr>
          <a:solidFill>
            <a:schemeClr val="bg1">
              <a:alpha val="59000"/>
            </a:schemeClr>
          </a:solidFill>
          <a:effectLst>
            <a:glow rad="101600">
              <a:schemeClr val="bg1">
                <a:lumMod val="75000"/>
                <a:alpha val="60000"/>
              </a:schemeClr>
            </a:glow>
          </a:effectLst>
        </p:spPr>
        <p:txBody>
          <a:bodyPr anchor="ctr">
            <a:normAutofit/>
          </a:bodyPr>
          <a:lstStyle/>
          <a:p>
            <a:r>
              <a:rPr lang="tr-TR" sz="3600" b="1" dirty="0">
                <a:solidFill>
                  <a:srgbClr val="68460E"/>
                </a:solidFill>
                <a:latin typeface="Montserrat Black" panose="00000A00000000000000" pitchFamily="2" charset="-94"/>
              </a:rPr>
              <a:t>EĞİTİM FAKÜLTESİ</a:t>
            </a:r>
          </a:p>
        </p:txBody>
      </p:sp>
      <p:pic>
        <p:nvPicPr>
          <p:cNvPr id="9" name="Resim 8" descr="metin, yazı tipi, simge, sembol, logo içeren bir resim&#10;&#10;Açıklama otomatik olarak oluşturuldu">
            <a:extLst>
              <a:ext uri="{FF2B5EF4-FFF2-40B4-BE49-F238E27FC236}">
                <a16:creationId xmlns:a16="http://schemas.microsoft.com/office/drawing/2014/main" id="{14C62CD1-702A-E236-FADD-93C0AF5A8E4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57812" y="138044"/>
            <a:ext cx="1476375" cy="1462156"/>
          </a:xfrm>
          <a:prstGeom prst="rect">
            <a:avLst/>
          </a:prstGeom>
        </p:spPr>
      </p:pic>
    </p:spTree>
    <p:extLst>
      <p:ext uri="{BB962C8B-B14F-4D97-AF65-F5344CB8AC3E}">
        <p14:creationId xmlns:p14="http://schemas.microsoft.com/office/powerpoint/2010/main" val="5671822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F8AB2008-F108-36BC-6A62-64C6D5DBCC79}"/>
              </a:ext>
            </a:extLst>
          </p:cNvPr>
          <p:cNvSpPr>
            <a:spLocks noGrp="1"/>
          </p:cNvSpPr>
          <p:nvPr>
            <p:ph type="title"/>
          </p:nvPr>
        </p:nvSpPr>
        <p:spPr>
          <a:xfrm>
            <a:off x="630936" y="640080"/>
            <a:ext cx="4818888" cy="1481328"/>
          </a:xfrm>
        </p:spPr>
        <p:txBody>
          <a:bodyPr anchor="b">
            <a:normAutofit/>
          </a:bodyPr>
          <a:lstStyle/>
          <a:p>
            <a:r>
              <a:rPr lang="tr-TR" sz="5400" dirty="0">
                <a:solidFill>
                  <a:schemeClr val="accent2"/>
                </a:solidFill>
                <a:latin typeface="Poppins" pitchFamily="2" charset="0"/>
                <a:cs typeface="Poppins" pitchFamily="2" charset="0"/>
              </a:rPr>
              <a:t>Genel Bilgiler</a:t>
            </a:r>
          </a:p>
        </p:txBody>
      </p:sp>
      <p:sp>
        <p:nvSpPr>
          <p:cNvPr id="11" name="sketch line">
            <a:extLst>
              <a:ext uri="{FF2B5EF4-FFF2-40B4-BE49-F238E27FC236}">
                <a16:creationId xmlns:a16="http://schemas.microsoft.com/office/drawing/2014/main" id="{650D18FE-0824-4A46-B22C-A86B52E578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İçerik Yer Tutucusu 2">
            <a:extLst>
              <a:ext uri="{FF2B5EF4-FFF2-40B4-BE49-F238E27FC236}">
                <a16:creationId xmlns:a16="http://schemas.microsoft.com/office/drawing/2014/main" id="{3F4E1E42-322F-2367-DBEF-6C436B260EE3}"/>
              </a:ext>
            </a:extLst>
          </p:cNvPr>
          <p:cNvSpPr>
            <a:spLocks noGrp="1"/>
          </p:cNvSpPr>
          <p:nvPr>
            <p:ph idx="1"/>
          </p:nvPr>
        </p:nvSpPr>
        <p:spPr>
          <a:xfrm>
            <a:off x="630936" y="2660904"/>
            <a:ext cx="4818888" cy="3547872"/>
          </a:xfrm>
        </p:spPr>
        <p:txBody>
          <a:bodyPr vert="horz" lIns="91440" tIns="45720" rIns="91440" bIns="45720" rtlCol="0" anchor="t">
            <a:normAutofit/>
          </a:bodyPr>
          <a:lstStyle/>
          <a:p>
            <a:pPr marL="0" indent="0" algn="just">
              <a:buNone/>
            </a:pPr>
            <a:r>
              <a:rPr lang="tr-TR" sz="2200" dirty="0">
                <a:latin typeface="Poppins" pitchFamily="2" charset="0"/>
                <a:ea typeface="+mn-lt"/>
                <a:cs typeface="Poppins" pitchFamily="2" charset="0"/>
              </a:rPr>
              <a:t>Üniversitemiz 2007 yılında kurulmuştur. </a:t>
            </a:r>
          </a:p>
          <a:p>
            <a:pPr marL="0" indent="0" algn="just">
              <a:buNone/>
            </a:pPr>
            <a:endParaRPr lang="tr-TR" sz="2200" dirty="0">
              <a:latin typeface="Poppins" pitchFamily="2" charset="0"/>
              <a:ea typeface="+mn-lt"/>
              <a:cs typeface="Poppins" pitchFamily="2" charset="0"/>
            </a:endParaRPr>
          </a:p>
          <a:p>
            <a:pPr marL="0" indent="0" algn="just">
              <a:buNone/>
            </a:pPr>
            <a:r>
              <a:rPr lang="tr-TR" sz="2200" dirty="0">
                <a:latin typeface="Poppins" pitchFamily="2" charset="0"/>
                <a:ea typeface="+mn-lt"/>
                <a:cs typeface="Poppins" pitchFamily="2" charset="0"/>
              </a:rPr>
              <a:t>Üniversitemiz, 10 fakülte, 9 meslek yüksekokulu, 1 yüksekokul, 4 enstitü ve 19 araştırma ve uygulama merkezinden oluşmaktadır. </a:t>
            </a:r>
            <a:endParaRPr lang="tr-TR" sz="2200" dirty="0">
              <a:latin typeface="Poppins" pitchFamily="2" charset="0"/>
              <a:cs typeface="Poppins" pitchFamily="2" charset="0"/>
            </a:endParaRPr>
          </a:p>
        </p:txBody>
      </p:sp>
      <p:pic>
        <p:nvPicPr>
          <p:cNvPr id="4" name="Resim 3" descr="metin, amblem, logo, simge, sembol içeren bir resim&#10;&#10;Açıklama otomatik olarak oluşturuldu">
            <a:extLst>
              <a:ext uri="{FF2B5EF4-FFF2-40B4-BE49-F238E27FC236}">
                <a16:creationId xmlns:a16="http://schemas.microsoft.com/office/drawing/2014/main" id="{98E5F204-A367-5F5F-5723-BB935967E905}"/>
              </a:ext>
            </a:extLst>
          </p:cNvPr>
          <p:cNvPicPr>
            <a:picLocks noChangeAspect="1"/>
          </p:cNvPicPr>
          <p:nvPr/>
        </p:nvPicPr>
        <p:blipFill>
          <a:blip r:embed="rId2"/>
          <a:srcRect l="347" r="352" b="-1"/>
          <a:stretch/>
        </p:blipFill>
        <p:spPr>
          <a:xfrm>
            <a:off x="6099048" y="707763"/>
            <a:ext cx="5458968" cy="5442474"/>
          </a:xfrm>
          <a:prstGeom prst="rect">
            <a:avLst/>
          </a:prstGeom>
        </p:spPr>
      </p:pic>
    </p:spTree>
    <p:extLst>
      <p:ext uri="{BB962C8B-B14F-4D97-AF65-F5344CB8AC3E}">
        <p14:creationId xmlns:p14="http://schemas.microsoft.com/office/powerpoint/2010/main" val="41167848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E2B703B-46F9-481A-A605-82E2A828C4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E68FAF10-2EE4-B53A-302C-2D15C089EBAB}"/>
              </a:ext>
            </a:extLst>
          </p:cNvPr>
          <p:cNvSpPr>
            <a:spLocks noGrp="1"/>
          </p:cNvSpPr>
          <p:nvPr>
            <p:ph type="title"/>
          </p:nvPr>
        </p:nvSpPr>
        <p:spPr>
          <a:xfrm>
            <a:off x="838200" y="459863"/>
            <a:ext cx="10515600" cy="1004594"/>
          </a:xfrm>
        </p:spPr>
        <p:txBody>
          <a:bodyPr>
            <a:normAutofit/>
          </a:bodyPr>
          <a:lstStyle/>
          <a:p>
            <a:pPr algn="ctr"/>
            <a:r>
              <a:rPr lang="tr-TR" dirty="0">
                <a:solidFill>
                  <a:srgbClr val="FFFFFF"/>
                </a:solidFill>
                <a:latin typeface="Poppins" pitchFamily="2" charset="0"/>
                <a:cs typeface="Poppins" pitchFamily="2" charset="0"/>
              </a:rPr>
              <a:t>Sosyal İmkanlar</a:t>
            </a:r>
          </a:p>
        </p:txBody>
      </p:sp>
      <p:sp>
        <p:nvSpPr>
          <p:cNvPr id="13" name="Rectangle: Rounded Corners 12">
            <a:extLst>
              <a:ext uri="{FF2B5EF4-FFF2-40B4-BE49-F238E27FC236}">
                <a16:creationId xmlns:a16="http://schemas.microsoft.com/office/drawing/2014/main" id="{F13BE4D7-0C3D-4906-B230-A1C5B4665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496" y="1587970"/>
            <a:ext cx="11033008" cy="4768380"/>
          </a:xfrm>
          <a:prstGeom prst="roundRect">
            <a:avLst>
              <a:gd name="adj" fmla="val 3174"/>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6" name="İçerik Yer Tutucusu 2">
            <a:extLst>
              <a:ext uri="{FF2B5EF4-FFF2-40B4-BE49-F238E27FC236}">
                <a16:creationId xmlns:a16="http://schemas.microsoft.com/office/drawing/2014/main" id="{19E868A8-DA75-3009-34E1-FA6058D0358C}"/>
              </a:ext>
            </a:extLst>
          </p:cNvPr>
          <p:cNvGraphicFramePr>
            <a:graphicFrameLocks noGrp="1"/>
          </p:cNvGraphicFramePr>
          <p:nvPr>
            <p:ph idx="1"/>
            <p:extLst>
              <p:ext uri="{D42A27DB-BD31-4B8C-83A1-F6EECF244321}">
                <p14:modId xmlns:p14="http://schemas.microsoft.com/office/powerpoint/2010/main" val="2234121778"/>
              </p:ext>
            </p:extLst>
          </p:nvPr>
        </p:nvGraphicFramePr>
        <p:xfrm>
          <a:off x="838200" y="1800911"/>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698726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Resim 3" descr="metin, amblem, logo, simge, sembol içeren bir resim&#10;&#10;Açıklama otomatik olarak oluşturuldu">
            <a:extLst>
              <a:ext uri="{FF2B5EF4-FFF2-40B4-BE49-F238E27FC236}">
                <a16:creationId xmlns:a16="http://schemas.microsoft.com/office/drawing/2014/main" id="{56A81663-C377-9E44-4066-146B44ADBACE}"/>
              </a:ext>
            </a:extLst>
          </p:cNvPr>
          <p:cNvPicPr>
            <a:picLocks noChangeAspect="1"/>
          </p:cNvPicPr>
          <p:nvPr/>
        </p:nvPicPr>
        <p:blipFill>
          <a:blip r:embed="rId2">
            <a:duotone>
              <a:schemeClr val="bg2">
                <a:shade val="45000"/>
                <a:satMod val="135000"/>
              </a:schemeClr>
              <a:prstClr val="white"/>
            </a:duotone>
          </a:blip>
          <a:srcRect t="24678" b="18504"/>
          <a:stretch/>
        </p:blipFill>
        <p:spPr>
          <a:xfrm>
            <a:off x="20" y="365125"/>
            <a:ext cx="12191980" cy="6857990"/>
          </a:xfrm>
          <a:prstGeom prst="rect">
            <a:avLst/>
          </a:prstGeom>
        </p:spPr>
      </p:pic>
      <p:sp>
        <p:nvSpPr>
          <p:cNvPr id="18" name="Rectangle 10">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A9FE679B-A6BB-A2A3-6D82-356FCB152337}"/>
              </a:ext>
            </a:extLst>
          </p:cNvPr>
          <p:cNvSpPr>
            <a:spLocks noGrp="1"/>
          </p:cNvSpPr>
          <p:nvPr>
            <p:ph type="title"/>
          </p:nvPr>
        </p:nvSpPr>
        <p:spPr>
          <a:xfrm>
            <a:off x="838200" y="365125"/>
            <a:ext cx="10515600" cy="1325563"/>
          </a:xfrm>
        </p:spPr>
        <p:txBody>
          <a:bodyPr>
            <a:normAutofit/>
          </a:bodyPr>
          <a:lstStyle/>
          <a:p>
            <a:r>
              <a:rPr lang="tr-TR" dirty="0">
                <a:latin typeface="Poppins" panose="00000500000000000000" pitchFamily="2" charset="0"/>
                <a:cs typeface="Poppins" pitchFamily="2" charset="0"/>
              </a:rPr>
              <a:t>Spor olanakları</a:t>
            </a:r>
          </a:p>
        </p:txBody>
      </p:sp>
      <p:graphicFrame>
        <p:nvGraphicFramePr>
          <p:cNvPr id="6" name="İçerik Yer Tutucusu 2">
            <a:extLst>
              <a:ext uri="{FF2B5EF4-FFF2-40B4-BE49-F238E27FC236}">
                <a16:creationId xmlns:a16="http://schemas.microsoft.com/office/drawing/2014/main" id="{5A30FA0B-6DE7-0C06-82BF-958F2599FF3A}"/>
              </a:ext>
            </a:extLst>
          </p:cNvPr>
          <p:cNvGraphicFramePr>
            <a:graphicFrameLocks noGrp="1"/>
          </p:cNvGraphicFramePr>
          <p:nvPr>
            <p:ph idx="1"/>
            <p:extLst>
              <p:ext uri="{D42A27DB-BD31-4B8C-83A1-F6EECF244321}">
                <p14:modId xmlns:p14="http://schemas.microsoft.com/office/powerpoint/2010/main" val="3455431342"/>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54484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34D85B6A-FF18-4EFD-BD23-77FDE89EC5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2"/>
            <a:ext cx="12188952" cy="685799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4">
            <a:extLst>
              <a:ext uri="{FF2B5EF4-FFF2-40B4-BE49-F238E27FC236}">
                <a16:creationId xmlns:a16="http://schemas.microsoft.com/office/drawing/2014/main" id="{E8AAB596-4870-4D7C-9F51-06F1F7367C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12191999" cy="68579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94CF2D46-6C04-F899-0E32-8A6F3F7BD6E0}"/>
              </a:ext>
            </a:extLst>
          </p:cNvPr>
          <p:cNvSpPr>
            <a:spLocks noGrp="1"/>
          </p:cNvSpPr>
          <p:nvPr>
            <p:ph type="title"/>
          </p:nvPr>
        </p:nvSpPr>
        <p:spPr>
          <a:xfrm>
            <a:off x="4048364" y="2250549"/>
            <a:ext cx="4401880" cy="2525803"/>
          </a:xfrm>
        </p:spPr>
        <p:txBody>
          <a:bodyPr>
            <a:normAutofit/>
          </a:bodyPr>
          <a:lstStyle/>
          <a:p>
            <a:pPr algn="ctr"/>
            <a:r>
              <a:rPr lang="tr-TR" sz="4000" dirty="0">
                <a:solidFill>
                  <a:schemeClr val="accent2"/>
                </a:solidFill>
                <a:latin typeface="Poppins" pitchFamily="2" charset="0"/>
                <a:cs typeface="Poppins" pitchFamily="2" charset="0"/>
              </a:rPr>
              <a:t>TESİSLERİMİZ</a:t>
            </a:r>
          </a:p>
        </p:txBody>
      </p:sp>
      <p:pic>
        <p:nvPicPr>
          <p:cNvPr id="3" name="İçerik Yer Tutucusu 3" descr="duvar, iç mekan, tavan içeren bir resim&#10;&#10;Açıklama otomatik olarak oluşturuldu">
            <a:extLst>
              <a:ext uri="{FF2B5EF4-FFF2-40B4-BE49-F238E27FC236}">
                <a16:creationId xmlns:a16="http://schemas.microsoft.com/office/drawing/2014/main" id="{174874CD-D1B1-3D17-875C-0B2837B6A10B}"/>
              </a:ext>
            </a:extLst>
          </p:cNvPr>
          <p:cNvPicPr>
            <a:picLocks noChangeAspect="1"/>
          </p:cNvPicPr>
          <p:nvPr/>
        </p:nvPicPr>
        <p:blipFill>
          <a:blip r:embed="rId2"/>
          <a:srcRect r="10323" b="2"/>
          <a:stretch/>
        </p:blipFill>
        <p:spPr>
          <a:xfrm>
            <a:off x="1" y="10"/>
            <a:ext cx="4048364" cy="3385728"/>
          </a:xfrm>
          <a:custGeom>
            <a:avLst/>
            <a:gdLst/>
            <a:ahLst/>
            <a:cxnLst/>
            <a:rect l="l" t="t" r="r" b="b"/>
            <a:pathLst>
              <a:path w="4048364" h="3385738">
                <a:moveTo>
                  <a:pt x="0" y="0"/>
                </a:moveTo>
                <a:lnTo>
                  <a:pt x="4048364" y="0"/>
                </a:lnTo>
                <a:lnTo>
                  <a:pt x="4048364" y="3128862"/>
                </a:lnTo>
                <a:lnTo>
                  <a:pt x="4028354" y="3127605"/>
                </a:lnTo>
                <a:lnTo>
                  <a:pt x="4027052" y="3128074"/>
                </a:lnTo>
                <a:cubicBezTo>
                  <a:pt x="4021308" y="3129081"/>
                  <a:pt x="4017789" y="3128835"/>
                  <a:pt x="4015263" y="3128035"/>
                </a:cubicBezTo>
                <a:lnTo>
                  <a:pt x="4012855" y="3126647"/>
                </a:lnTo>
                <a:cubicBezTo>
                  <a:pt x="4010177" y="3126494"/>
                  <a:pt x="4007499" y="3126340"/>
                  <a:pt x="4004821" y="3126187"/>
                </a:cubicBezTo>
                <a:lnTo>
                  <a:pt x="3989141" y="3124118"/>
                </a:lnTo>
                <a:lnTo>
                  <a:pt x="3986071" y="3124823"/>
                </a:lnTo>
                <a:cubicBezTo>
                  <a:pt x="3978117" y="3124349"/>
                  <a:pt x="3970163" y="3123876"/>
                  <a:pt x="3962210" y="3123402"/>
                </a:cubicBezTo>
                <a:lnTo>
                  <a:pt x="3961815" y="3123900"/>
                </a:lnTo>
                <a:cubicBezTo>
                  <a:pt x="3960390" y="3124987"/>
                  <a:pt x="3958310" y="3125727"/>
                  <a:pt x="3954808" y="3125765"/>
                </a:cubicBezTo>
                <a:cubicBezTo>
                  <a:pt x="3959236" y="3133302"/>
                  <a:pt x="3952279" y="3128699"/>
                  <a:pt x="3941561" y="3128145"/>
                </a:cubicBezTo>
                <a:cubicBezTo>
                  <a:pt x="3946046" y="3139728"/>
                  <a:pt x="3916172" y="3133567"/>
                  <a:pt x="3910218" y="3140049"/>
                </a:cubicBezTo>
                <a:cubicBezTo>
                  <a:pt x="3902241" y="3139380"/>
                  <a:pt x="3893889" y="3138886"/>
                  <a:pt x="3885332" y="3138624"/>
                </a:cubicBezTo>
                <a:cubicBezTo>
                  <a:pt x="3883646" y="3138622"/>
                  <a:pt x="3881962" y="3138621"/>
                  <a:pt x="3880277" y="3138620"/>
                </a:cubicBezTo>
                <a:lnTo>
                  <a:pt x="3880157" y="3138737"/>
                </a:lnTo>
                <a:cubicBezTo>
                  <a:pt x="3879018" y="3138984"/>
                  <a:pt x="3877339" y="3139076"/>
                  <a:pt x="3874788" y="3138963"/>
                </a:cubicBezTo>
                <a:cubicBezTo>
                  <a:pt x="3873545" y="3138846"/>
                  <a:pt x="3872302" y="3138728"/>
                  <a:pt x="3871060" y="3138611"/>
                </a:cubicBezTo>
                <a:cubicBezTo>
                  <a:pt x="3867792" y="3138609"/>
                  <a:pt x="3864523" y="3138606"/>
                  <a:pt x="3861255" y="3138604"/>
                </a:cubicBezTo>
                <a:lnTo>
                  <a:pt x="3857750" y="3139376"/>
                </a:lnTo>
                <a:cubicBezTo>
                  <a:pt x="3846075" y="3144353"/>
                  <a:pt x="3854999" y="3159606"/>
                  <a:pt x="3830684" y="3154005"/>
                </a:cubicBezTo>
                <a:cubicBezTo>
                  <a:pt x="3806135" y="3158310"/>
                  <a:pt x="3796087" y="3168731"/>
                  <a:pt x="3769301" y="3167144"/>
                </a:cubicBezTo>
                <a:cubicBezTo>
                  <a:pt x="3746341" y="3171207"/>
                  <a:pt x="3728802" y="3177834"/>
                  <a:pt x="3707507" y="3178801"/>
                </a:cubicBezTo>
                <a:cubicBezTo>
                  <a:pt x="3701485" y="3182680"/>
                  <a:pt x="3694773" y="3184962"/>
                  <a:pt x="3684642" y="3182365"/>
                </a:cubicBezTo>
                <a:cubicBezTo>
                  <a:pt x="3664039" y="3187250"/>
                  <a:pt x="3662921" y="3193571"/>
                  <a:pt x="3646059" y="3191612"/>
                </a:cubicBezTo>
                <a:cubicBezTo>
                  <a:pt x="3640580" y="3202449"/>
                  <a:pt x="3637332" y="3199208"/>
                  <a:pt x="3629738" y="3197639"/>
                </a:cubicBezTo>
                <a:cubicBezTo>
                  <a:pt x="3629422" y="3197624"/>
                  <a:pt x="3629107" y="3197610"/>
                  <a:pt x="3628792" y="3197595"/>
                </a:cubicBezTo>
                <a:lnTo>
                  <a:pt x="3628083" y="3199132"/>
                </a:lnTo>
                <a:lnTo>
                  <a:pt x="3625096" y="3200289"/>
                </a:lnTo>
                <a:lnTo>
                  <a:pt x="3615459" y="3201481"/>
                </a:lnTo>
                <a:lnTo>
                  <a:pt x="3611591" y="3201604"/>
                </a:lnTo>
                <a:cubicBezTo>
                  <a:pt x="3609016" y="3201810"/>
                  <a:pt x="3607422" y="3202103"/>
                  <a:pt x="3606451" y="3202476"/>
                </a:cubicBezTo>
                <a:cubicBezTo>
                  <a:pt x="3606434" y="3202517"/>
                  <a:pt x="3606416" y="3202558"/>
                  <a:pt x="3606400" y="3202600"/>
                </a:cubicBezTo>
                <a:lnTo>
                  <a:pt x="3601432" y="3203215"/>
                </a:lnTo>
                <a:cubicBezTo>
                  <a:pt x="3592873" y="3204015"/>
                  <a:pt x="3584373" y="3204569"/>
                  <a:pt x="3576144" y="3204914"/>
                </a:cubicBezTo>
                <a:cubicBezTo>
                  <a:pt x="3574128" y="3211763"/>
                  <a:pt x="3541136" y="3209599"/>
                  <a:pt x="3552393" y="3219987"/>
                </a:cubicBezTo>
                <a:cubicBezTo>
                  <a:pt x="3541534" y="3220777"/>
                  <a:pt x="3531979" y="3217280"/>
                  <a:pt x="3540787" y="3223856"/>
                </a:cubicBezTo>
                <a:cubicBezTo>
                  <a:pt x="3537368" y="3224320"/>
                  <a:pt x="3535763" y="3225273"/>
                  <a:pt x="3535004" y="3226474"/>
                </a:cubicBezTo>
                <a:lnTo>
                  <a:pt x="3534913" y="3226993"/>
                </a:lnTo>
                <a:lnTo>
                  <a:pt x="3510631" y="3228569"/>
                </a:lnTo>
                <a:lnTo>
                  <a:pt x="3508032" y="3229611"/>
                </a:lnTo>
                <a:cubicBezTo>
                  <a:pt x="3502489" y="3229598"/>
                  <a:pt x="3496946" y="3217293"/>
                  <a:pt x="3491403" y="3217280"/>
                </a:cubicBezTo>
                <a:lnTo>
                  <a:pt x="3483240" y="3230123"/>
                </a:lnTo>
                <a:lnTo>
                  <a:pt x="3480053" y="3229107"/>
                </a:lnTo>
                <a:cubicBezTo>
                  <a:pt x="3477098" y="3228661"/>
                  <a:pt x="3473497" y="3228859"/>
                  <a:pt x="3468451" y="3230512"/>
                </a:cubicBezTo>
                <a:lnTo>
                  <a:pt x="3467451" y="3231115"/>
                </a:lnTo>
                <a:cubicBezTo>
                  <a:pt x="3463724" y="3230736"/>
                  <a:pt x="3465319" y="3225693"/>
                  <a:pt x="3446095" y="3228240"/>
                </a:cubicBezTo>
                <a:cubicBezTo>
                  <a:pt x="3420782" y="3241826"/>
                  <a:pt x="3385281" y="3239224"/>
                  <a:pt x="3352101" y="3246398"/>
                </a:cubicBezTo>
                <a:cubicBezTo>
                  <a:pt x="3308926" y="3245374"/>
                  <a:pt x="3300141" y="3236748"/>
                  <a:pt x="3271822" y="3247544"/>
                </a:cubicBezTo>
                <a:cubicBezTo>
                  <a:pt x="3258345" y="3251268"/>
                  <a:pt x="3238074" y="3249030"/>
                  <a:pt x="3203831" y="3257844"/>
                </a:cubicBezTo>
                <a:cubicBezTo>
                  <a:pt x="3171582" y="3264392"/>
                  <a:pt x="3141884" y="3266922"/>
                  <a:pt x="3112954" y="3273149"/>
                </a:cubicBezTo>
                <a:cubicBezTo>
                  <a:pt x="3078476" y="3279234"/>
                  <a:pt x="3086597" y="3279502"/>
                  <a:pt x="3066210" y="3283409"/>
                </a:cubicBezTo>
                <a:cubicBezTo>
                  <a:pt x="3062644" y="3284830"/>
                  <a:pt x="3028337" y="3292032"/>
                  <a:pt x="3025254" y="3293851"/>
                </a:cubicBezTo>
                <a:cubicBezTo>
                  <a:pt x="3006685" y="3298201"/>
                  <a:pt x="2983512" y="3305242"/>
                  <a:pt x="2954798" y="3309512"/>
                </a:cubicBezTo>
                <a:cubicBezTo>
                  <a:pt x="2932037" y="3306567"/>
                  <a:pt x="2909137" y="3323699"/>
                  <a:pt x="2880670" y="3319465"/>
                </a:cubicBezTo>
                <a:cubicBezTo>
                  <a:pt x="2870569" y="3318853"/>
                  <a:pt x="2841559" y="3322739"/>
                  <a:pt x="2837450" y="3326994"/>
                </a:cubicBezTo>
                <a:cubicBezTo>
                  <a:pt x="2831684" y="3328529"/>
                  <a:pt x="2824114" y="3328158"/>
                  <a:pt x="2822806" y="3332324"/>
                </a:cubicBezTo>
                <a:cubicBezTo>
                  <a:pt x="2819977" y="3337498"/>
                  <a:pt x="2796022" y="3333071"/>
                  <a:pt x="2801164" y="3338109"/>
                </a:cubicBezTo>
                <a:cubicBezTo>
                  <a:pt x="2784223" y="3335142"/>
                  <a:pt x="2776048" y="3346261"/>
                  <a:pt x="2764344" y="3350228"/>
                </a:cubicBezTo>
                <a:cubicBezTo>
                  <a:pt x="2757478" y="3348562"/>
                  <a:pt x="2751292" y="3350631"/>
                  <a:pt x="2743431" y="3353702"/>
                </a:cubicBezTo>
                <a:lnTo>
                  <a:pt x="2732627" y="3357764"/>
                </a:lnTo>
                <a:cubicBezTo>
                  <a:pt x="2730974" y="3357887"/>
                  <a:pt x="2729319" y="3358011"/>
                  <a:pt x="2727665" y="3358134"/>
                </a:cubicBezTo>
                <a:cubicBezTo>
                  <a:pt x="2718835" y="3359036"/>
                  <a:pt x="2689731" y="3362522"/>
                  <a:pt x="2679642" y="3363177"/>
                </a:cubicBezTo>
                <a:lnTo>
                  <a:pt x="2667138" y="3362068"/>
                </a:lnTo>
                <a:cubicBezTo>
                  <a:pt x="2663221" y="3362857"/>
                  <a:pt x="2659468" y="3367183"/>
                  <a:pt x="2656143" y="3367913"/>
                </a:cubicBezTo>
                <a:lnTo>
                  <a:pt x="2647194" y="3366448"/>
                </a:lnTo>
                <a:cubicBezTo>
                  <a:pt x="2648133" y="3370674"/>
                  <a:pt x="2637589" y="3367195"/>
                  <a:pt x="2629621" y="3367085"/>
                </a:cubicBezTo>
                <a:cubicBezTo>
                  <a:pt x="2613302" y="3367205"/>
                  <a:pt x="2596982" y="3367324"/>
                  <a:pt x="2580663" y="3367443"/>
                </a:cubicBezTo>
                <a:lnTo>
                  <a:pt x="2550440" y="3369943"/>
                </a:lnTo>
                <a:lnTo>
                  <a:pt x="2541181" y="3368444"/>
                </a:lnTo>
                <a:cubicBezTo>
                  <a:pt x="2521017" y="3368085"/>
                  <a:pt x="2498723" y="3374020"/>
                  <a:pt x="2484405" y="3369178"/>
                </a:cubicBezTo>
                <a:cubicBezTo>
                  <a:pt x="2478585" y="3368607"/>
                  <a:pt x="2473319" y="3368738"/>
                  <a:pt x="2468424" y="3369303"/>
                </a:cubicBezTo>
                <a:lnTo>
                  <a:pt x="2455357" y="3371902"/>
                </a:lnTo>
                <a:lnTo>
                  <a:pt x="2429477" y="3378972"/>
                </a:lnTo>
                <a:cubicBezTo>
                  <a:pt x="2428170" y="3366751"/>
                  <a:pt x="2368370" y="3383654"/>
                  <a:pt x="2374910" y="3372826"/>
                </a:cubicBezTo>
                <a:cubicBezTo>
                  <a:pt x="2351003" y="3375026"/>
                  <a:pt x="2328875" y="3353198"/>
                  <a:pt x="2305825" y="3364960"/>
                </a:cubicBezTo>
                <a:cubicBezTo>
                  <a:pt x="2269964" y="3363999"/>
                  <a:pt x="2218889" y="3367921"/>
                  <a:pt x="2183980" y="3367060"/>
                </a:cubicBezTo>
                <a:cubicBezTo>
                  <a:pt x="2190418" y="3372011"/>
                  <a:pt x="2159099" y="3370877"/>
                  <a:pt x="2155235" y="3370737"/>
                </a:cubicBezTo>
                <a:cubicBezTo>
                  <a:pt x="2131791" y="3368260"/>
                  <a:pt x="2111535" y="3369043"/>
                  <a:pt x="2071012" y="3365882"/>
                </a:cubicBezTo>
                <a:cubicBezTo>
                  <a:pt x="2035156" y="3367426"/>
                  <a:pt x="2003987" y="3359257"/>
                  <a:pt x="1970953" y="3368185"/>
                </a:cubicBezTo>
                <a:cubicBezTo>
                  <a:pt x="1968713" y="3366515"/>
                  <a:pt x="1965947" y="3365226"/>
                  <a:pt x="1962822" y="3364213"/>
                </a:cubicBezTo>
                <a:lnTo>
                  <a:pt x="1953120" y="3362020"/>
                </a:lnTo>
                <a:lnTo>
                  <a:pt x="1951768" y="3362436"/>
                </a:lnTo>
                <a:cubicBezTo>
                  <a:pt x="1945920" y="3363208"/>
                  <a:pt x="1942436" y="3362820"/>
                  <a:pt x="1940004" y="3361921"/>
                </a:cubicBezTo>
                <a:lnTo>
                  <a:pt x="1937753" y="3360440"/>
                </a:lnTo>
                <a:cubicBezTo>
                  <a:pt x="1935095" y="3360180"/>
                  <a:pt x="1932438" y="3359919"/>
                  <a:pt x="1929780" y="3359659"/>
                </a:cubicBezTo>
                <a:lnTo>
                  <a:pt x="1887540" y="3355160"/>
                </a:lnTo>
                <a:lnTo>
                  <a:pt x="1887093" y="3355641"/>
                </a:lnTo>
                <a:cubicBezTo>
                  <a:pt x="1885548" y="3356665"/>
                  <a:pt x="1883390" y="3357319"/>
                  <a:pt x="1879887" y="3357216"/>
                </a:cubicBezTo>
                <a:cubicBezTo>
                  <a:pt x="1883470" y="3364909"/>
                  <a:pt x="1877035" y="3360039"/>
                  <a:pt x="1866395" y="3359055"/>
                </a:cubicBezTo>
                <a:cubicBezTo>
                  <a:pt x="1869584" y="3370783"/>
                  <a:pt x="1840440" y="3363434"/>
                  <a:pt x="1833771" y="3369655"/>
                </a:cubicBezTo>
                <a:cubicBezTo>
                  <a:pt x="1825883" y="3368668"/>
                  <a:pt x="1817596" y="3367837"/>
                  <a:pt x="1809081" y="3367230"/>
                </a:cubicBezTo>
                <a:cubicBezTo>
                  <a:pt x="1807399" y="3367161"/>
                  <a:pt x="1805718" y="3367091"/>
                  <a:pt x="1804036" y="3367022"/>
                </a:cubicBezTo>
                <a:cubicBezTo>
                  <a:pt x="1803991" y="3367059"/>
                  <a:pt x="1803946" y="3367097"/>
                  <a:pt x="1803901" y="3367134"/>
                </a:cubicBezTo>
                <a:cubicBezTo>
                  <a:pt x="1802735" y="3367334"/>
                  <a:pt x="1801050" y="3367359"/>
                  <a:pt x="1798514" y="3367143"/>
                </a:cubicBezTo>
                <a:lnTo>
                  <a:pt x="1794832" y="3366642"/>
                </a:lnTo>
                <a:cubicBezTo>
                  <a:pt x="1791569" y="3366507"/>
                  <a:pt x="1788305" y="3366373"/>
                  <a:pt x="1785042" y="3366238"/>
                </a:cubicBezTo>
                <a:lnTo>
                  <a:pt x="1781456" y="3366865"/>
                </a:lnTo>
                <a:lnTo>
                  <a:pt x="1779723" y="3368220"/>
                </a:lnTo>
                <a:cubicBezTo>
                  <a:pt x="1779440" y="3368155"/>
                  <a:pt x="1779156" y="3368091"/>
                  <a:pt x="1778873" y="3368027"/>
                </a:cubicBezTo>
                <a:cubicBezTo>
                  <a:pt x="1772915" y="3365312"/>
                  <a:pt x="1772165" y="3361694"/>
                  <a:pt x="1759487" y="3371174"/>
                </a:cubicBezTo>
                <a:cubicBezTo>
                  <a:pt x="1745189" y="3366602"/>
                  <a:pt x="1739727" y="3372462"/>
                  <a:pt x="1717161" y="3373831"/>
                </a:cubicBezTo>
                <a:cubicBezTo>
                  <a:pt x="1709564" y="3369729"/>
                  <a:pt x="1701729" y="3370835"/>
                  <a:pt x="1693416" y="3373577"/>
                </a:cubicBezTo>
                <a:cubicBezTo>
                  <a:pt x="1672951" y="3371092"/>
                  <a:pt x="1652013" y="3374616"/>
                  <a:pt x="1627833" y="3374823"/>
                </a:cubicBezTo>
                <a:lnTo>
                  <a:pt x="1562462" y="3384313"/>
                </a:lnTo>
                <a:lnTo>
                  <a:pt x="1500041" y="3383500"/>
                </a:lnTo>
                <a:cubicBezTo>
                  <a:pt x="1492272" y="3381880"/>
                  <a:pt x="1484857" y="3380071"/>
                  <a:pt x="1477912" y="3378156"/>
                </a:cubicBezTo>
                <a:cubicBezTo>
                  <a:pt x="1467843" y="3383396"/>
                  <a:pt x="1444391" y="3372727"/>
                  <a:pt x="1440452" y="3384511"/>
                </a:cubicBezTo>
                <a:cubicBezTo>
                  <a:pt x="1430880" y="3382266"/>
                  <a:pt x="1427637" y="3376755"/>
                  <a:pt x="1426476" y="3384665"/>
                </a:cubicBezTo>
                <a:cubicBezTo>
                  <a:pt x="1423197" y="3384140"/>
                  <a:pt x="1420743" y="3384515"/>
                  <a:pt x="1418659" y="3385325"/>
                </a:cubicBezTo>
                <a:lnTo>
                  <a:pt x="1417944" y="3385738"/>
                </a:lnTo>
                <a:lnTo>
                  <a:pt x="1396764" y="3380560"/>
                </a:lnTo>
                <a:cubicBezTo>
                  <a:pt x="1395649" y="3380621"/>
                  <a:pt x="1394534" y="3380681"/>
                  <a:pt x="1393418" y="3380742"/>
                </a:cubicBezTo>
                <a:lnTo>
                  <a:pt x="1380294" y="3376255"/>
                </a:lnTo>
                <a:lnTo>
                  <a:pt x="1351459" y="3367829"/>
                </a:lnTo>
                <a:cubicBezTo>
                  <a:pt x="1349081" y="3366466"/>
                  <a:pt x="1319507" y="3359407"/>
                  <a:pt x="1318363" y="3357511"/>
                </a:cubicBezTo>
                <a:cubicBezTo>
                  <a:pt x="1281509" y="3362193"/>
                  <a:pt x="1312014" y="3347744"/>
                  <a:pt x="1276860" y="3344906"/>
                </a:cubicBezTo>
                <a:cubicBezTo>
                  <a:pt x="1253785" y="3356533"/>
                  <a:pt x="1256695" y="3340712"/>
                  <a:pt x="1204286" y="3337488"/>
                </a:cubicBezTo>
                <a:cubicBezTo>
                  <a:pt x="1177346" y="3330862"/>
                  <a:pt x="1162856" y="3334854"/>
                  <a:pt x="1123710" y="3321651"/>
                </a:cubicBezTo>
                <a:cubicBezTo>
                  <a:pt x="1085454" y="3316709"/>
                  <a:pt x="1005363" y="3310335"/>
                  <a:pt x="974748" y="3307837"/>
                </a:cubicBezTo>
                <a:cubicBezTo>
                  <a:pt x="945739" y="3316478"/>
                  <a:pt x="964147" y="3307413"/>
                  <a:pt x="940014" y="3306660"/>
                </a:cubicBezTo>
                <a:cubicBezTo>
                  <a:pt x="952701" y="3296927"/>
                  <a:pt x="908686" y="3309051"/>
                  <a:pt x="914712" y="3297017"/>
                </a:cubicBezTo>
                <a:cubicBezTo>
                  <a:pt x="910130" y="3297260"/>
                  <a:pt x="905499" y="3297876"/>
                  <a:pt x="900809" y="3298584"/>
                </a:cubicBezTo>
                <a:cubicBezTo>
                  <a:pt x="899990" y="3298705"/>
                  <a:pt x="899172" y="3298828"/>
                  <a:pt x="898353" y="3298949"/>
                </a:cubicBezTo>
                <a:lnTo>
                  <a:pt x="889782" y="3298355"/>
                </a:lnTo>
                <a:lnTo>
                  <a:pt x="885796" y="3300754"/>
                </a:lnTo>
                <a:lnTo>
                  <a:pt x="871773" y="3301699"/>
                </a:lnTo>
                <a:cubicBezTo>
                  <a:pt x="866761" y="3301657"/>
                  <a:pt x="861656" y="3301147"/>
                  <a:pt x="856438" y="3299888"/>
                </a:cubicBezTo>
                <a:cubicBezTo>
                  <a:pt x="842058" y="3291303"/>
                  <a:pt x="802729" y="3299624"/>
                  <a:pt x="785420" y="3288419"/>
                </a:cubicBezTo>
                <a:cubicBezTo>
                  <a:pt x="778178" y="3285195"/>
                  <a:pt x="750397" y="3280699"/>
                  <a:pt x="741879" y="3283188"/>
                </a:cubicBezTo>
                <a:cubicBezTo>
                  <a:pt x="735414" y="3282940"/>
                  <a:pt x="729876" y="3280596"/>
                  <a:pt x="723686" y="3283763"/>
                </a:cubicBezTo>
                <a:cubicBezTo>
                  <a:pt x="715044" y="3287372"/>
                  <a:pt x="701553" y="3277214"/>
                  <a:pt x="699393" y="3282843"/>
                </a:cubicBezTo>
                <a:cubicBezTo>
                  <a:pt x="672713" y="3280073"/>
                  <a:pt x="587034" y="3269505"/>
                  <a:pt x="563609" y="3267140"/>
                </a:cubicBezTo>
                <a:cubicBezTo>
                  <a:pt x="562182" y="3267737"/>
                  <a:pt x="560575" y="3268245"/>
                  <a:pt x="558841" y="3268647"/>
                </a:cubicBezTo>
                <a:cubicBezTo>
                  <a:pt x="548753" y="3270983"/>
                  <a:pt x="536540" y="3269324"/>
                  <a:pt x="531566" y="3264943"/>
                </a:cubicBezTo>
                <a:cubicBezTo>
                  <a:pt x="504471" y="3249476"/>
                  <a:pt x="472712" y="3245273"/>
                  <a:pt x="444697" y="3238795"/>
                </a:cubicBezTo>
                <a:cubicBezTo>
                  <a:pt x="412178" y="3232635"/>
                  <a:pt x="425904" y="3247936"/>
                  <a:pt x="391157" y="3231917"/>
                </a:cubicBezTo>
                <a:cubicBezTo>
                  <a:pt x="383742" y="3235456"/>
                  <a:pt x="378300" y="3234891"/>
                  <a:pt x="370757" y="3231601"/>
                </a:cubicBezTo>
                <a:cubicBezTo>
                  <a:pt x="354739" y="3228921"/>
                  <a:pt x="348695" y="3239635"/>
                  <a:pt x="336665" y="3230937"/>
                </a:cubicBezTo>
                <a:cubicBezTo>
                  <a:pt x="335690" y="3237020"/>
                  <a:pt x="304301" y="3228709"/>
                  <a:pt x="307742" y="3235671"/>
                </a:cubicBezTo>
                <a:cubicBezTo>
                  <a:pt x="293579" y="3239310"/>
                  <a:pt x="294219" y="3230068"/>
                  <a:pt x="280601" y="3233044"/>
                </a:cubicBezTo>
                <a:cubicBezTo>
                  <a:pt x="268012" y="3232391"/>
                  <a:pt x="291593" y="3227968"/>
                  <a:pt x="278749" y="3225671"/>
                </a:cubicBezTo>
                <a:cubicBezTo>
                  <a:pt x="262467" y="3223907"/>
                  <a:pt x="269675" y="3213530"/>
                  <a:pt x="248269" y="3225056"/>
                </a:cubicBezTo>
                <a:cubicBezTo>
                  <a:pt x="233782" y="3219511"/>
                  <a:pt x="226442" y="3225015"/>
                  <a:pt x="201544" y="3224865"/>
                </a:cubicBezTo>
                <a:lnTo>
                  <a:pt x="194948" y="3222950"/>
                </a:lnTo>
                <a:lnTo>
                  <a:pt x="186529" y="3228320"/>
                </a:lnTo>
                <a:cubicBezTo>
                  <a:pt x="181850" y="3230472"/>
                  <a:pt x="176241" y="3231774"/>
                  <a:pt x="168765" y="3231015"/>
                </a:cubicBezTo>
                <a:cubicBezTo>
                  <a:pt x="124081" y="3216459"/>
                  <a:pt x="165980" y="3240734"/>
                  <a:pt x="91518" y="3231445"/>
                </a:cubicBezTo>
                <a:cubicBezTo>
                  <a:pt x="87975" y="3229296"/>
                  <a:pt x="77991" y="3230542"/>
                  <a:pt x="77943" y="3233140"/>
                </a:cubicBezTo>
                <a:cubicBezTo>
                  <a:pt x="73437" y="3232021"/>
                  <a:pt x="63858" y="3226368"/>
                  <a:pt x="61120" y="3230347"/>
                </a:cubicBezTo>
                <a:cubicBezTo>
                  <a:pt x="48916" y="3229750"/>
                  <a:pt x="37022" y="3228445"/>
                  <a:pt x="25722" y="3226477"/>
                </a:cubicBezTo>
                <a:lnTo>
                  <a:pt x="2781" y="3220829"/>
                </a:lnTo>
                <a:lnTo>
                  <a:pt x="0" y="3222232"/>
                </a:lnTo>
                <a:close/>
              </a:path>
            </a:pathLst>
          </a:custGeom>
        </p:spPr>
      </p:pic>
      <p:pic>
        <p:nvPicPr>
          <p:cNvPr id="5" name="İçerik Yer Tutucusu 3" descr="gökyüzü, dış mekan, tenis, mahkeme, avlu, saray içeren bir resim&#10;&#10;Açıklama otomatik olarak oluşturuldu">
            <a:extLst>
              <a:ext uri="{FF2B5EF4-FFF2-40B4-BE49-F238E27FC236}">
                <a16:creationId xmlns:a16="http://schemas.microsoft.com/office/drawing/2014/main" id="{EB08C5C3-96BC-BB90-FEE5-31EC484E714F}"/>
              </a:ext>
            </a:extLst>
          </p:cNvPr>
          <p:cNvPicPr>
            <a:picLocks noChangeAspect="1"/>
          </p:cNvPicPr>
          <p:nvPr/>
        </p:nvPicPr>
        <p:blipFill>
          <a:blip r:embed="rId3"/>
          <a:srcRect l="3015" r="-3" b="-3"/>
          <a:stretch/>
        </p:blipFill>
        <p:spPr>
          <a:xfrm>
            <a:off x="4048364" y="10"/>
            <a:ext cx="4047893" cy="3130303"/>
          </a:xfrm>
          <a:custGeom>
            <a:avLst/>
            <a:gdLst/>
            <a:ahLst/>
            <a:cxnLst/>
            <a:rect l="l" t="t" r="r" b="b"/>
            <a:pathLst>
              <a:path w="4047893" h="3130313">
                <a:moveTo>
                  <a:pt x="0" y="0"/>
                </a:moveTo>
                <a:lnTo>
                  <a:pt x="4047893" y="0"/>
                </a:lnTo>
                <a:lnTo>
                  <a:pt x="4047893" y="2992525"/>
                </a:lnTo>
                <a:lnTo>
                  <a:pt x="4044945" y="2992586"/>
                </a:lnTo>
                <a:cubicBezTo>
                  <a:pt x="4013007" y="2983988"/>
                  <a:pt x="4029496" y="3002088"/>
                  <a:pt x="3993923" y="2999580"/>
                </a:cubicBezTo>
                <a:cubicBezTo>
                  <a:pt x="3953690" y="2999973"/>
                  <a:pt x="3925732" y="2991464"/>
                  <a:pt x="3899257" y="2991280"/>
                </a:cubicBezTo>
                <a:cubicBezTo>
                  <a:pt x="3886826" y="2992016"/>
                  <a:pt x="3796118" y="2992410"/>
                  <a:pt x="3803589" y="2988457"/>
                </a:cubicBezTo>
                <a:cubicBezTo>
                  <a:pt x="3771479" y="2987956"/>
                  <a:pt x="3724459" y="2987111"/>
                  <a:pt x="3706605" y="2988270"/>
                </a:cubicBezTo>
                <a:cubicBezTo>
                  <a:pt x="3703225" y="2988426"/>
                  <a:pt x="3699845" y="2995259"/>
                  <a:pt x="3696464" y="2995413"/>
                </a:cubicBezTo>
                <a:cubicBezTo>
                  <a:pt x="3673602" y="2986686"/>
                  <a:pt x="3685958" y="2988536"/>
                  <a:pt x="3662169" y="2987908"/>
                </a:cubicBezTo>
                <a:cubicBezTo>
                  <a:pt x="3644316" y="2989346"/>
                  <a:pt x="3656616" y="2981280"/>
                  <a:pt x="3638764" y="2982720"/>
                </a:cubicBezTo>
                <a:cubicBezTo>
                  <a:pt x="3602893" y="3008058"/>
                  <a:pt x="3578600" y="2986261"/>
                  <a:pt x="3530424" y="2996502"/>
                </a:cubicBezTo>
                <a:lnTo>
                  <a:pt x="3456483" y="2997177"/>
                </a:lnTo>
                <a:cubicBezTo>
                  <a:pt x="3450083" y="2997047"/>
                  <a:pt x="3443320" y="2998716"/>
                  <a:pt x="3439236" y="2995748"/>
                </a:cubicBezTo>
                <a:cubicBezTo>
                  <a:pt x="3425274" y="2994993"/>
                  <a:pt x="3393296" y="2993247"/>
                  <a:pt x="3372711" y="2992647"/>
                </a:cubicBezTo>
                <a:cubicBezTo>
                  <a:pt x="3352114" y="2993339"/>
                  <a:pt x="3350044" y="2997183"/>
                  <a:pt x="3326457" y="2999562"/>
                </a:cubicBezTo>
                <a:cubicBezTo>
                  <a:pt x="3268010" y="2985834"/>
                  <a:pt x="3302346" y="3004193"/>
                  <a:pt x="3274937" y="3010764"/>
                </a:cubicBezTo>
                <a:lnTo>
                  <a:pt x="3247552" y="3008692"/>
                </a:lnTo>
                <a:cubicBezTo>
                  <a:pt x="3239494" y="3005937"/>
                  <a:pt x="3224032" y="3005163"/>
                  <a:pt x="3216589" y="3008563"/>
                </a:cubicBezTo>
                <a:cubicBezTo>
                  <a:pt x="3181100" y="3020067"/>
                  <a:pt x="3210475" y="3004709"/>
                  <a:pt x="3179493" y="3008658"/>
                </a:cubicBezTo>
                <a:lnTo>
                  <a:pt x="3149112" y="3020078"/>
                </a:lnTo>
                <a:cubicBezTo>
                  <a:pt x="3138430" y="3019544"/>
                  <a:pt x="3127747" y="3019009"/>
                  <a:pt x="3117065" y="3018475"/>
                </a:cubicBezTo>
                <a:cubicBezTo>
                  <a:pt x="3100309" y="3015895"/>
                  <a:pt x="3095375" y="3026139"/>
                  <a:pt x="3085852" y="3024583"/>
                </a:cubicBezTo>
                <a:cubicBezTo>
                  <a:pt x="3083205" y="3019193"/>
                  <a:pt x="3077928" y="3019162"/>
                  <a:pt x="3068056" y="3021444"/>
                </a:cubicBezTo>
                <a:cubicBezTo>
                  <a:pt x="3067547" y="3021351"/>
                  <a:pt x="3067037" y="3021259"/>
                  <a:pt x="3066528" y="3021166"/>
                </a:cubicBezTo>
                <a:lnTo>
                  <a:pt x="3051628" y="3025475"/>
                </a:lnTo>
                <a:cubicBezTo>
                  <a:pt x="3054335" y="3020346"/>
                  <a:pt x="3000640" y="3019856"/>
                  <a:pt x="3008147" y="3014221"/>
                </a:cubicBezTo>
                <a:cubicBezTo>
                  <a:pt x="2996636" y="3010443"/>
                  <a:pt x="2991707" y="3018195"/>
                  <a:pt x="2980324" y="3014998"/>
                </a:cubicBezTo>
                <a:cubicBezTo>
                  <a:pt x="2967759" y="3014889"/>
                  <a:pt x="2987908" y="3019812"/>
                  <a:pt x="2974105" y="3021060"/>
                </a:cubicBezTo>
                <a:lnTo>
                  <a:pt x="2898967" y="3017706"/>
                </a:lnTo>
                <a:cubicBezTo>
                  <a:pt x="2889133" y="3021187"/>
                  <a:pt x="2880975" y="3020246"/>
                  <a:pt x="2872906" y="3017913"/>
                </a:cubicBezTo>
                <a:cubicBezTo>
                  <a:pt x="2849600" y="3020012"/>
                  <a:pt x="2847396" y="3018756"/>
                  <a:pt x="2821030" y="3018570"/>
                </a:cubicBezTo>
                <a:cubicBezTo>
                  <a:pt x="2792862" y="3023488"/>
                  <a:pt x="2758404" y="3014645"/>
                  <a:pt x="2730230" y="3014478"/>
                </a:cubicBezTo>
                <a:cubicBezTo>
                  <a:pt x="2702955" y="3023440"/>
                  <a:pt x="2711231" y="3004407"/>
                  <a:pt x="2687628" y="3005991"/>
                </a:cubicBezTo>
                <a:cubicBezTo>
                  <a:pt x="2649605" y="3014731"/>
                  <a:pt x="2688189" y="2999782"/>
                  <a:pt x="2628951" y="3004830"/>
                </a:cubicBezTo>
                <a:cubicBezTo>
                  <a:pt x="2625663" y="3006155"/>
                  <a:pt x="2618407" y="3015266"/>
                  <a:pt x="2619087" y="3013614"/>
                </a:cubicBezTo>
                <a:cubicBezTo>
                  <a:pt x="2606112" y="3014782"/>
                  <a:pt x="2568093" y="2997243"/>
                  <a:pt x="2549635" y="2999983"/>
                </a:cubicBezTo>
                <a:cubicBezTo>
                  <a:pt x="2513091" y="2997030"/>
                  <a:pt x="2495971" y="3005531"/>
                  <a:pt x="2469604" y="3005376"/>
                </a:cubicBezTo>
                <a:cubicBezTo>
                  <a:pt x="2460397" y="2976697"/>
                  <a:pt x="2420737" y="2997007"/>
                  <a:pt x="2366760" y="2987305"/>
                </a:cubicBezTo>
                <a:lnTo>
                  <a:pt x="2184478" y="2961828"/>
                </a:lnTo>
                <a:cubicBezTo>
                  <a:pt x="2115036" y="2937464"/>
                  <a:pt x="2031972" y="2970268"/>
                  <a:pt x="1991474" y="2962283"/>
                </a:cubicBezTo>
                <a:cubicBezTo>
                  <a:pt x="1975906" y="2972633"/>
                  <a:pt x="1961170" y="2963900"/>
                  <a:pt x="1941495" y="2969250"/>
                </a:cubicBezTo>
                <a:cubicBezTo>
                  <a:pt x="1896970" y="2975048"/>
                  <a:pt x="1881450" y="2995138"/>
                  <a:pt x="1822493" y="2993245"/>
                </a:cubicBezTo>
                <a:cubicBezTo>
                  <a:pt x="1799752" y="2992680"/>
                  <a:pt x="1701905" y="3006271"/>
                  <a:pt x="1648275" y="3026984"/>
                </a:cubicBezTo>
                <a:cubicBezTo>
                  <a:pt x="1616403" y="3033006"/>
                  <a:pt x="1600867" y="3023480"/>
                  <a:pt x="1591543" y="3039507"/>
                </a:cubicBezTo>
                <a:cubicBezTo>
                  <a:pt x="1575633" y="3031550"/>
                  <a:pt x="1526767" y="3047631"/>
                  <a:pt x="1510786" y="3050338"/>
                </a:cubicBezTo>
                <a:cubicBezTo>
                  <a:pt x="1497175" y="3045578"/>
                  <a:pt x="1491407" y="3051196"/>
                  <a:pt x="1479840" y="3053327"/>
                </a:cubicBezTo>
                <a:cubicBezTo>
                  <a:pt x="1474089" y="3050164"/>
                  <a:pt x="1464204" y="3051201"/>
                  <a:pt x="1461357" y="3055733"/>
                </a:cubicBezTo>
                <a:cubicBezTo>
                  <a:pt x="1467349" y="3065105"/>
                  <a:pt x="1432334" y="3063173"/>
                  <a:pt x="1430609" y="3070139"/>
                </a:cubicBezTo>
                <a:cubicBezTo>
                  <a:pt x="1410809" y="3073257"/>
                  <a:pt x="1323018" y="3072123"/>
                  <a:pt x="1309663" y="3084181"/>
                </a:cubicBezTo>
                <a:cubicBezTo>
                  <a:pt x="1269914" y="3092768"/>
                  <a:pt x="1209429" y="3080588"/>
                  <a:pt x="1192304" y="3082361"/>
                </a:cubicBezTo>
                <a:cubicBezTo>
                  <a:pt x="1184634" y="3081978"/>
                  <a:pt x="1176965" y="3081596"/>
                  <a:pt x="1169295" y="3081213"/>
                </a:cubicBezTo>
                <a:cubicBezTo>
                  <a:pt x="1168466" y="3081343"/>
                  <a:pt x="1167637" y="3081472"/>
                  <a:pt x="1166808" y="3081602"/>
                </a:cubicBezTo>
                <a:lnTo>
                  <a:pt x="1115657" y="3078399"/>
                </a:lnTo>
                <a:cubicBezTo>
                  <a:pt x="1085018" y="3091808"/>
                  <a:pt x="1079065" y="3095515"/>
                  <a:pt x="1042697" y="3099190"/>
                </a:cubicBezTo>
                <a:cubicBezTo>
                  <a:pt x="1032644" y="3098127"/>
                  <a:pt x="979772" y="3096610"/>
                  <a:pt x="977694" y="3101331"/>
                </a:cubicBezTo>
                <a:cubicBezTo>
                  <a:pt x="961202" y="3095237"/>
                  <a:pt x="940975" y="3100420"/>
                  <a:pt x="924689" y="3093967"/>
                </a:cubicBezTo>
                <a:lnTo>
                  <a:pt x="908550" y="3095950"/>
                </a:lnTo>
                <a:cubicBezTo>
                  <a:pt x="877246" y="3094415"/>
                  <a:pt x="882046" y="3103801"/>
                  <a:pt x="845329" y="3093766"/>
                </a:cubicBezTo>
                <a:cubicBezTo>
                  <a:pt x="837507" y="3090489"/>
                  <a:pt x="824678" y="3090903"/>
                  <a:pt x="816675" y="3094689"/>
                </a:cubicBezTo>
                <a:cubicBezTo>
                  <a:pt x="815297" y="3095340"/>
                  <a:pt x="814119" y="3096069"/>
                  <a:pt x="813174" y="3096853"/>
                </a:cubicBezTo>
                <a:cubicBezTo>
                  <a:pt x="790135" y="3089266"/>
                  <a:pt x="783048" y="3095936"/>
                  <a:pt x="771013" y="3090209"/>
                </a:cubicBezTo>
                <a:cubicBezTo>
                  <a:pt x="742645" y="3091492"/>
                  <a:pt x="725377" y="3101546"/>
                  <a:pt x="714380" y="3096594"/>
                </a:cubicBezTo>
                <a:cubicBezTo>
                  <a:pt x="693975" y="3099397"/>
                  <a:pt x="662383" y="3104717"/>
                  <a:pt x="648585" y="3107030"/>
                </a:cubicBezTo>
                <a:cubicBezTo>
                  <a:pt x="644887" y="3110964"/>
                  <a:pt x="637955" y="3109672"/>
                  <a:pt x="631605" y="3110477"/>
                </a:cubicBezTo>
                <a:cubicBezTo>
                  <a:pt x="625207" y="3114153"/>
                  <a:pt x="595514" y="3114423"/>
                  <a:pt x="586338" y="3112586"/>
                </a:cubicBezTo>
                <a:lnTo>
                  <a:pt x="557969" y="3117189"/>
                </a:lnTo>
                <a:cubicBezTo>
                  <a:pt x="508787" y="3109938"/>
                  <a:pt x="487300" y="3138257"/>
                  <a:pt x="448505" y="3111851"/>
                </a:cubicBezTo>
                <a:cubicBezTo>
                  <a:pt x="430568" y="3111958"/>
                  <a:pt x="443794" y="3120275"/>
                  <a:pt x="425858" y="3120382"/>
                </a:cubicBezTo>
                <a:cubicBezTo>
                  <a:pt x="402271" y="3123546"/>
                  <a:pt x="413517" y="3112174"/>
                  <a:pt x="391847" y="3124849"/>
                </a:cubicBezTo>
                <a:cubicBezTo>
                  <a:pt x="349157" y="3121702"/>
                  <a:pt x="326774" y="3134560"/>
                  <a:pt x="288285" y="3125383"/>
                </a:cubicBezTo>
                <a:cubicBezTo>
                  <a:pt x="295755" y="3130096"/>
                  <a:pt x="205047" y="3129625"/>
                  <a:pt x="192615" y="3128748"/>
                </a:cubicBezTo>
                <a:cubicBezTo>
                  <a:pt x="166142" y="3128967"/>
                  <a:pt x="138184" y="3127169"/>
                  <a:pt x="97952" y="3126700"/>
                </a:cubicBezTo>
                <a:cubicBezTo>
                  <a:pt x="62377" y="3129690"/>
                  <a:pt x="78866" y="3120054"/>
                  <a:pt x="46928" y="3130306"/>
                </a:cubicBezTo>
                <a:cubicBezTo>
                  <a:pt x="37098" y="3130381"/>
                  <a:pt x="21188" y="3129913"/>
                  <a:pt x="7323" y="3129322"/>
                </a:cubicBezTo>
                <a:lnTo>
                  <a:pt x="0" y="3128862"/>
                </a:lnTo>
                <a:close/>
              </a:path>
            </a:pathLst>
          </a:custGeom>
        </p:spPr>
      </p:pic>
      <p:pic>
        <p:nvPicPr>
          <p:cNvPr id="4" name="İçerik Yer Tutucusu 3" descr="gökyüzü, dış mekan, büyük, stadyum içeren bir resim&#10;&#10;Açıklama otomatik olarak oluşturuldu">
            <a:extLst>
              <a:ext uri="{FF2B5EF4-FFF2-40B4-BE49-F238E27FC236}">
                <a16:creationId xmlns:a16="http://schemas.microsoft.com/office/drawing/2014/main" id="{F94858E8-1151-9515-8DCE-DB34942FA5D7}"/>
              </a:ext>
            </a:extLst>
          </p:cNvPr>
          <p:cNvPicPr>
            <a:picLocks noChangeAspect="1"/>
          </p:cNvPicPr>
          <p:nvPr/>
        </p:nvPicPr>
        <p:blipFill>
          <a:blip r:embed="rId4"/>
          <a:srcRect l="13930" r="4650" b="1"/>
          <a:stretch/>
        </p:blipFill>
        <p:spPr>
          <a:xfrm>
            <a:off x="8096257" y="10"/>
            <a:ext cx="4095743" cy="3206832"/>
          </a:xfrm>
          <a:custGeom>
            <a:avLst/>
            <a:gdLst/>
            <a:ahLst/>
            <a:cxnLst/>
            <a:rect l="l" t="t" r="r" b="b"/>
            <a:pathLst>
              <a:path w="4095743" h="3206842">
                <a:moveTo>
                  <a:pt x="0" y="0"/>
                </a:moveTo>
                <a:lnTo>
                  <a:pt x="4095743" y="0"/>
                </a:lnTo>
                <a:lnTo>
                  <a:pt x="4095743" y="136523"/>
                </a:lnTo>
                <a:lnTo>
                  <a:pt x="4095743" y="1701208"/>
                </a:lnTo>
                <a:lnTo>
                  <a:pt x="4095743" y="3071014"/>
                </a:lnTo>
                <a:cubicBezTo>
                  <a:pt x="4095742" y="3071024"/>
                  <a:pt x="4095742" y="3071035"/>
                  <a:pt x="4095741" y="3071045"/>
                </a:cubicBezTo>
                <a:cubicBezTo>
                  <a:pt x="4095657" y="3071040"/>
                  <a:pt x="4095572" y="3071032"/>
                  <a:pt x="4095488" y="3071025"/>
                </a:cubicBezTo>
                <a:lnTo>
                  <a:pt x="4089562" y="3068518"/>
                </a:lnTo>
                <a:lnTo>
                  <a:pt x="4066621" y="3073254"/>
                </a:lnTo>
                <a:cubicBezTo>
                  <a:pt x="4055320" y="3074906"/>
                  <a:pt x="4043427" y="3076001"/>
                  <a:pt x="4031223" y="3076501"/>
                </a:cubicBezTo>
                <a:cubicBezTo>
                  <a:pt x="4028484" y="3073164"/>
                  <a:pt x="4018905" y="3077906"/>
                  <a:pt x="4014400" y="3078843"/>
                </a:cubicBezTo>
                <a:cubicBezTo>
                  <a:pt x="4014351" y="3076664"/>
                  <a:pt x="4004368" y="3075619"/>
                  <a:pt x="4000825" y="3077423"/>
                </a:cubicBezTo>
                <a:cubicBezTo>
                  <a:pt x="3926364" y="3085214"/>
                  <a:pt x="3968261" y="3064853"/>
                  <a:pt x="3923579" y="3077062"/>
                </a:cubicBezTo>
                <a:cubicBezTo>
                  <a:pt x="3916103" y="3077698"/>
                  <a:pt x="3910492" y="3076605"/>
                  <a:pt x="3905815" y="3074801"/>
                </a:cubicBezTo>
                <a:lnTo>
                  <a:pt x="3897396" y="3070297"/>
                </a:lnTo>
                <a:lnTo>
                  <a:pt x="3890800" y="3071903"/>
                </a:lnTo>
                <a:cubicBezTo>
                  <a:pt x="3865901" y="3072029"/>
                  <a:pt x="3858562" y="3067412"/>
                  <a:pt x="3844074" y="3072063"/>
                </a:cubicBezTo>
                <a:cubicBezTo>
                  <a:pt x="3822669" y="3062396"/>
                  <a:pt x="3829876" y="3071099"/>
                  <a:pt x="3813596" y="3072579"/>
                </a:cubicBezTo>
                <a:cubicBezTo>
                  <a:pt x="3800751" y="3074505"/>
                  <a:pt x="3824330" y="3078216"/>
                  <a:pt x="3811743" y="3078763"/>
                </a:cubicBezTo>
                <a:cubicBezTo>
                  <a:pt x="3798124" y="3076266"/>
                  <a:pt x="3798764" y="3084018"/>
                  <a:pt x="3784600" y="3080966"/>
                </a:cubicBezTo>
                <a:cubicBezTo>
                  <a:pt x="3788042" y="3075127"/>
                  <a:pt x="3756652" y="3082098"/>
                  <a:pt x="3755678" y="3076997"/>
                </a:cubicBezTo>
                <a:cubicBezTo>
                  <a:pt x="3743648" y="3084291"/>
                  <a:pt x="3737604" y="3075305"/>
                  <a:pt x="3721587" y="3077553"/>
                </a:cubicBezTo>
                <a:cubicBezTo>
                  <a:pt x="3714042" y="3080313"/>
                  <a:pt x="3708600" y="3080787"/>
                  <a:pt x="3701187" y="3077818"/>
                </a:cubicBezTo>
                <a:cubicBezTo>
                  <a:pt x="3666438" y="3091253"/>
                  <a:pt x="3680164" y="3078420"/>
                  <a:pt x="3647646" y="3083588"/>
                </a:cubicBezTo>
                <a:cubicBezTo>
                  <a:pt x="3619631" y="3089020"/>
                  <a:pt x="3587871" y="3092545"/>
                  <a:pt x="3560777" y="3105520"/>
                </a:cubicBezTo>
                <a:cubicBezTo>
                  <a:pt x="3555802" y="3109193"/>
                  <a:pt x="3543591" y="3110585"/>
                  <a:pt x="3533503" y="3108626"/>
                </a:cubicBezTo>
                <a:cubicBezTo>
                  <a:pt x="3531768" y="3108290"/>
                  <a:pt x="3530162" y="3107864"/>
                  <a:pt x="3528735" y="3107361"/>
                </a:cubicBezTo>
                <a:cubicBezTo>
                  <a:pt x="3505309" y="3109347"/>
                  <a:pt x="3419631" y="3118211"/>
                  <a:pt x="3392949" y="3120534"/>
                </a:cubicBezTo>
                <a:cubicBezTo>
                  <a:pt x="3390791" y="3115813"/>
                  <a:pt x="3377299" y="3124333"/>
                  <a:pt x="3368657" y="3121305"/>
                </a:cubicBezTo>
                <a:cubicBezTo>
                  <a:pt x="3362467" y="3118650"/>
                  <a:pt x="3356930" y="3120616"/>
                  <a:pt x="3350465" y="3120823"/>
                </a:cubicBezTo>
                <a:cubicBezTo>
                  <a:pt x="3341947" y="3118736"/>
                  <a:pt x="3314164" y="3122506"/>
                  <a:pt x="3306922" y="3125212"/>
                </a:cubicBezTo>
                <a:cubicBezTo>
                  <a:pt x="3289615" y="3134610"/>
                  <a:pt x="3250286" y="3127630"/>
                  <a:pt x="3235905" y="3134831"/>
                </a:cubicBezTo>
                <a:cubicBezTo>
                  <a:pt x="3230686" y="3135887"/>
                  <a:pt x="3225583" y="3136314"/>
                  <a:pt x="3220570" y="3136351"/>
                </a:cubicBezTo>
                <a:lnTo>
                  <a:pt x="3206547" y="3135559"/>
                </a:lnTo>
                <a:lnTo>
                  <a:pt x="3202562" y="3133546"/>
                </a:lnTo>
                <a:lnTo>
                  <a:pt x="3193989" y="3134044"/>
                </a:lnTo>
                <a:cubicBezTo>
                  <a:pt x="3193170" y="3133943"/>
                  <a:pt x="3192354" y="3133838"/>
                  <a:pt x="3191535" y="3133737"/>
                </a:cubicBezTo>
                <a:cubicBezTo>
                  <a:pt x="3186844" y="3133143"/>
                  <a:pt x="3182215" y="3132626"/>
                  <a:pt x="3177631" y="3132423"/>
                </a:cubicBezTo>
                <a:cubicBezTo>
                  <a:pt x="3183659" y="3142516"/>
                  <a:pt x="3139642" y="3132347"/>
                  <a:pt x="3152328" y="3140511"/>
                </a:cubicBezTo>
                <a:cubicBezTo>
                  <a:pt x="3128198" y="3141143"/>
                  <a:pt x="3146604" y="3148747"/>
                  <a:pt x="3117596" y="3141499"/>
                </a:cubicBezTo>
                <a:cubicBezTo>
                  <a:pt x="3086979" y="3143595"/>
                  <a:pt x="3006888" y="3148940"/>
                  <a:pt x="2968634" y="3153086"/>
                </a:cubicBezTo>
                <a:cubicBezTo>
                  <a:pt x="2929486" y="3164160"/>
                  <a:pt x="2914998" y="3160811"/>
                  <a:pt x="2888057" y="3166369"/>
                </a:cubicBezTo>
                <a:cubicBezTo>
                  <a:pt x="2835648" y="3169073"/>
                  <a:pt x="2838558" y="3182345"/>
                  <a:pt x="2815482" y="3172591"/>
                </a:cubicBezTo>
                <a:cubicBezTo>
                  <a:pt x="2780330" y="3174973"/>
                  <a:pt x="2810834" y="3187092"/>
                  <a:pt x="2773979" y="3183164"/>
                </a:cubicBezTo>
                <a:cubicBezTo>
                  <a:pt x="2772836" y="3184755"/>
                  <a:pt x="2747271" y="3200694"/>
                  <a:pt x="2744895" y="3201836"/>
                </a:cubicBezTo>
                <a:cubicBezTo>
                  <a:pt x="2729571" y="3202108"/>
                  <a:pt x="2714249" y="3202379"/>
                  <a:pt x="2698926" y="3202651"/>
                </a:cubicBezTo>
                <a:lnTo>
                  <a:pt x="2695579" y="3202498"/>
                </a:lnTo>
                <a:lnTo>
                  <a:pt x="2674400" y="3206842"/>
                </a:lnTo>
                <a:lnTo>
                  <a:pt x="2673684" y="3206495"/>
                </a:lnTo>
                <a:cubicBezTo>
                  <a:pt x="2671600" y="3205816"/>
                  <a:pt x="2669147" y="3205501"/>
                  <a:pt x="2665867" y="3205942"/>
                </a:cubicBezTo>
                <a:cubicBezTo>
                  <a:pt x="2655994" y="3204939"/>
                  <a:pt x="2626692" y="3200644"/>
                  <a:pt x="2614431" y="3200481"/>
                </a:cubicBezTo>
                <a:cubicBezTo>
                  <a:pt x="2607486" y="3202087"/>
                  <a:pt x="2600071" y="3203605"/>
                  <a:pt x="2592303" y="3204964"/>
                </a:cubicBezTo>
                <a:lnTo>
                  <a:pt x="2529882" y="3205645"/>
                </a:lnTo>
                <a:lnTo>
                  <a:pt x="2464509" y="3197687"/>
                </a:lnTo>
                <a:cubicBezTo>
                  <a:pt x="2440330" y="3197513"/>
                  <a:pt x="2419394" y="3194556"/>
                  <a:pt x="2398926" y="3196641"/>
                </a:cubicBezTo>
                <a:cubicBezTo>
                  <a:pt x="2390615" y="3194341"/>
                  <a:pt x="2382779" y="3200091"/>
                  <a:pt x="2375181" y="3203534"/>
                </a:cubicBezTo>
                <a:cubicBezTo>
                  <a:pt x="2352617" y="3202385"/>
                  <a:pt x="2347156" y="3190791"/>
                  <a:pt x="2332855" y="3194625"/>
                </a:cubicBezTo>
                <a:cubicBezTo>
                  <a:pt x="2320177" y="3186674"/>
                  <a:pt x="2319429" y="3189708"/>
                  <a:pt x="2313469" y="3191985"/>
                </a:cubicBezTo>
                <a:cubicBezTo>
                  <a:pt x="2313187" y="3192040"/>
                  <a:pt x="2312903" y="3192094"/>
                  <a:pt x="2312621" y="3192148"/>
                </a:cubicBezTo>
                <a:lnTo>
                  <a:pt x="2310886" y="3191011"/>
                </a:lnTo>
                <a:cubicBezTo>
                  <a:pt x="2309691" y="3190836"/>
                  <a:pt x="2308496" y="3190660"/>
                  <a:pt x="2307301" y="3190485"/>
                </a:cubicBezTo>
                <a:cubicBezTo>
                  <a:pt x="2304038" y="3190598"/>
                  <a:pt x="2300775" y="3190712"/>
                  <a:pt x="2297511" y="3190825"/>
                </a:cubicBezTo>
                <a:cubicBezTo>
                  <a:pt x="2296284" y="3190964"/>
                  <a:pt x="2295057" y="3191105"/>
                  <a:pt x="2293829" y="3191244"/>
                </a:cubicBezTo>
                <a:cubicBezTo>
                  <a:pt x="2291292" y="3191425"/>
                  <a:pt x="2289608" y="3191405"/>
                  <a:pt x="2288442" y="3191236"/>
                </a:cubicBezTo>
                <a:cubicBezTo>
                  <a:pt x="2288397" y="3191205"/>
                  <a:pt x="2288352" y="3191173"/>
                  <a:pt x="2288307" y="3191142"/>
                </a:cubicBezTo>
                <a:cubicBezTo>
                  <a:pt x="2286625" y="3191201"/>
                  <a:pt x="2292966" y="3181241"/>
                  <a:pt x="2291282" y="3181298"/>
                </a:cubicBezTo>
                <a:cubicBezTo>
                  <a:pt x="2282768" y="3181808"/>
                  <a:pt x="2266459" y="3192523"/>
                  <a:pt x="2258572" y="3193351"/>
                </a:cubicBezTo>
                <a:cubicBezTo>
                  <a:pt x="2251903" y="3188132"/>
                  <a:pt x="2222758" y="3194297"/>
                  <a:pt x="2225949" y="3184460"/>
                </a:cubicBezTo>
                <a:cubicBezTo>
                  <a:pt x="2215309" y="3185285"/>
                  <a:pt x="2208874" y="3189370"/>
                  <a:pt x="2212457" y="3182918"/>
                </a:cubicBezTo>
                <a:cubicBezTo>
                  <a:pt x="2208954" y="3183005"/>
                  <a:pt x="2206796" y="3182455"/>
                  <a:pt x="2205250" y="3181596"/>
                </a:cubicBezTo>
                <a:lnTo>
                  <a:pt x="2204802" y="3181191"/>
                </a:lnTo>
                <a:cubicBezTo>
                  <a:pt x="2196360" y="3181862"/>
                  <a:pt x="2165295" y="3184604"/>
                  <a:pt x="2154589" y="3185621"/>
                </a:cubicBezTo>
                <a:lnTo>
                  <a:pt x="2140577" y="3187296"/>
                </a:lnTo>
                <a:lnTo>
                  <a:pt x="2139223" y="3186946"/>
                </a:lnTo>
                <a:lnTo>
                  <a:pt x="2129522" y="3182108"/>
                </a:lnTo>
                <a:cubicBezTo>
                  <a:pt x="2126396" y="3182958"/>
                  <a:pt x="2123631" y="3190717"/>
                  <a:pt x="2121389" y="3192118"/>
                </a:cubicBezTo>
                <a:cubicBezTo>
                  <a:pt x="2088356" y="3184630"/>
                  <a:pt x="2057187" y="3191481"/>
                  <a:pt x="2021332" y="3190187"/>
                </a:cubicBezTo>
                <a:cubicBezTo>
                  <a:pt x="1980808" y="3192837"/>
                  <a:pt x="1960551" y="3192182"/>
                  <a:pt x="1937109" y="3194259"/>
                </a:cubicBezTo>
                <a:cubicBezTo>
                  <a:pt x="1933244" y="3194376"/>
                  <a:pt x="1901924" y="3195327"/>
                  <a:pt x="1908362" y="3191174"/>
                </a:cubicBezTo>
                <a:cubicBezTo>
                  <a:pt x="1873455" y="3191897"/>
                  <a:pt x="1822379" y="3188607"/>
                  <a:pt x="1786518" y="3189413"/>
                </a:cubicBezTo>
                <a:cubicBezTo>
                  <a:pt x="1763469" y="3179547"/>
                  <a:pt x="1741339" y="3197857"/>
                  <a:pt x="1717434" y="3196011"/>
                </a:cubicBezTo>
                <a:cubicBezTo>
                  <a:pt x="1723972" y="3205094"/>
                  <a:pt x="1664175" y="3190915"/>
                  <a:pt x="1662865" y="3201166"/>
                </a:cubicBezTo>
                <a:lnTo>
                  <a:pt x="1636987" y="3195235"/>
                </a:lnTo>
                <a:lnTo>
                  <a:pt x="1623920" y="3183037"/>
                </a:lnTo>
                <a:cubicBezTo>
                  <a:pt x="1619023" y="3182563"/>
                  <a:pt x="1613758" y="3192473"/>
                  <a:pt x="1607939" y="3192950"/>
                </a:cubicBezTo>
                <a:cubicBezTo>
                  <a:pt x="1593621" y="3197013"/>
                  <a:pt x="1571326" y="3192034"/>
                  <a:pt x="1551162" y="3192335"/>
                </a:cubicBezTo>
                <a:lnTo>
                  <a:pt x="1541903" y="3186915"/>
                </a:lnTo>
                <a:lnTo>
                  <a:pt x="1511680" y="3191495"/>
                </a:lnTo>
                <a:cubicBezTo>
                  <a:pt x="1489503" y="3191217"/>
                  <a:pt x="1467326" y="3190938"/>
                  <a:pt x="1445149" y="3190660"/>
                </a:cubicBezTo>
                <a:lnTo>
                  <a:pt x="1436200" y="3191890"/>
                </a:lnTo>
                <a:cubicBezTo>
                  <a:pt x="1432876" y="3191277"/>
                  <a:pt x="1429122" y="3201007"/>
                  <a:pt x="1425206" y="3200344"/>
                </a:cubicBezTo>
                <a:lnTo>
                  <a:pt x="1412701" y="3187919"/>
                </a:lnTo>
                <a:cubicBezTo>
                  <a:pt x="1402612" y="3187367"/>
                  <a:pt x="1373509" y="3184444"/>
                  <a:pt x="1364678" y="3183688"/>
                </a:cubicBezTo>
                <a:cubicBezTo>
                  <a:pt x="1363023" y="3183583"/>
                  <a:pt x="1361370" y="3183479"/>
                  <a:pt x="1359716" y="3183377"/>
                </a:cubicBezTo>
                <a:lnTo>
                  <a:pt x="1327998" y="3173718"/>
                </a:lnTo>
                <a:cubicBezTo>
                  <a:pt x="1303324" y="3168363"/>
                  <a:pt x="1243415" y="3156944"/>
                  <a:pt x="1211674" y="3151252"/>
                </a:cubicBezTo>
                <a:cubicBezTo>
                  <a:pt x="1183206" y="3154805"/>
                  <a:pt x="1160307" y="3140433"/>
                  <a:pt x="1137545" y="3142903"/>
                </a:cubicBezTo>
                <a:cubicBezTo>
                  <a:pt x="1108831" y="3139323"/>
                  <a:pt x="1085657" y="3133417"/>
                  <a:pt x="1067088" y="3129767"/>
                </a:cubicBezTo>
                <a:cubicBezTo>
                  <a:pt x="1064006" y="3128241"/>
                  <a:pt x="1029699" y="3122201"/>
                  <a:pt x="1026132" y="3121008"/>
                </a:cubicBezTo>
                <a:cubicBezTo>
                  <a:pt x="1005747" y="3117732"/>
                  <a:pt x="1013867" y="3117508"/>
                  <a:pt x="979389" y="3112403"/>
                </a:cubicBezTo>
                <a:cubicBezTo>
                  <a:pt x="950459" y="3107178"/>
                  <a:pt x="920762" y="3105056"/>
                  <a:pt x="888511" y="3099565"/>
                </a:cubicBezTo>
                <a:cubicBezTo>
                  <a:pt x="854269" y="3092172"/>
                  <a:pt x="833998" y="3094049"/>
                  <a:pt x="820520" y="3090926"/>
                </a:cubicBezTo>
                <a:cubicBezTo>
                  <a:pt x="792202" y="3081871"/>
                  <a:pt x="783417" y="3082958"/>
                  <a:pt x="740242" y="3083816"/>
                </a:cubicBezTo>
                <a:cubicBezTo>
                  <a:pt x="707061" y="3077800"/>
                  <a:pt x="671560" y="3086129"/>
                  <a:pt x="646247" y="3074734"/>
                </a:cubicBezTo>
                <a:cubicBezTo>
                  <a:pt x="642938" y="3075735"/>
                  <a:pt x="639394" y="3076369"/>
                  <a:pt x="635700" y="3076739"/>
                </a:cubicBezTo>
                <a:cubicBezTo>
                  <a:pt x="632097" y="3076874"/>
                  <a:pt x="628494" y="3077010"/>
                  <a:pt x="624891" y="3077145"/>
                </a:cubicBezTo>
                <a:lnTo>
                  <a:pt x="614671" y="3073567"/>
                </a:lnTo>
                <a:cubicBezTo>
                  <a:pt x="603428" y="3072991"/>
                  <a:pt x="568522" y="3074251"/>
                  <a:pt x="557430" y="3073687"/>
                </a:cubicBezTo>
                <a:lnTo>
                  <a:pt x="557338" y="3073252"/>
                </a:lnTo>
                <a:cubicBezTo>
                  <a:pt x="554424" y="3072272"/>
                  <a:pt x="546805" y="3070825"/>
                  <a:pt x="539949" y="3067812"/>
                </a:cubicBezTo>
                <a:cubicBezTo>
                  <a:pt x="528878" y="3064560"/>
                  <a:pt x="503526" y="3056658"/>
                  <a:pt x="490911" y="3053742"/>
                </a:cubicBezTo>
                <a:lnTo>
                  <a:pt x="468269" y="3040300"/>
                </a:lnTo>
                <a:lnTo>
                  <a:pt x="446284" y="3044010"/>
                </a:lnTo>
                <a:cubicBezTo>
                  <a:pt x="429421" y="3045653"/>
                  <a:pt x="428304" y="3040351"/>
                  <a:pt x="407700" y="3036255"/>
                </a:cubicBezTo>
                <a:cubicBezTo>
                  <a:pt x="397569" y="3038433"/>
                  <a:pt x="390857" y="3046536"/>
                  <a:pt x="384835" y="3043282"/>
                </a:cubicBezTo>
                <a:cubicBezTo>
                  <a:pt x="363540" y="3042472"/>
                  <a:pt x="346002" y="3026895"/>
                  <a:pt x="323041" y="3023486"/>
                </a:cubicBezTo>
                <a:cubicBezTo>
                  <a:pt x="296255" y="3024819"/>
                  <a:pt x="286207" y="3016076"/>
                  <a:pt x="261659" y="3012466"/>
                </a:cubicBezTo>
                <a:cubicBezTo>
                  <a:pt x="237343" y="3017165"/>
                  <a:pt x="246269" y="3004370"/>
                  <a:pt x="234593" y="3000196"/>
                </a:cubicBezTo>
                <a:lnTo>
                  <a:pt x="231087" y="2999548"/>
                </a:lnTo>
                <a:lnTo>
                  <a:pt x="182124" y="3000760"/>
                </a:lnTo>
                <a:cubicBezTo>
                  <a:pt x="176172" y="2995322"/>
                  <a:pt x="146296" y="3000490"/>
                  <a:pt x="150781" y="2990775"/>
                </a:cubicBezTo>
                <a:cubicBezTo>
                  <a:pt x="135014" y="2988838"/>
                  <a:pt x="99403" y="2989342"/>
                  <a:pt x="87521" y="2989133"/>
                </a:cubicBezTo>
                <a:cubicBezTo>
                  <a:pt x="84843" y="2989261"/>
                  <a:pt x="82166" y="2989390"/>
                  <a:pt x="79487" y="2989518"/>
                </a:cubicBezTo>
                <a:lnTo>
                  <a:pt x="77079" y="2990682"/>
                </a:lnTo>
                <a:cubicBezTo>
                  <a:pt x="74554" y="2991354"/>
                  <a:pt x="71035" y="2991559"/>
                  <a:pt x="65291" y="2990716"/>
                </a:cubicBezTo>
                <a:cubicBezTo>
                  <a:pt x="64857" y="2990584"/>
                  <a:pt x="64422" y="2990453"/>
                  <a:pt x="63989" y="2990321"/>
                </a:cubicBezTo>
                <a:cubicBezTo>
                  <a:pt x="62342" y="2990669"/>
                  <a:pt x="50523" y="2991267"/>
                  <a:pt x="36658" y="2991762"/>
                </a:cubicBezTo>
                <a:lnTo>
                  <a:pt x="0" y="2992525"/>
                </a:lnTo>
                <a:close/>
              </a:path>
            </a:pathLst>
          </a:custGeom>
        </p:spPr>
      </p:pic>
      <p:graphicFrame>
        <p:nvGraphicFramePr>
          <p:cNvPr id="32" name="Metin kutusu 6">
            <a:extLst>
              <a:ext uri="{FF2B5EF4-FFF2-40B4-BE49-F238E27FC236}">
                <a16:creationId xmlns:a16="http://schemas.microsoft.com/office/drawing/2014/main" id="{00FFFBDA-EA58-E235-B50A-02995B47B556}"/>
              </a:ext>
            </a:extLst>
          </p:cNvPr>
          <p:cNvGraphicFramePr/>
          <p:nvPr>
            <p:extLst>
              <p:ext uri="{D42A27DB-BD31-4B8C-83A1-F6EECF244321}">
                <p14:modId xmlns:p14="http://schemas.microsoft.com/office/powerpoint/2010/main" val="2077627037"/>
              </p:ext>
            </p:extLst>
          </p:nvPr>
        </p:nvGraphicFramePr>
        <p:xfrm>
          <a:off x="2060448" y="3806881"/>
          <a:ext cx="8802624" cy="296087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15311682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 name="Rectangle 14">
            <a:extLst>
              <a:ext uri="{FF2B5EF4-FFF2-40B4-BE49-F238E27FC236}">
                <a16:creationId xmlns:a16="http://schemas.microsoft.com/office/drawing/2014/main" id="{AD96FDFD-4E42-4A06-B8B5-768A1DB9C2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8224BD47-43E4-0A9D-18C2-3E73A6A4BF1F}"/>
              </a:ext>
            </a:extLst>
          </p:cNvPr>
          <p:cNvSpPr>
            <a:spLocks noGrp="1"/>
          </p:cNvSpPr>
          <p:nvPr>
            <p:ph type="title"/>
          </p:nvPr>
        </p:nvSpPr>
        <p:spPr>
          <a:xfrm>
            <a:off x="383686" y="402266"/>
            <a:ext cx="6125964" cy="1906863"/>
          </a:xfrm>
        </p:spPr>
        <p:txBody>
          <a:bodyPr anchor="b">
            <a:normAutofit/>
          </a:bodyPr>
          <a:lstStyle/>
          <a:p>
            <a:r>
              <a:rPr lang="tr-TR" dirty="0">
                <a:solidFill>
                  <a:schemeClr val="accent2"/>
                </a:solidFill>
                <a:latin typeface="Poppins" pitchFamily="2" charset="0"/>
                <a:cs typeface="Poppins" pitchFamily="2" charset="0"/>
              </a:rPr>
              <a:t>Kültür ve Kongre Merkezi</a:t>
            </a:r>
          </a:p>
        </p:txBody>
      </p:sp>
      <p:sp>
        <p:nvSpPr>
          <p:cNvPr id="3" name="İçerik Yer Tutucusu 2">
            <a:extLst>
              <a:ext uri="{FF2B5EF4-FFF2-40B4-BE49-F238E27FC236}">
                <a16:creationId xmlns:a16="http://schemas.microsoft.com/office/drawing/2014/main" id="{5743A454-761A-D437-CB94-164DB34E34D9}"/>
              </a:ext>
            </a:extLst>
          </p:cNvPr>
          <p:cNvSpPr>
            <a:spLocks noGrp="1"/>
          </p:cNvSpPr>
          <p:nvPr>
            <p:ph idx="1"/>
          </p:nvPr>
        </p:nvSpPr>
        <p:spPr>
          <a:xfrm>
            <a:off x="971368" y="2711395"/>
            <a:ext cx="4114801" cy="3774886"/>
          </a:xfrm>
        </p:spPr>
        <p:txBody>
          <a:bodyPr vert="horz" lIns="91440" tIns="45720" rIns="91440" bIns="45720" rtlCol="0">
            <a:normAutofit/>
          </a:bodyPr>
          <a:lstStyle/>
          <a:p>
            <a:pPr marL="0" indent="0" algn="just">
              <a:buNone/>
            </a:pPr>
            <a:r>
              <a:rPr lang="tr-TR" sz="2000" dirty="0">
                <a:latin typeface="Poppins" pitchFamily="2" charset="0"/>
                <a:ea typeface="+mn-lt"/>
                <a:cs typeface="Poppins" pitchFamily="2" charset="0"/>
              </a:rPr>
              <a:t>Vali Şinasi Kuş Kültür ve Kongre merkezi içerisinde pek çok etkinliğe yer verilmektedir. Devlet Tiyatrosu oyunları sahnelenmektedir.  </a:t>
            </a:r>
          </a:p>
          <a:p>
            <a:pPr marL="0" indent="0" algn="just">
              <a:buNone/>
            </a:pPr>
            <a:r>
              <a:rPr lang="tr-TR" sz="2000" dirty="0">
                <a:latin typeface="Poppins" pitchFamily="2" charset="0"/>
                <a:ea typeface="+mn-lt"/>
                <a:cs typeface="Poppins" pitchFamily="2" charset="0"/>
              </a:rPr>
              <a:t>Kongreler, seminerler sempozyumlar, konferanslar ile mesleki ve kişisel gelişime katkı sunmaktadır.</a:t>
            </a:r>
            <a:endParaRPr lang="tr-TR" sz="2000" dirty="0">
              <a:latin typeface="Poppins" pitchFamily="2" charset="0"/>
              <a:cs typeface="Poppins" pitchFamily="2" charset="0"/>
            </a:endParaRPr>
          </a:p>
          <a:p>
            <a:pPr marL="0" indent="0" algn="just">
              <a:buNone/>
            </a:pPr>
            <a:endParaRPr lang="tr-TR" sz="2000" dirty="0">
              <a:latin typeface="Poppins" pitchFamily="2" charset="0"/>
              <a:cs typeface="Poppins" pitchFamily="2" charset="0"/>
            </a:endParaRPr>
          </a:p>
        </p:txBody>
      </p:sp>
      <p:pic>
        <p:nvPicPr>
          <p:cNvPr id="8" name="Resim 7" descr="iç mekan, tiyatro, konser salonu, icra sanatları merkezi içeren bir resim&#10;&#10;Açıklama otomatik olarak oluşturuldu">
            <a:extLst>
              <a:ext uri="{FF2B5EF4-FFF2-40B4-BE49-F238E27FC236}">
                <a16:creationId xmlns:a16="http://schemas.microsoft.com/office/drawing/2014/main" id="{447DC05C-A234-D74D-E1A1-156264AFDBCA}"/>
              </a:ext>
            </a:extLst>
          </p:cNvPr>
          <p:cNvPicPr>
            <a:picLocks noChangeAspect="1"/>
          </p:cNvPicPr>
          <p:nvPr/>
        </p:nvPicPr>
        <p:blipFill>
          <a:blip r:embed="rId2">
            <a:extLst>
              <a:ext uri="{28A0092B-C50C-407E-A947-70E740481C1C}">
                <a14:useLocalDpi xmlns:a14="http://schemas.microsoft.com/office/drawing/2010/main" val="0"/>
              </a:ext>
            </a:extLst>
          </a:blip>
          <a:srcRect l="7932" r="13310" b="-1"/>
          <a:stretch/>
        </p:blipFill>
        <p:spPr>
          <a:xfrm>
            <a:off x="8452968" y="3681465"/>
            <a:ext cx="3747932" cy="3176541"/>
          </a:xfrm>
          <a:custGeom>
            <a:avLst/>
            <a:gdLst/>
            <a:ahLst/>
            <a:cxnLst/>
            <a:rect l="l" t="t" r="r" b="b"/>
            <a:pathLst>
              <a:path w="3747932" h="3176541">
                <a:moveTo>
                  <a:pt x="3239865" y="21"/>
                </a:moveTo>
                <a:cubicBezTo>
                  <a:pt x="3261821" y="112"/>
                  <a:pt x="3278837" y="498"/>
                  <a:pt x="3290337" y="938"/>
                </a:cubicBezTo>
                <a:cubicBezTo>
                  <a:pt x="3401766" y="5376"/>
                  <a:pt x="3510165" y="23128"/>
                  <a:pt x="3616543" y="49449"/>
                </a:cubicBezTo>
                <a:lnTo>
                  <a:pt x="3747932" y="87091"/>
                </a:lnTo>
                <a:lnTo>
                  <a:pt x="3747932" y="3176541"/>
                </a:lnTo>
                <a:lnTo>
                  <a:pt x="401358" y="3176541"/>
                </a:lnTo>
                <a:lnTo>
                  <a:pt x="398780" y="3136258"/>
                </a:lnTo>
                <a:cubicBezTo>
                  <a:pt x="400956" y="3079023"/>
                  <a:pt x="437945" y="3052703"/>
                  <a:pt x="483325" y="3030665"/>
                </a:cubicBezTo>
                <a:cubicBezTo>
                  <a:pt x="498866" y="3023015"/>
                  <a:pt x="520932" y="3023320"/>
                  <a:pt x="526840" y="2999447"/>
                </a:cubicBezTo>
                <a:cubicBezTo>
                  <a:pt x="501352" y="2976798"/>
                  <a:pt x="470270" y="2995161"/>
                  <a:pt x="442916" y="2988735"/>
                </a:cubicBezTo>
                <a:cubicBezTo>
                  <a:pt x="420228" y="2983533"/>
                  <a:pt x="382618" y="2986286"/>
                  <a:pt x="413701" y="2944662"/>
                </a:cubicBezTo>
                <a:cubicBezTo>
                  <a:pt x="422716" y="2932726"/>
                  <a:pt x="412147" y="2923542"/>
                  <a:pt x="400645" y="2922625"/>
                </a:cubicBezTo>
                <a:cubicBezTo>
                  <a:pt x="308644" y="2913137"/>
                  <a:pt x="350915" y="2828968"/>
                  <a:pt x="321386" y="2784590"/>
                </a:cubicBezTo>
                <a:cubicBezTo>
                  <a:pt x="313307" y="2772348"/>
                  <a:pt x="322010" y="2751230"/>
                  <a:pt x="334753" y="2746027"/>
                </a:cubicBezTo>
                <a:cubicBezTo>
                  <a:pt x="416187" y="2711746"/>
                  <a:pt x="427377" y="2630027"/>
                  <a:pt x="466852" y="2559632"/>
                </a:cubicBezTo>
                <a:cubicBezTo>
                  <a:pt x="423957" y="2531782"/>
                  <a:pt x="372673" y="2525661"/>
                  <a:pt x="326361" y="2507602"/>
                </a:cubicBezTo>
                <a:cubicBezTo>
                  <a:pt x="278183" y="2488626"/>
                  <a:pt x="278183" y="2474547"/>
                  <a:pt x="317968" y="2419457"/>
                </a:cubicBezTo>
                <a:cubicBezTo>
                  <a:pt x="214465" y="2407519"/>
                  <a:pt x="214465" y="2407519"/>
                  <a:pt x="246479" y="2320903"/>
                </a:cubicBezTo>
                <a:cubicBezTo>
                  <a:pt x="159758" y="2312945"/>
                  <a:pt x="102570" y="2271933"/>
                  <a:pt x="89205" y="2182255"/>
                </a:cubicBezTo>
                <a:cubicBezTo>
                  <a:pt x="82677" y="2138795"/>
                  <a:pt x="43514" y="2118290"/>
                  <a:pt x="0" y="2089213"/>
                </a:cubicBezTo>
                <a:cubicBezTo>
                  <a:pt x="54081" y="2061053"/>
                  <a:pt x="90759" y="2002290"/>
                  <a:pt x="153855" y="2064423"/>
                </a:cubicBezTo>
                <a:cubicBezTo>
                  <a:pt x="176855" y="2087070"/>
                  <a:pt x="174683" y="2058300"/>
                  <a:pt x="177788" y="2050037"/>
                </a:cubicBezTo>
                <a:cubicBezTo>
                  <a:pt x="185247" y="2029838"/>
                  <a:pt x="169707" y="2016369"/>
                  <a:pt x="159450" y="2001067"/>
                </a:cubicBezTo>
                <a:cubicBezTo>
                  <a:pt x="149504" y="1985763"/>
                  <a:pt x="137691" y="1969543"/>
                  <a:pt x="134895" y="1952400"/>
                </a:cubicBezTo>
                <a:cubicBezTo>
                  <a:pt x="133031" y="1940465"/>
                  <a:pt x="142044" y="1923021"/>
                  <a:pt x="151990" y="1914144"/>
                </a:cubicBezTo>
                <a:cubicBezTo>
                  <a:pt x="204209" y="1867316"/>
                  <a:pt x="173127" y="1762030"/>
                  <a:pt x="271969" y="1748562"/>
                </a:cubicBezTo>
                <a:cubicBezTo>
                  <a:pt x="316415" y="1742443"/>
                  <a:pt x="337860" y="1703878"/>
                  <a:pt x="370497" y="1682760"/>
                </a:cubicBezTo>
                <a:cubicBezTo>
                  <a:pt x="483946" y="1608999"/>
                  <a:pt x="559787" y="1514119"/>
                  <a:pt x="594908" y="1383735"/>
                </a:cubicBezTo>
                <a:cubicBezTo>
                  <a:pt x="604543" y="1347620"/>
                  <a:pt x="641532" y="1318542"/>
                  <a:pt x="665465" y="1286713"/>
                </a:cubicBezTo>
                <a:cubicBezTo>
                  <a:pt x="653963" y="1263452"/>
                  <a:pt x="591178" y="1313647"/>
                  <a:pt x="613246" y="1252435"/>
                </a:cubicBezTo>
                <a:cubicBezTo>
                  <a:pt x="630030" y="1206524"/>
                  <a:pt x="672925" y="1178060"/>
                  <a:pt x="713332" y="1150820"/>
                </a:cubicBezTo>
                <a:cubicBezTo>
                  <a:pt x="759333" y="1119908"/>
                  <a:pt x="810307" y="1095117"/>
                  <a:pt x="831133" y="1037883"/>
                </a:cubicBezTo>
                <a:cubicBezTo>
                  <a:pt x="835485" y="1025640"/>
                  <a:pt x="849470" y="1012785"/>
                  <a:pt x="861903" y="1007887"/>
                </a:cubicBezTo>
                <a:cubicBezTo>
                  <a:pt x="1469751" y="63584"/>
                  <a:pt x="2910527" y="-1353"/>
                  <a:pt x="3239865" y="21"/>
                </a:cubicBezTo>
                <a:close/>
              </a:path>
            </a:pathLst>
          </a:custGeom>
        </p:spPr>
      </p:pic>
      <p:pic>
        <p:nvPicPr>
          <p:cNvPr id="4" name="Resim 3" descr="metin, amblem, logo, simge, sembol içeren bir resim&#10;&#10;Açıklama otomatik olarak oluşturuldu">
            <a:extLst>
              <a:ext uri="{FF2B5EF4-FFF2-40B4-BE49-F238E27FC236}">
                <a16:creationId xmlns:a16="http://schemas.microsoft.com/office/drawing/2014/main" id="{1C82ED09-6200-CF38-C02D-1157B07B246C}"/>
              </a:ext>
            </a:extLst>
          </p:cNvPr>
          <p:cNvPicPr>
            <a:picLocks noChangeAspect="1"/>
          </p:cNvPicPr>
          <p:nvPr/>
        </p:nvPicPr>
        <p:blipFill>
          <a:blip r:embed="rId3"/>
          <a:srcRect l="752" r="753" b="-5"/>
          <a:stretch/>
        </p:blipFill>
        <p:spPr>
          <a:xfrm>
            <a:off x="5398276" y="2457970"/>
            <a:ext cx="3458367" cy="3476265"/>
          </a:xfrm>
          <a:custGeom>
            <a:avLst/>
            <a:gdLst/>
            <a:ahLst/>
            <a:cxnLst/>
            <a:rect l="l" t="t" r="r" b="b"/>
            <a:pathLst>
              <a:path w="3458367" h="3476265">
                <a:moveTo>
                  <a:pt x="549716" y="15"/>
                </a:moveTo>
                <a:cubicBezTo>
                  <a:pt x="557611" y="271"/>
                  <a:pt x="565778" y="3856"/>
                  <a:pt x="573176" y="4995"/>
                </a:cubicBezTo>
                <a:cubicBezTo>
                  <a:pt x="736504" y="30493"/>
                  <a:pt x="899830" y="58040"/>
                  <a:pt x="1063336" y="82398"/>
                </a:cubicBezTo>
                <a:cubicBezTo>
                  <a:pt x="1216195" y="105163"/>
                  <a:pt x="1370136" y="110398"/>
                  <a:pt x="1523717" y="122237"/>
                </a:cubicBezTo>
                <a:cubicBezTo>
                  <a:pt x="1709602" y="136580"/>
                  <a:pt x="1895127" y="156841"/>
                  <a:pt x="2079929" y="188711"/>
                </a:cubicBezTo>
                <a:cubicBezTo>
                  <a:pt x="2208244" y="211023"/>
                  <a:pt x="2337823" y="226502"/>
                  <a:pt x="2467943" y="208745"/>
                </a:cubicBezTo>
                <a:cubicBezTo>
                  <a:pt x="2474439" y="207834"/>
                  <a:pt x="2481839" y="204876"/>
                  <a:pt x="2487253" y="207834"/>
                </a:cubicBezTo>
                <a:cubicBezTo>
                  <a:pt x="2550419" y="241073"/>
                  <a:pt x="2619357" y="217168"/>
                  <a:pt x="2684869" y="238113"/>
                </a:cubicBezTo>
                <a:cubicBezTo>
                  <a:pt x="2668085" y="318930"/>
                  <a:pt x="2596077" y="312327"/>
                  <a:pt x="2555471" y="368331"/>
                </a:cubicBezTo>
                <a:cubicBezTo>
                  <a:pt x="2621704" y="390639"/>
                  <a:pt x="2681259" y="413178"/>
                  <a:pt x="2741717" y="430023"/>
                </a:cubicBezTo>
                <a:cubicBezTo>
                  <a:pt x="2805785" y="447780"/>
                  <a:pt x="2860106" y="495816"/>
                  <a:pt x="2922728" y="517216"/>
                </a:cubicBezTo>
                <a:cubicBezTo>
                  <a:pt x="2936085" y="521769"/>
                  <a:pt x="2952146" y="537704"/>
                  <a:pt x="2956838" y="553184"/>
                </a:cubicBezTo>
                <a:cubicBezTo>
                  <a:pt x="2971997" y="603269"/>
                  <a:pt x="3274647" y="743732"/>
                  <a:pt x="3238914" y="788350"/>
                </a:cubicBezTo>
                <a:cubicBezTo>
                  <a:pt x="3224116" y="806791"/>
                  <a:pt x="3204986" y="819994"/>
                  <a:pt x="3184953" y="838207"/>
                </a:cubicBezTo>
                <a:cubicBezTo>
                  <a:pt x="3215093" y="872582"/>
                  <a:pt x="3249020" y="887608"/>
                  <a:pt x="3285115" y="897852"/>
                </a:cubicBezTo>
                <a:cubicBezTo>
                  <a:pt x="3295944" y="901039"/>
                  <a:pt x="3306591" y="907413"/>
                  <a:pt x="3307674" y="922894"/>
                </a:cubicBezTo>
                <a:cubicBezTo>
                  <a:pt x="3308757" y="939056"/>
                  <a:pt x="3297748" y="945429"/>
                  <a:pt x="3288544" y="952944"/>
                </a:cubicBezTo>
                <a:cubicBezTo>
                  <a:pt x="3275731" y="963415"/>
                  <a:pt x="3263278" y="972523"/>
                  <a:pt x="3247036" y="973888"/>
                </a:cubicBezTo>
                <a:cubicBezTo>
                  <a:pt x="3220325" y="975937"/>
                  <a:pt x="3207513" y="1005076"/>
                  <a:pt x="3191993" y="1026930"/>
                </a:cubicBezTo>
                <a:cubicBezTo>
                  <a:pt x="3183330" y="1039224"/>
                  <a:pt x="3178998" y="1064037"/>
                  <a:pt x="3194157" y="1068363"/>
                </a:cubicBezTo>
                <a:cubicBezTo>
                  <a:pt x="3230613" y="1078837"/>
                  <a:pt x="3227725" y="1109114"/>
                  <a:pt x="3226824" y="1143489"/>
                </a:cubicBezTo>
                <a:cubicBezTo>
                  <a:pt x="3225560" y="1186061"/>
                  <a:pt x="3204083" y="1205638"/>
                  <a:pt x="3177734" y="1222030"/>
                </a:cubicBezTo>
                <a:cubicBezTo>
                  <a:pt x="3168711" y="1227720"/>
                  <a:pt x="3155898" y="1227493"/>
                  <a:pt x="3152469" y="1245250"/>
                </a:cubicBezTo>
                <a:cubicBezTo>
                  <a:pt x="3167267" y="1262097"/>
                  <a:pt x="3185314" y="1248439"/>
                  <a:pt x="3201197" y="1253218"/>
                </a:cubicBezTo>
                <a:cubicBezTo>
                  <a:pt x="3214370" y="1257088"/>
                  <a:pt x="3236208" y="1255040"/>
                  <a:pt x="3218160" y="1286000"/>
                </a:cubicBezTo>
                <a:cubicBezTo>
                  <a:pt x="3212926" y="1294878"/>
                  <a:pt x="3219062" y="1301709"/>
                  <a:pt x="3225741" y="1302392"/>
                </a:cubicBezTo>
                <a:cubicBezTo>
                  <a:pt x="3279159" y="1309449"/>
                  <a:pt x="3254615" y="1372054"/>
                  <a:pt x="3271761" y="1405063"/>
                </a:cubicBezTo>
                <a:cubicBezTo>
                  <a:pt x="3276452" y="1414169"/>
                  <a:pt x="3271399" y="1429877"/>
                  <a:pt x="3263999" y="1433747"/>
                </a:cubicBezTo>
                <a:cubicBezTo>
                  <a:pt x="3216716" y="1459245"/>
                  <a:pt x="3210220" y="1520028"/>
                  <a:pt x="3187299" y="1572389"/>
                </a:cubicBezTo>
                <a:cubicBezTo>
                  <a:pt x="3212205" y="1593104"/>
                  <a:pt x="3241982" y="1597657"/>
                  <a:pt x="3268872" y="1611089"/>
                </a:cubicBezTo>
                <a:cubicBezTo>
                  <a:pt x="3296846" y="1625204"/>
                  <a:pt x="3296846" y="1635676"/>
                  <a:pt x="3273746" y="1676653"/>
                </a:cubicBezTo>
                <a:cubicBezTo>
                  <a:pt x="3333842" y="1685532"/>
                  <a:pt x="3333842" y="1685532"/>
                  <a:pt x="3315254" y="1749957"/>
                </a:cubicBezTo>
                <a:cubicBezTo>
                  <a:pt x="3365607" y="1755877"/>
                  <a:pt x="3398812" y="1786382"/>
                  <a:pt x="3406572" y="1853085"/>
                </a:cubicBezTo>
                <a:cubicBezTo>
                  <a:pt x="3410362" y="1885411"/>
                  <a:pt x="3433101" y="1900663"/>
                  <a:pt x="3458367" y="1922291"/>
                </a:cubicBezTo>
                <a:cubicBezTo>
                  <a:pt x="3426966" y="1943236"/>
                  <a:pt x="3405669" y="1986945"/>
                  <a:pt x="3369034" y="1940730"/>
                </a:cubicBezTo>
                <a:cubicBezTo>
                  <a:pt x="3355680" y="1923885"/>
                  <a:pt x="3356941" y="1945284"/>
                  <a:pt x="3355138" y="1951430"/>
                </a:cubicBezTo>
                <a:cubicBezTo>
                  <a:pt x="3350807" y="1966455"/>
                  <a:pt x="3359830" y="1976472"/>
                  <a:pt x="3365786" y="1987854"/>
                </a:cubicBezTo>
                <a:cubicBezTo>
                  <a:pt x="3371561" y="1999237"/>
                  <a:pt x="3378420" y="2011302"/>
                  <a:pt x="3380043" y="2024054"/>
                </a:cubicBezTo>
                <a:cubicBezTo>
                  <a:pt x="3381125" y="2032931"/>
                  <a:pt x="3375892" y="2045905"/>
                  <a:pt x="3370117" y="2052509"/>
                </a:cubicBezTo>
                <a:cubicBezTo>
                  <a:pt x="3339797" y="2087340"/>
                  <a:pt x="3357844" y="2165652"/>
                  <a:pt x="3300454" y="2175670"/>
                </a:cubicBezTo>
                <a:cubicBezTo>
                  <a:pt x="3274647" y="2180221"/>
                  <a:pt x="3262195" y="2208906"/>
                  <a:pt x="3243246" y="2224614"/>
                </a:cubicBezTo>
                <a:cubicBezTo>
                  <a:pt x="3177374" y="2279478"/>
                  <a:pt x="3133338" y="2350051"/>
                  <a:pt x="3112946" y="2447031"/>
                </a:cubicBezTo>
                <a:cubicBezTo>
                  <a:pt x="3107352" y="2473894"/>
                  <a:pt x="3085875" y="2495522"/>
                  <a:pt x="3071979" y="2519197"/>
                </a:cubicBezTo>
                <a:cubicBezTo>
                  <a:pt x="3078657" y="2536499"/>
                  <a:pt x="3115112" y="2499164"/>
                  <a:pt x="3102298" y="2544694"/>
                </a:cubicBezTo>
                <a:cubicBezTo>
                  <a:pt x="3092553" y="2578843"/>
                  <a:pt x="3067647" y="2600014"/>
                  <a:pt x="3044185" y="2620276"/>
                </a:cubicBezTo>
                <a:cubicBezTo>
                  <a:pt x="3017476" y="2643268"/>
                  <a:pt x="2987879" y="2661708"/>
                  <a:pt x="2975787" y="2704279"/>
                </a:cubicBezTo>
                <a:cubicBezTo>
                  <a:pt x="2973260" y="2713386"/>
                  <a:pt x="2965140" y="2722947"/>
                  <a:pt x="2957921" y="2726591"/>
                </a:cubicBezTo>
                <a:cubicBezTo>
                  <a:pt x="2581458" y="3475797"/>
                  <a:pt x="1654740" y="3480805"/>
                  <a:pt x="1547901" y="3475568"/>
                </a:cubicBezTo>
                <a:cubicBezTo>
                  <a:pt x="1418503" y="3468966"/>
                  <a:pt x="1296143" y="3422753"/>
                  <a:pt x="1176132" y="3365156"/>
                </a:cubicBezTo>
                <a:cubicBezTo>
                  <a:pt x="1125418" y="3340797"/>
                  <a:pt x="1078316" y="3306195"/>
                  <a:pt x="1029045" y="3279332"/>
                </a:cubicBezTo>
                <a:cubicBezTo>
                  <a:pt x="961009" y="3242223"/>
                  <a:pt x="908492" y="3171424"/>
                  <a:pt x="840634" y="3141601"/>
                </a:cubicBezTo>
                <a:cubicBezTo>
                  <a:pt x="770793" y="3110867"/>
                  <a:pt x="711057" y="3054638"/>
                  <a:pt x="639229" y="3030734"/>
                </a:cubicBezTo>
                <a:cubicBezTo>
                  <a:pt x="601330" y="3017985"/>
                  <a:pt x="564695" y="2994993"/>
                  <a:pt x="570649" y="2929200"/>
                </a:cubicBezTo>
                <a:cubicBezTo>
                  <a:pt x="572274" y="2910532"/>
                  <a:pt x="562349" y="2895282"/>
                  <a:pt x="546647" y="2900745"/>
                </a:cubicBezTo>
                <a:cubicBezTo>
                  <a:pt x="516690" y="2910989"/>
                  <a:pt x="503154" y="2883898"/>
                  <a:pt x="486550" y="2863636"/>
                </a:cubicBezTo>
                <a:cubicBezTo>
                  <a:pt x="456953" y="2827667"/>
                  <a:pt x="428801" y="2789422"/>
                  <a:pt x="381697" y="2783503"/>
                </a:cubicBezTo>
                <a:cubicBezTo>
                  <a:pt x="390720" y="2755272"/>
                  <a:pt x="406060" y="2759371"/>
                  <a:pt x="420137" y="2765290"/>
                </a:cubicBezTo>
                <a:cubicBezTo>
                  <a:pt x="457133" y="2780772"/>
                  <a:pt x="493769" y="2798300"/>
                  <a:pt x="530765" y="2813781"/>
                </a:cubicBezTo>
                <a:cubicBezTo>
                  <a:pt x="554948" y="2823799"/>
                  <a:pt x="578952" y="2837912"/>
                  <a:pt x="611257" y="2826755"/>
                </a:cubicBezTo>
                <a:cubicBezTo>
                  <a:pt x="583463" y="2769843"/>
                  <a:pt x="536180" y="2759598"/>
                  <a:pt x="497920" y="2742071"/>
                </a:cubicBezTo>
                <a:cubicBezTo>
                  <a:pt x="450096" y="2719988"/>
                  <a:pt x="421942" y="2678326"/>
                  <a:pt x="388193" y="2631885"/>
                </a:cubicBezTo>
                <a:cubicBezTo>
                  <a:pt x="423386" y="2620730"/>
                  <a:pt x="445223" y="2654879"/>
                  <a:pt x="472834" y="2653056"/>
                </a:cubicBezTo>
                <a:cubicBezTo>
                  <a:pt x="474279" y="2647140"/>
                  <a:pt x="476804" y="2638488"/>
                  <a:pt x="476444" y="2638259"/>
                </a:cubicBezTo>
                <a:cubicBezTo>
                  <a:pt x="431326" y="2612763"/>
                  <a:pt x="410211" y="2564956"/>
                  <a:pt x="403173" y="2507131"/>
                </a:cubicBezTo>
                <a:cubicBezTo>
                  <a:pt x="399563" y="2477310"/>
                  <a:pt x="383140" y="2467976"/>
                  <a:pt x="366897" y="2454316"/>
                </a:cubicBezTo>
                <a:cubicBezTo>
                  <a:pt x="310230" y="2405826"/>
                  <a:pt x="250314" y="2361890"/>
                  <a:pt x="203752" y="2295188"/>
                </a:cubicBezTo>
                <a:cubicBezTo>
                  <a:pt x="257532" y="2304066"/>
                  <a:pt x="300665" y="2347547"/>
                  <a:pt x="358597" y="2366215"/>
                </a:cubicBezTo>
                <a:cubicBezTo>
                  <a:pt x="312577" y="2292910"/>
                  <a:pt x="253020" y="2255803"/>
                  <a:pt x="198698" y="2211409"/>
                </a:cubicBezTo>
                <a:cubicBezTo>
                  <a:pt x="173974" y="2191149"/>
                  <a:pt x="151055" y="2165197"/>
                  <a:pt x="121097" y="2154269"/>
                </a:cubicBezTo>
                <a:cubicBezTo>
                  <a:pt x="110448" y="2150400"/>
                  <a:pt x="92943" y="2142204"/>
                  <a:pt x="101425" y="2120577"/>
                </a:cubicBezTo>
                <a:cubicBezTo>
                  <a:pt x="108643" y="2102593"/>
                  <a:pt x="122900" y="2108055"/>
                  <a:pt x="135895" y="2113292"/>
                </a:cubicBezTo>
                <a:cubicBezTo>
                  <a:pt x="167116" y="2126269"/>
                  <a:pt x="199421" y="2126495"/>
                  <a:pt x="241652" y="2126269"/>
                </a:cubicBezTo>
                <a:cubicBezTo>
                  <a:pt x="206279" y="2066851"/>
                  <a:pt x="141489" y="2084608"/>
                  <a:pt x="111170" y="2022231"/>
                </a:cubicBezTo>
                <a:cubicBezTo>
                  <a:pt x="149069" y="2011302"/>
                  <a:pt x="178305" y="2033841"/>
                  <a:pt x="208987" y="2038166"/>
                </a:cubicBezTo>
                <a:cubicBezTo>
                  <a:pt x="236777" y="2042036"/>
                  <a:pt x="243636" y="2031565"/>
                  <a:pt x="237139" y="1997188"/>
                </a:cubicBezTo>
                <a:cubicBezTo>
                  <a:pt x="227034" y="1943690"/>
                  <a:pt x="242193" y="1916371"/>
                  <a:pt x="282618" y="1930941"/>
                </a:cubicBezTo>
                <a:cubicBezTo>
                  <a:pt x="320155" y="1944601"/>
                  <a:pt x="324125" y="1924568"/>
                  <a:pt x="314019" y="1894062"/>
                </a:cubicBezTo>
                <a:cubicBezTo>
                  <a:pt x="299582" y="1849671"/>
                  <a:pt x="316004" y="1815295"/>
                  <a:pt x="327194" y="1777960"/>
                </a:cubicBezTo>
                <a:cubicBezTo>
                  <a:pt x="344339" y="1721045"/>
                  <a:pt x="337121" y="1693272"/>
                  <a:pt x="300123" y="1650929"/>
                </a:cubicBezTo>
                <a:cubicBezTo>
                  <a:pt x="279370" y="1627251"/>
                  <a:pt x="256992" y="1607219"/>
                  <a:pt x="226852" y="1586731"/>
                </a:cubicBezTo>
                <a:cubicBezTo>
                  <a:pt x="296334" y="1575576"/>
                  <a:pt x="223423" y="1538013"/>
                  <a:pt x="247968" y="1514564"/>
                </a:cubicBezTo>
                <a:cubicBezTo>
                  <a:pt x="297056" y="1505003"/>
                  <a:pt x="337121" y="1579673"/>
                  <a:pt x="403895" y="1558274"/>
                </a:cubicBezTo>
                <a:cubicBezTo>
                  <a:pt x="321420" y="1493619"/>
                  <a:pt x="230281" y="1472448"/>
                  <a:pt x="170546" y="1386396"/>
                </a:cubicBezTo>
                <a:cubicBezTo>
                  <a:pt x="184261" y="1366817"/>
                  <a:pt x="197977" y="1385030"/>
                  <a:pt x="209707" y="1377746"/>
                </a:cubicBezTo>
                <a:cubicBezTo>
                  <a:pt x="209346" y="1373192"/>
                  <a:pt x="210250" y="1366362"/>
                  <a:pt x="208083" y="1364314"/>
                </a:cubicBezTo>
                <a:cubicBezTo>
                  <a:pt x="163508" y="1317416"/>
                  <a:pt x="162784" y="1316279"/>
                  <a:pt x="210610" y="1281675"/>
                </a:cubicBezTo>
                <a:cubicBezTo>
                  <a:pt x="227394" y="1269609"/>
                  <a:pt x="225950" y="1258909"/>
                  <a:pt x="217108" y="1243657"/>
                </a:cubicBezTo>
                <a:cubicBezTo>
                  <a:pt x="210790" y="1232957"/>
                  <a:pt x="203211" y="1223395"/>
                  <a:pt x="206820" y="1199947"/>
                </a:cubicBezTo>
                <a:cubicBezTo>
                  <a:pt x="232988" y="1229998"/>
                  <a:pt x="359499" y="1220208"/>
                  <a:pt x="381877" y="1217021"/>
                </a:cubicBezTo>
                <a:cubicBezTo>
                  <a:pt x="406963" y="1213607"/>
                  <a:pt x="431688" y="1199037"/>
                  <a:pt x="458035" y="1207003"/>
                </a:cubicBezTo>
                <a:cubicBezTo>
                  <a:pt x="479150" y="1213381"/>
                  <a:pt x="576966" y="1275073"/>
                  <a:pt x="590863" y="1204273"/>
                </a:cubicBezTo>
                <a:cubicBezTo>
                  <a:pt x="591585" y="1200858"/>
                  <a:pt x="631107" y="1208826"/>
                  <a:pt x="652403" y="1212696"/>
                </a:cubicBezTo>
                <a:cubicBezTo>
                  <a:pt x="671172" y="1215883"/>
                  <a:pt x="692288" y="1229998"/>
                  <a:pt x="704920" y="1201769"/>
                </a:cubicBezTo>
                <a:cubicBezTo>
                  <a:pt x="712320" y="1185150"/>
                  <a:pt x="681820" y="1153051"/>
                  <a:pt x="654569" y="1150320"/>
                </a:cubicBezTo>
                <a:cubicBezTo>
                  <a:pt x="630926" y="1147814"/>
                  <a:pt x="606202" y="1144172"/>
                  <a:pt x="583643" y="1151001"/>
                </a:cubicBezTo>
                <a:cubicBezTo>
                  <a:pt x="555852" y="1159198"/>
                  <a:pt x="540873" y="1145995"/>
                  <a:pt x="533111" y="1117538"/>
                </a:cubicBezTo>
                <a:cubicBezTo>
                  <a:pt x="524450" y="1086122"/>
                  <a:pt x="507845" y="1071550"/>
                  <a:pt x="484926" y="1056980"/>
                </a:cubicBezTo>
                <a:cubicBezTo>
                  <a:pt x="429340" y="1021696"/>
                  <a:pt x="375921" y="980946"/>
                  <a:pt x="314922" y="960456"/>
                </a:cubicBezTo>
                <a:cubicBezTo>
                  <a:pt x="302830" y="956358"/>
                  <a:pt x="289476" y="950894"/>
                  <a:pt x="283881" y="923805"/>
                </a:cubicBezTo>
                <a:cubicBezTo>
                  <a:pt x="449013" y="964326"/>
                  <a:pt x="599526" y="1069958"/>
                  <a:pt x="769890" y="1063811"/>
                </a:cubicBezTo>
                <a:cubicBezTo>
                  <a:pt x="723329" y="1030346"/>
                  <a:pt x="669369" y="1028524"/>
                  <a:pt x="619738" y="1005076"/>
                </a:cubicBezTo>
                <a:cubicBezTo>
                  <a:pt x="654930" y="987546"/>
                  <a:pt x="687956" y="1005759"/>
                  <a:pt x="721344" y="1015777"/>
                </a:cubicBezTo>
                <a:cubicBezTo>
                  <a:pt x="749317" y="1023970"/>
                  <a:pt x="774583" y="1025337"/>
                  <a:pt x="777650" y="976393"/>
                </a:cubicBezTo>
                <a:cubicBezTo>
                  <a:pt x="776566" y="973205"/>
                  <a:pt x="776747" y="969107"/>
                  <a:pt x="776929" y="965238"/>
                </a:cubicBezTo>
                <a:cubicBezTo>
                  <a:pt x="767542" y="944976"/>
                  <a:pt x="752926" y="934504"/>
                  <a:pt x="735601" y="928584"/>
                </a:cubicBezTo>
                <a:cubicBezTo>
                  <a:pt x="725133" y="924942"/>
                  <a:pt x="711237" y="919478"/>
                  <a:pt x="711416" y="904909"/>
                </a:cubicBezTo>
                <a:cubicBezTo>
                  <a:pt x="711958" y="850955"/>
                  <a:pt x="678571" y="835246"/>
                  <a:pt x="645185" y="819539"/>
                </a:cubicBezTo>
                <a:cubicBezTo>
                  <a:pt x="663773" y="792676"/>
                  <a:pt x="678391" y="812481"/>
                  <a:pt x="692468" y="810433"/>
                </a:cubicBezTo>
                <a:cubicBezTo>
                  <a:pt x="701672" y="809067"/>
                  <a:pt x="709973" y="806563"/>
                  <a:pt x="709973" y="792676"/>
                </a:cubicBezTo>
                <a:cubicBezTo>
                  <a:pt x="710154" y="781065"/>
                  <a:pt x="705822" y="767861"/>
                  <a:pt x="696799" y="767635"/>
                </a:cubicBezTo>
                <a:cubicBezTo>
                  <a:pt x="640312" y="765585"/>
                  <a:pt x="609090" y="690914"/>
                  <a:pt x="550437" y="690687"/>
                </a:cubicBezTo>
                <a:cubicBezTo>
                  <a:pt x="515425" y="690687"/>
                  <a:pt x="568666" y="648572"/>
                  <a:pt x="539068" y="631042"/>
                </a:cubicBezTo>
                <a:cubicBezTo>
                  <a:pt x="532570" y="627171"/>
                  <a:pt x="556032" y="621254"/>
                  <a:pt x="566500" y="622164"/>
                </a:cubicBezTo>
                <a:cubicBezTo>
                  <a:pt x="576786" y="623074"/>
                  <a:pt x="585990" y="634229"/>
                  <a:pt x="598443" y="626261"/>
                </a:cubicBezTo>
                <a:cubicBezTo>
                  <a:pt x="605300" y="597806"/>
                  <a:pt x="587615" y="587332"/>
                  <a:pt x="572996" y="579365"/>
                </a:cubicBezTo>
                <a:cubicBezTo>
                  <a:pt x="539247" y="560925"/>
                  <a:pt x="506402" y="538615"/>
                  <a:pt x="469405" y="532013"/>
                </a:cubicBezTo>
                <a:cubicBezTo>
                  <a:pt x="456232" y="529737"/>
                  <a:pt x="488355" y="499231"/>
                  <a:pt x="494671" y="488532"/>
                </a:cubicBezTo>
                <a:cubicBezTo>
                  <a:pt x="345782" y="376071"/>
                  <a:pt x="166756" y="381762"/>
                  <a:pt x="0" y="290928"/>
                </a:cubicBezTo>
                <a:cubicBezTo>
                  <a:pt x="36817" y="273173"/>
                  <a:pt x="63887" y="286148"/>
                  <a:pt x="88973" y="288880"/>
                </a:cubicBezTo>
                <a:cubicBezTo>
                  <a:pt x="151595" y="295708"/>
                  <a:pt x="213498" y="309822"/>
                  <a:pt x="275940" y="318246"/>
                </a:cubicBezTo>
                <a:cubicBezTo>
                  <a:pt x="306620" y="322344"/>
                  <a:pt x="335134" y="337824"/>
                  <a:pt x="369424" y="313239"/>
                </a:cubicBezTo>
                <a:cubicBezTo>
                  <a:pt x="392343" y="296847"/>
                  <a:pt x="428980" y="314604"/>
                  <a:pt x="457133" y="329174"/>
                </a:cubicBezTo>
                <a:cubicBezTo>
                  <a:pt x="480414" y="341238"/>
                  <a:pt x="502612" y="344425"/>
                  <a:pt x="533474" y="329174"/>
                </a:cubicBezTo>
                <a:cubicBezTo>
                  <a:pt x="505501" y="319841"/>
                  <a:pt x="484023" y="311645"/>
                  <a:pt x="462006" y="305953"/>
                </a:cubicBezTo>
                <a:cubicBezTo>
                  <a:pt x="444501" y="301400"/>
                  <a:pt x="486189" y="282960"/>
                  <a:pt x="507484" y="285237"/>
                </a:cubicBezTo>
                <a:cubicBezTo>
                  <a:pt x="537263" y="288423"/>
                  <a:pt x="520479" y="276586"/>
                  <a:pt x="515425" y="260195"/>
                </a:cubicBezTo>
                <a:cubicBezTo>
                  <a:pt x="510012" y="242665"/>
                  <a:pt x="526074" y="237203"/>
                  <a:pt x="536180" y="240844"/>
                </a:cubicBezTo>
                <a:cubicBezTo>
                  <a:pt x="574980" y="255187"/>
                  <a:pt x="613602" y="229917"/>
                  <a:pt x="653668" y="250407"/>
                </a:cubicBezTo>
                <a:cubicBezTo>
                  <a:pt x="643561" y="199867"/>
                  <a:pt x="621723" y="177784"/>
                  <a:pt x="576064" y="170726"/>
                </a:cubicBezTo>
                <a:cubicBezTo>
                  <a:pt x="558919" y="167996"/>
                  <a:pt x="541053" y="172093"/>
                  <a:pt x="526254" y="157522"/>
                </a:cubicBezTo>
                <a:cubicBezTo>
                  <a:pt x="517771" y="149101"/>
                  <a:pt x="508207" y="139084"/>
                  <a:pt x="514884" y="123603"/>
                </a:cubicBezTo>
                <a:cubicBezTo>
                  <a:pt x="519577" y="112674"/>
                  <a:pt x="529684" y="112674"/>
                  <a:pt x="537985" y="116318"/>
                </a:cubicBezTo>
                <a:cubicBezTo>
                  <a:pt x="575162" y="132483"/>
                  <a:pt x="613963" y="138400"/>
                  <a:pt x="652764" y="144320"/>
                </a:cubicBezTo>
                <a:cubicBezTo>
                  <a:pt x="658720" y="145230"/>
                  <a:pt x="665397" y="148191"/>
                  <a:pt x="672075" y="133164"/>
                </a:cubicBezTo>
                <a:cubicBezTo>
                  <a:pt x="599526" y="108805"/>
                  <a:pt x="530585" y="74202"/>
                  <a:pt x="456051" y="60770"/>
                </a:cubicBezTo>
                <a:cubicBezTo>
                  <a:pt x="457133" y="54397"/>
                  <a:pt x="458215" y="48022"/>
                  <a:pt x="459299" y="41649"/>
                </a:cubicBezTo>
                <a:cubicBezTo>
                  <a:pt x="517591" y="50753"/>
                  <a:pt x="575884" y="59859"/>
                  <a:pt x="649515" y="71243"/>
                </a:cubicBezTo>
                <a:cubicBezTo>
                  <a:pt x="604218" y="35045"/>
                  <a:pt x="561446" y="47111"/>
                  <a:pt x="527879" y="15013"/>
                </a:cubicBezTo>
                <a:cubicBezTo>
                  <a:pt x="534195" y="2833"/>
                  <a:pt x="541820" y="-241"/>
                  <a:pt x="549716" y="15"/>
                </a:cubicBezTo>
                <a:close/>
              </a:path>
            </a:pathLst>
          </a:custGeom>
        </p:spPr>
      </p:pic>
      <p:pic>
        <p:nvPicPr>
          <p:cNvPr id="10" name="Resim 9" descr="gökyüzü, bulut, dış mekan, mimari içeren bir resim&#10;&#10;Açıklama otomatik olarak oluşturuldu">
            <a:extLst>
              <a:ext uri="{FF2B5EF4-FFF2-40B4-BE49-F238E27FC236}">
                <a16:creationId xmlns:a16="http://schemas.microsoft.com/office/drawing/2014/main" id="{5ACDA73C-7814-AA08-17BC-05F9CFFAA170}"/>
              </a:ext>
            </a:extLst>
          </p:cNvPr>
          <p:cNvPicPr>
            <a:picLocks noChangeAspect="1"/>
          </p:cNvPicPr>
          <p:nvPr/>
        </p:nvPicPr>
        <p:blipFill>
          <a:blip r:embed="rId4">
            <a:extLst>
              <a:ext uri="{28A0092B-C50C-407E-A947-70E740481C1C}">
                <a14:useLocalDpi xmlns:a14="http://schemas.microsoft.com/office/drawing/2010/main" val="0"/>
              </a:ext>
            </a:extLst>
          </a:blip>
          <a:srcRect l="1270" r="12284" b="-2"/>
          <a:stretch/>
        </p:blipFill>
        <p:spPr>
          <a:xfrm>
            <a:off x="7621024" y="-5"/>
            <a:ext cx="4579876" cy="3536502"/>
          </a:xfrm>
          <a:custGeom>
            <a:avLst/>
            <a:gdLst/>
            <a:ahLst/>
            <a:cxnLst/>
            <a:rect l="l" t="t" r="r" b="b"/>
            <a:pathLst>
              <a:path w="4579876" h="3536502">
                <a:moveTo>
                  <a:pt x="457312" y="0"/>
                </a:moveTo>
                <a:lnTo>
                  <a:pt x="4579876" y="0"/>
                </a:lnTo>
                <a:lnTo>
                  <a:pt x="4579876" y="3057029"/>
                </a:lnTo>
                <a:lnTo>
                  <a:pt x="4508441" y="3086568"/>
                </a:lnTo>
                <a:cubicBezTo>
                  <a:pt x="4391572" y="3126663"/>
                  <a:pt x="4301124" y="3221848"/>
                  <a:pt x="4183947" y="3271738"/>
                </a:cubicBezTo>
                <a:cubicBezTo>
                  <a:pt x="4099090" y="3307854"/>
                  <a:pt x="4017967" y="3354374"/>
                  <a:pt x="3930625" y="3387123"/>
                </a:cubicBezTo>
                <a:cubicBezTo>
                  <a:pt x="3723932" y="3464557"/>
                  <a:pt x="3513195" y="3526689"/>
                  <a:pt x="3290337" y="3535564"/>
                </a:cubicBezTo>
                <a:cubicBezTo>
                  <a:pt x="3106332" y="3542605"/>
                  <a:pt x="1510274" y="3535872"/>
                  <a:pt x="861903" y="2528615"/>
                </a:cubicBezTo>
                <a:cubicBezTo>
                  <a:pt x="849470" y="2523717"/>
                  <a:pt x="835485" y="2510862"/>
                  <a:pt x="831133" y="2498619"/>
                </a:cubicBezTo>
                <a:cubicBezTo>
                  <a:pt x="810307" y="2441385"/>
                  <a:pt x="759333" y="2416594"/>
                  <a:pt x="713333" y="2385682"/>
                </a:cubicBezTo>
                <a:cubicBezTo>
                  <a:pt x="672925" y="2358442"/>
                  <a:pt x="630030" y="2329978"/>
                  <a:pt x="613246" y="2284067"/>
                </a:cubicBezTo>
                <a:cubicBezTo>
                  <a:pt x="591179" y="2222855"/>
                  <a:pt x="653963" y="2273050"/>
                  <a:pt x="665465" y="2249789"/>
                </a:cubicBezTo>
                <a:cubicBezTo>
                  <a:pt x="641532" y="2217960"/>
                  <a:pt x="604543" y="2188882"/>
                  <a:pt x="594908" y="2152767"/>
                </a:cubicBezTo>
                <a:cubicBezTo>
                  <a:pt x="559787" y="2022383"/>
                  <a:pt x="483946" y="1927503"/>
                  <a:pt x="370497" y="1853742"/>
                </a:cubicBezTo>
                <a:cubicBezTo>
                  <a:pt x="337861" y="1832624"/>
                  <a:pt x="316415" y="1794059"/>
                  <a:pt x="271969" y="1787940"/>
                </a:cubicBezTo>
                <a:cubicBezTo>
                  <a:pt x="173127" y="1774472"/>
                  <a:pt x="204209" y="1669186"/>
                  <a:pt x="151990" y="1622358"/>
                </a:cubicBezTo>
                <a:cubicBezTo>
                  <a:pt x="142044" y="1613481"/>
                  <a:pt x="133031" y="1596037"/>
                  <a:pt x="134895" y="1584102"/>
                </a:cubicBezTo>
                <a:cubicBezTo>
                  <a:pt x="137691" y="1566959"/>
                  <a:pt x="149504" y="1550739"/>
                  <a:pt x="159450" y="1535435"/>
                </a:cubicBezTo>
                <a:cubicBezTo>
                  <a:pt x="169708" y="1520133"/>
                  <a:pt x="185247" y="1506664"/>
                  <a:pt x="177788" y="1486465"/>
                </a:cubicBezTo>
                <a:cubicBezTo>
                  <a:pt x="174683" y="1478202"/>
                  <a:pt x="176855" y="1449432"/>
                  <a:pt x="153856" y="1472079"/>
                </a:cubicBezTo>
                <a:cubicBezTo>
                  <a:pt x="90760" y="1534212"/>
                  <a:pt x="54082" y="1475449"/>
                  <a:pt x="0" y="1447289"/>
                </a:cubicBezTo>
                <a:cubicBezTo>
                  <a:pt x="43515" y="1418212"/>
                  <a:pt x="82677" y="1397707"/>
                  <a:pt x="89205" y="1354247"/>
                </a:cubicBezTo>
                <a:cubicBezTo>
                  <a:pt x="102570" y="1264569"/>
                  <a:pt x="159758" y="1223557"/>
                  <a:pt x="246479" y="1215599"/>
                </a:cubicBezTo>
                <a:cubicBezTo>
                  <a:pt x="214465" y="1128983"/>
                  <a:pt x="214465" y="1128983"/>
                  <a:pt x="317968" y="1117045"/>
                </a:cubicBezTo>
                <a:cubicBezTo>
                  <a:pt x="278183" y="1061955"/>
                  <a:pt x="278183" y="1047876"/>
                  <a:pt x="326362" y="1028900"/>
                </a:cubicBezTo>
                <a:cubicBezTo>
                  <a:pt x="372673" y="1010841"/>
                  <a:pt x="423957" y="1004720"/>
                  <a:pt x="466852" y="976870"/>
                </a:cubicBezTo>
                <a:cubicBezTo>
                  <a:pt x="427377" y="906475"/>
                  <a:pt x="416188" y="824756"/>
                  <a:pt x="334754" y="790475"/>
                </a:cubicBezTo>
                <a:cubicBezTo>
                  <a:pt x="322010" y="785272"/>
                  <a:pt x="313307" y="764154"/>
                  <a:pt x="321386" y="751912"/>
                </a:cubicBezTo>
                <a:cubicBezTo>
                  <a:pt x="350915" y="707534"/>
                  <a:pt x="308644" y="623365"/>
                  <a:pt x="400645" y="613877"/>
                </a:cubicBezTo>
                <a:cubicBezTo>
                  <a:pt x="412147" y="612959"/>
                  <a:pt x="422716" y="603776"/>
                  <a:pt x="413701" y="591839"/>
                </a:cubicBezTo>
                <a:cubicBezTo>
                  <a:pt x="382618" y="550216"/>
                  <a:pt x="420228" y="552969"/>
                  <a:pt x="442917" y="547767"/>
                </a:cubicBezTo>
                <a:cubicBezTo>
                  <a:pt x="470271" y="541341"/>
                  <a:pt x="501353" y="559703"/>
                  <a:pt x="526840" y="537055"/>
                </a:cubicBezTo>
                <a:cubicBezTo>
                  <a:pt x="520932" y="513181"/>
                  <a:pt x="498866" y="513487"/>
                  <a:pt x="483325" y="505836"/>
                </a:cubicBezTo>
                <a:cubicBezTo>
                  <a:pt x="437946" y="483799"/>
                  <a:pt x="400956" y="457479"/>
                  <a:pt x="398780" y="400243"/>
                </a:cubicBezTo>
                <a:cubicBezTo>
                  <a:pt x="397229" y="354028"/>
                  <a:pt x="392255" y="313323"/>
                  <a:pt x="455041" y="299242"/>
                </a:cubicBezTo>
                <a:cubicBezTo>
                  <a:pt x="481149" y="293426"/>
                  <a:pt x="473687" y="260067"/>
                  <a:pt x="458769" y="243538"/>
                </a:cubicBezTo>
                <a:cubicBezTo>
                  <a:pt x="432038" y="214157"/>
                  <a:pt x="409972" y="174981"/>
                  <a:pt x="363969" y="172227"/>
                </a:cubicBezTo>
                <a:cubicBezTo>
                  <a:pt x="335995" y="170391"/>
                  <a:pt x="314549" y="158146"/>
                  <a:pt x="292481" y="144069"/>
                </a:cubicBezTo>
                <a:cubicBezTo>
                  <a:pt x="276630" y="133966"/>
                  <a:pt x="257670" y="125398"/>
                  <a:pt x="259534" y="103668"/>
                </a:cubicBezTo>
                <a:cubicBezTo>
                  <a:pt x="261399" y="82855"/>
                  <a:pt x="279736" y="74286"/>
                  <a:pt x="298387" y="70001"/>
                </a:cubicBezTo>
                <a:cubicBezTo>
                  <a:pt x="345011" y="59672"/>
                  <a:pt x="389535" y="45726"/>
                  <a:pt x="430782" y="19902"/>
                </a:cubicBezTo>
                <a:close/>
              </a:path>
            </a:pathLst>
          </a:custGeom>
        </p:spPr>
      </p:pic>
    </p:spTree>
    <p:extLst>
      <p:ext uri="{BB962C8B-B14F-4D97-AF65-F5344CB8AC3E}">
        <p14:creationId xmlns:p14="http://schemas.microsoft.com/office/powerpoint/2010/main" val="28513435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9">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BF9AD16F-6BDE-2F63-EBA2-BDC073070208}"/>
              </a:ext>
            </a:extLst>
          </p:cNvPr>
          <p:cNvSpPr>
            <a:spLocks noGrp="1"/>
          </p:cNvSpPr>
          <p:nvPr>
            <p:ph type="title"/>
          </p:nvPr>
        </p:nvSpPr>
        <p:spPr>
          <a:xfrm>
            <a:off x="6461139" y="856738"/>
            <a:ext cx="5383243" cy="1807305"/>
          </a:xfrm>
        </p:spPr>
        <p:txBody>
          <a:bodyPr>
            <a:normAutofit/>
          </a:bodyPr>
          <a:lstStyle/>
          <a:p>
            <a:r>
              <a:rPr lang="tr-TR" sz="3600" dirty="0">
                <a:solidFill>
                  <a:schemeClr val="accent2"/>
                </a:solidFill>
                <a:latin typeface="Poppins" pitchFamily="2" charset="0"/>
                <a:cs typeface="Poppins" pitchFamily="2" charset="0"/>
              </a:rPr>
              <a:t>Beslenme Olanakları</a:t>
            </a:r>
          </a:p>
        </p:txBody>
      </p:sp>
      <p:pic>
        <p:nvPicPr>
          <p:cNvPr id="5" name="Resim 4" descr="bina, gökyüzü, dış mekan, kubbe içeren bir resim&#10;&#10;Açıklama otomatik olarak oluşturuldu">
            <a:extLst>
              <a:ext uri="{FF2B5EF4-FFF2-40B4-BE49-F238E27FC236}">
                <a16:creationId xmlns:a16="http://schemas.microsoft.com/office/drawing/2014/main" id="{4EEBD4E1-24BC-769B-401C-093440C0371B}"/>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rcRect l="25440" r="27512" b="-1"/>
          <a:stretch/>
        </p:blipFill>
        <p:spPr>
          <a:xfrm>
            <a:off x="20" y="10"/>
            <a:ext cx="6116549"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3" name="İçerik Yer Tutucusu 2">
            <a:extLst>
              <a:ext uri="{FF2B5EF4-FFF2-40B4-BE49-F238E27FC236}">
                <a16:creationId xmlns:a16="http://schemas.microsoft.com/office/drawing/2014/main" id="{1A3C9F95-1B2D-B344-BE3E-5CF2E318B463}"/>
              </a:ext>
            </a:extLst>
          </p:cNvPr>
          <p:cNvSpPr>
            <a:spLocks noGrp="1"/>
          </p:cNvSpPr>
          <p:nvPr>
            <p:ph idx="1"/>
          </p:nvPr>
        </p:nvSpPr>
        <p:spPr>
          <a:xfrm>
            <a:off x="6513788" y="2333297"/>
            <a:ext cx="5383244" cy="4159578"/>
          </a:xfrm>
        </p:spPr>
        <p:txBody>
          <a:bodyPr vert="horz" lIns="91440" tIns="45720" rIns="91440" bIns="45720" rtlCol="0">
            <a:normAutofit/>
          </a:bodyPr>
          <a:lstStyle/>
          <a:p>
            <a:pPr marL="0" indent="0" algn="just">
              <a:buNone/>
            </a:pPr>
            <a:r>
              <a:rPr lang="tr-TR" sz="2000" dirty="0">
                <a:latin typeface="Poppins" pitchFamily="2" charset="0"/>
                <a:ea typeface="+mn-lt"/>
                <a:cs typeface="Poppins" pitchFamily="2" charset="0"/>
              </a:rPr>
              <a:t>Üniversite içerisinde bulunan </a:t>
            </a:r>
            <a:r>
              <a:rPr lang="tr-TR" sz="2000" b="1" dirty="0">
                <a:latin typeface="Poppins" pitchFamily="2" charset="0"/>
                <a:ea typeface="+mn-lt"/>
                <a:cs typeface="Poppins" pitchFamily="2" charset="0"/>
              </a:rPr>
              <a:t>TAFANA</a:t>
            </a:r>
            <a:r>
              <a:rPr lang="tr-TR" sz="2000" dirty="0">
                <a:latin typeface="Poppins" pitchFamily="2" charset="0"/>
                <a:ea typeface="+mn-lt"/>
                <a:cs typeface="Poppins" pitchFamily="2" charset="0"/>
              </a:rPr>
              <a:t> Aşçılık merkezi  içerisinde öğrenci ve personel yemekhanesi bulunmaktadır.</a:t>
            </a:r>
          </a:p>
          <a:p>
            <a:pPr marL="0" indent="0" algn="just">
              <a:buNone/>
            </a:pPr>
            <a:endParaRPr lang="tr-TR" sz="2000" dirty="0">
              <a:latin typeface="Poppins" pitchFamily="2" charset="0"/>
              <a:ea typeface="+mn-lt"/>
              <a:cs typeface="Poppins" pitchFamily="2" charset="0"/>
            </a:endParaRPr>
          </a:p>
          <a:p>
            <a:pPr marL="0" indent="0" algn="just">
              <a:buNone/>
            </a:pPr>
            <a:r>
              <a:rPr lang="tr-TR" sz="2000" dirty="0">
                <a:latin typeface="Poppins" pitchFamily="2" charset="0"/>
                <a:ea typeface="+mn-lt"/>
                <a:cs typeface="Poppins" pitchFamily="2" charset="0"/>
              </a:rPr>
              <a:t>Öğrenci yemekhanesinden yararlanmak için web sitesinde yer alan “yemek satışı” kısmından haftalık yemek satın alınabilmektedir. Kampüs içerisinde yer alan “</a:t>
            </a:r>
            <a:r>
              <a:rPr lang="tr-TR" sz="2000" b="1" dirty="0">
                <a:latin typeface="Poppins" pitchFamily="2" charset="0"/>
                <a:ea typeface="+mn-lt"/>
                <a:cs typeface="Poppins" pitchFamily="2" charset="0"/>
              </a:rPr>
              <a:t>Öğrenci Yaşam Merkezi</a:t>
            </a:r>
            <a:r>
              <a:rPr lang="tr-TR" sz="2000" dirty="0">
                <a:latin typeface="Poppins" pitchFamily="2" charset="0"/>
                <a:ea typeface="+mn-lt"/>
                <a:cs typeface="Poppins" pitchFamily="2" charset="0"/>
              </a:rPr>
              <a:t>” içerisinde yemek yiyebileceğiniz yerler, kafeler ve market yer almaktadır. Üniversitenin çok yakınlarında pek çok yeme içme alternatifi bulunmaktadır. </a:t>
            </a:r>
            <a:endParaRPr lang="tr-TR" sz="2000" dirty="0">
              <a:latin typeface="Poppins" pitchFamily="2" charset="0"/>
              <a:cs typeface="Poppins" pitchFamily="2" charset="0"/>
            </a:endParaRPr>
          </a:p>
          <a:p>
            <a:pPr algn="just"/>
            <a:endParaRPr lang="tr-TR" sz="2000" dirty="0">
              <a:latin typeface="Poppins" pitchFamily="2" charset="0"/>
              <a:cs typeface="Poppins" pitchFamily="2" charset="0"/>
            </a:endParaRPr>
          </a:p>
        </p:txBody>
      </p:sp>
    </p:spTree>
    <p:extLst>
      <p:ext uri="{BB962C8B-B14F-4D97-AF65-F5344CB8AC3E}">
        <p14:creationId xmlns:p14="http://schemas.microsoft.com/office/powerpoint/2010/main" val="14246970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Slide Background">
            <a:extLst>
              <a:ext uri="{FF2B5EF4-FFF2-40B4-BE49-F238E27FC236}">
                <a16:creationId xmlns:a16="http://schemas.microsoft.com/office/drawing/2014/main" id="{B210AC1D-4063-4C6E-9528-FA9C4C0C18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0" name="Rectangle 19">
            <a:extLst>
              <a:ext uri="{FF2B5EF4-FFF2-40B4-BE49-F238E27FC236}">
                <a16:creationId xmlns:a16="http://schemas.microsoft.com/office/drawing/2014/main" id="{02F8C595-E68C-4306-AED8-DC7826A0A5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416414" cy="6858000"/>
          </a:xfrm>
          <a:prstGeom prst="rect">
            <a:avLst/>
          </a:prstGeom>
          <a:ln>
            <a:noFill/>
          </a:ln>
          <a:effectLst>
            <a:outerShdw blurRad="889000" dist="406400" dir="21540000" sx="90000" sy="90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045899CC-F2E8-D312-4C7A-FADB7535790A}"/>
              </a:ext>
            </a:extLst>
          </p:cNvPr>
          <p:cNvSpPr>
            <a:spLocks noGrp="1"/>
          </p:cNvSpPr>
          <p:nvPr>
            <p:ph type="title"/>
          </p:nvPr>
        </p:nvSpPr>
        <p:spPr>
          <a:xfrm>
            <a:off x="6803409" y="762001"/>
            <a:ext cx="4156512" cy="1708244"/>
          </a:xfrm>
        </p:spPr>
        <p:txBody>
          <a:bodyPr anchor="ctr">
            <a:normAutofit/>
          </a:bodyPr>
          <a:lstStyle/>
          <a:p>
            <a:r>
              <a:rPr lang="tr-TR" sz="4000" dirty="0">
                <a:solidFill>
                  <a:schemeClr val="accent2"/>
                </a:solidFill>
                <a:latin typeface="Poppins" pitchFamily="2" charset="0"/>
                <a:cs typeface="Poppins" pitchFamily="2" charset="0"/>
              </a:rPr>
              <a:t>Kütüphane</a:t>
            </a:r>
          </a:p>
        </p:txBody>
      </p:sp>
      <p:pic>
        <p:nvPicPr>
          <p:cNvPr id="6" name="Resim 5" descr="bina, dış mekan, gökyüzü, mülk içeren bir resim&#10;&#10;Açıklama otomatik olarak oluşturuldu">
            <a:extLst>
              <a:ext uri="{FF2B5EF4-FFF2-40B4-BE49-F238E27FC236}">
                <a16:creationId xmlns:a16="http://schemas.microsoft.com/office/drawing/2014/main" id="{CED5367A-B91C-9C4F-D0B4-DC399479686D}"/>
              </a:ext>
            </a:extLst>
          </p:cNvPr>
          <p:cNvPicPr>
            <a:picLocks noChangeAspect="1"/>
          </p:cNvPicPr>
          <p:nvPr/>
        </p:nvPicPr>
        <p:blipFill>
          <a:blip r:embed="rId2">
            <a:extLst>
              <a:ext uri="{28A0092B-C50C-407E-A947-70E740481C1C}">
                <a14:useLocalDpi xmlns:a14="http://schemas.microsoft.com/office/drawing/2010/main" val="0"/>
              </a:ext>
            </a:extLst>
          </a:blip>
          <a:srcRect l="26770" r="13896" b="-2"/>
          <a:stretch/>
        </p:blipFill>
        <p:spPr>
          <a:xfrm>
            <a:off x="-1" y="-2"/>
            <a:ext cx="6096001" cy="6858002"/>
          </a:xfrm>
          <a:prstGeom prst="rect">
            <a:avLst/>
          </a:prstGeom>
        </p:spPr>
      </p:pic>
      <p:sp>
        <p:nvSpPr>
          <p:cNvPr id="3" name="İçerik Yer Tutucusu 2">
            <a:extLst>
              <a:ext uri="{FF2B5EF4-FFF2-40B4-BE49-F238E27FC236}">
                <a16:creationId xmlns:a16="http://schemas.microsoft.com/office/drawing/2014/main" id="{CA8DE66D-7586-8548-4769-1E96F529970F}"/>
              </a:ext>
            </a:extLst>
          </p:cNvPr>
          <p:cNvSpPr>
            <a:spLocks noGrp="1"/>
          </p:cNvSpPr>
          <p:nvPr>
            <p:ph idx="1"/>
          </p:nvPr>
        </p:nvSpPr>
        <p:spPr>
          <a:xfrm>
            <a:off x="6803408" y="2470245"/>
            <a:ext cx="4405365" cy="3769835"/>
          </a:xfrm>
        </p:spPr>
        <p:txBody>
          <a:bodyPr vert="horz" lIns="91440" tIns="45720" rIns="91440" bIns="45720" rtlCol="0" anchor="ctr">
            <a:normAutofit/>
          </a:bodyPr>
          <a:lstStyle/>
          <a:p>
            <a:pPr marL="0" indent="0" algn="just">
              <a:buNone/>
            </a:pPr>
            <a:r>
              <a:rPr lang="tr-TR" sz="2000" dirty="0">
                <a:latin typeface="Poppins" pitchFamily="2" charset="0"/>
                <a:ea typeface="+mn-lt"/>
                <a:cs typeface="Poppins" pitchFamily="2" charset="0"/>
              </a:rPr>
              <a:t>Kampüs içerisinde yer alan Hoca Ahmet Yesevi Kütüphanesinde 60.000in üzerinde kitap, nadir eserler salonu, internet salonu, ve 7/24 açık olan okuma salonları bulunmaktadır.  </a:t>
            </a:r>
            <a:endParaRPr lang="tr-TR" sz="2000" dirty="0">
              <a:latin typeface="Poppins" pitchFamily="2" charset="0"/>
              <a:cs typeface="Poppins" pitchFamily="2" charset="0"/>
            </a:endParaRPr>
          </a:p>
        </p:txBody>
      </p:sp>
    </p:spTree>
    <p:extLst>
      <p:ext uri="{BB962C8B-B14F-4D97-AF65-F5344CB8AC3E}">
        <p14:creationId xmlns:p14="http://schemas.microsoft.com/office/powerpoint/2010/main" val="2519237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Resim 3" descr="dış mekan, bina, gökyüzü, mülk içeren bir resim&#10;&#10;Açıklama otomatik olarak oluşturuldu">
            <a:extLst>
              <a:ext uri="{FF2B5EF4-FFF2-40B4-BE49-F238E27FC236}">
                <a16:creationId xmlns:a16="http://schemas.microsoft.com/office/drawing/2014/main" id="{B47B5C1D-BA7F-6A4C-DDD0-339C34A4B880}"/>
              </a:ext>
            </a:extLst>
          </p:cNvPr>
          <p:cNvPicPr>
            <a:picLocks noChangeAspect="1"/>
          </p:cNvPicPr>
          <p:nvPr/>
        </p:nvPicPr>
        <p:blipFill>
          <a:blip r:embed="rId2">
            <a:duotone>
              <a:schemeClr val="bg2">
                <a:shade val="45000"/>
                <a:satMod val="135000"/>
              </a:schemeClr>
              <a:prstClr val="white"/>
            </a:duotone>
            <a:extLst>
              <a:ext uri="{28A0092B-C50C-407E-A947-70E740481C1C}">
                <a14:useLocalDpi xmlns:a14="http://schemas.microsoft.com/office/drawing/2010/main" val="0"/>
              </a:ext>
            </a:extLst>
          </a:blip>
          <a:srcRect t="6739" b="8991"/>
          <a:stretch/>
        </p:blipFill>
        <p:spPr>
          <a:xfrm>
            <a:off x="20" y="-24146"/>
            <a:ext cx="12191980" cy="6857990"/>
          </a:xfrm>
          <a:prstGeom prst="rect">
            <a:avLst/>
          </a:prstGeom>
        </p:spPr>
      </p:pic>
      <p:sp>
        <p:nvSpPr>
          <p:cNvPr id="20" name="Rectangle 19">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D41A32B7-FC34-8484-B8A0-B64D05801352}"/>
              </a:ext>
            </a:extLst>
          </p:cNvPr>
          <p:cNvSpPr>
            <a:spLocks noGrp="1"/>
          </p:cNvSpPr>
          <p:nvPr>
            <p:ph type="title"/>
          </p:nvPr>
        </p:nvSpPr>
        <p:spPr>
          <a:xfrm>
            <a:off x="926690" y="1150771"/>
            <a:ext cx="10515600" cy="1325563"/>
          </a:xfrm>
        </p:spPr>
        <p:txBody>
          <a:bodyPr>
            <a:normAutofit/>
          </a:bodyPr>
          <a:lstStyle/>
          <a:p>
            <a:pPr algn="ctr"/>
            <a:r>
              <a:rPr lang="tr-TR" dirty="0">
                <a:solidFill>
                  <a:schemeClr val="accent2"/>
                </a:solidFill>
                <a:latin typeface="Poppins" pitchFamily="2" charset="0"/>
                <a:cs typeface="Poppins" pitchFamily="2" charset="0"/>
              </a:rPr>
              <a:t>Sağlık Olanakları</a:t>
            </a:r>
          </a:p>
        </p:txBody>
      </p:sp>
      <p:graphicFrame>
        <p:nvGraphicFramePr>
          <p:cNvPr id="5" name="İçerik Yer Tutucusu 2">
            <a:extLst>
              <a:ext uri="{FF2B5EF4-FFF2-40B4-BE49-F238E27FC236}">
                <a16:creationId xmlns:a16="http://schemas.microsoft.com/office/drawing/2014/main" id="{22259D98-D268-AD59-9866-763FBDD83BCB}"/>
              </a:ext>
            </a:extLst>
          </p:cNvPr>
          <p:cNvGraphicFramePr>
            <a:graphicFrameLocks noGrp="1"/>
          </p:cNvGraphicFramePr>
          <p:nvPr>
            <p:ph idx="1"/>
            <p:extLst>
              <p:ext uri="{D42A27DB-BD31-4B8C-83A1-F6EECF244321}">
                <p14:modId xmlns:p14="http://schemas.microsoft.com/office/powerpoint/2010/main" val="1343511314"/>
              </p:ext>
            </p:extLst>
          </p:nvPr>
        </p:nvGraphicFramePr>
        <p:xfrm>
          <a:off x="1094232" y="2205998"/>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590052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955A2079-FA98-4876-80F0-72364A7D2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180A1E89-1A05-B059-E60F-A1005C86AD5D}"/>
              </a:ext>
            </a:extLst>
          </p:cNvPr>
          <p:cNvSpPr>
            <a:spLocks noGrp="1"/>
          </p:cNvSpPr>
          <p:nvPr>
            <p:ph type="title"/>
          </p:nvPr>
        </p:nvSpPr>
        <p:spPr>
          <a:xfrm>
            <a:off x="1074174" y="537524"/>
            <a:ext cx="10515600" cy="1133499"/>
          </a:xfrm>
        </p:spPr>
        <p:txBody>
          <a:bodyPr>
            <a:normAutofit/>
          </a:bodyPr>
          <a:lstStyle/>
          <a:p>
            <a:pPr algn="ctr"/>
            <a:r>
              <a:rPr lang="tr-TR" sz="5200" dirty="0">
                <a:solidFill>
                  <a:schemeClr val="accent2"/>
                </a:solidFill>
                <a:latin typeface="Poppins" pitchFamily="2" charset="0"/>
                <a:cs typeface="Poppins" pitchFamily="2" charset="0"/>
              </a:rPr>
              <a:t>Çalışma Olanakları</a:t>
            </a:r>
          </a:p>
        </p:txBody>
      </p:sp>
      <p:graphicFrame>
        <p:nvGraphicFramePr>
          <p:cNvPr id="7" name="İçerik Yer Tutucusu 2">
            <a:extLst>
              <a:ext uri="{FF2B5EF4-FFF2-40B4-BE49-F238E27FC236}">
                <a16:creationId xmlns:a16="http://schemas.microsoft.com/office/drawing/2014/main" id="{929B6704-4841-CBDC-307A-A209EB32CAD2}"/>
              </a:ext>
            </a:extLst>
          </p:cNvPr>
          <p:cNvGraphicFramePr>
            <a:graphicFrameLocks noGrp="1"/>
          </p:cNvGraphicFramePr>
          <p:nvPr>
            <p:ph idx="1"/>
            <p:extLst>
              <p:ext uri="{D42A27DB-BD31-4B8C-83A1-F6EECF244321}">
                <p14:modId xmlns:p14="http://schemas.microsoft.com/office/powerpoint/2010/main" val="3181915653"/>
              </p:ext>
            </p:extLst>
          </p:nvPr>
        </p:nvGraphicFramePr>
        <p:xfrm>
          <a:off x="1074174" y="1809136"/>
          <a:ext cx="10515600" cy="43525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285906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descr="Hava fotoğrafçılığı, kuş bakışı görünüm, dış mekan, kent tasarımı içeren bir resim&#10;&#10;Açıklama otomatik olarak oluşturuldu">
            <a:extLst>
              <a:ext uri="{FF2B5EF4-FFF2-40B4-BE49-F238E27FC236}">
                <a16:creationId xmlns:a16="http://schemas.microsoft.com/office/drawing/2014/main" id="{78DE1CF2-243E-3F0A-F28C-71A9A847BCDD}"/>
              </a:ext>
            </a:extLst>
          </p:cNvPr>
          <p:cNvPicPr>
            <a:picLocks noGrp="1" noChangeAspect="1"/>
          </p:cNvPicPr>
          <p:nvPr>
            <p:ph idx="1"/>
          </p:nvPr>
        </p:nvPicPr>
        <p:blipFill>
          <a:blip r:embed="rId2"/>
          <a:stretch>
            <a:fillRect/>
          </a:stretch>
        </p:blipFill>
        <p:spPr>
          <a:xfrm>
            <a:off x="-3368" y="-299"/>
            <a:ext cx="12198736" cy="6852998"/>
          </a:xfrm>
        </p:spPr>
      </p:pic>
      <p:sp>
        <p:nvSpPr>
          <p:cNvPr id="5" name="Dikdörtgen 4">
            <a:extLst>
              <a:ext uri="{FF2B5EF4-FFF2-40B4-BE49-F238E27FC236}">
                <a16:creationId xmlns:a16="http://schemas.microsoft.com/office/drawing/2014/main" id="{4CFCDAD7-ACC2-A0FD-CDF8-599868A472D1}"/>
              </a:ext>
            </a:extLst>
          </p:cNvPr>
          <p:cNvSpPr/>
          <p:nvPr/>
        </p:nvSpPr>
        <p:spPr>
          <a:xfrm>
            <a:off x="6811209" y="1567326"/>
            <a:ext cx="1706396" cy="886657"/>
          </a:xfrm>
          <a:prstGeom prst="rect">
            <a:avLst/>
          </a:prstGeom>
          <a:noFill/>
          <a:ln w="508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solidFill>
                <a:srgbClr val="FF0000"/>
              </a:solidFill>
            </a:endParaRPr>
          </a:p>
        </p:txBody>
      </p:sp>
      <p:sp>
        <p:nvSpPr>
          <p:cNvPr id="2" name="Dikdörtgen: Köşeleri Yuvarlatılmış 1">
            <a:extLst>
              <a:ext uri="{FF2B5EF4-FFF2-40B4-BE49-F238E27FC236}">
                <a16:creationId xmlns:a16="http://schemas.microsoft.com/office/drawing/2014/main" id="{9CC14706-B635-77B2-1F01-37F22DF28720}"/>
              </a:ext>
            </a:extLst>
          </p:cNvPr>
          <p:cNvSpPr/>
          <p:nvPr/>
        </p:nvSpPr>
        <p:spPr>
          <a:xfrm>
            <a:off x="117105" y="1957337"/>
            <a:ext cx="1355079" cy="1355079"/>
          </a:xfrm>
          <a:prstGeom prst="roundRect">
            <a:avLst/>
          </a:prstGeom>
          <a:noFill/>
          <a:ln w="508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 name="Dikdörtgen: Köşeleri Yuvarlatılmış 5">
            <a:extLst>
              <a:ext uri="{FF2B5EF4-FFF2-40B4-BE49-F238E27FC236}">
                <a16:creationId xmlns:a16="http://schemas.microsoft.com/office/drawing/2014/main" id="{79132EB1-C1CB-08BE-5FC6-913B4D7134A3}"/>
              </a:ext>
            </a:extLst>
          </p:cNvPr>
          <p:cNvSpPr/>
          <p:nvPr/>
        </p:nvSpPr>
        <p:spPr>
          <a:xfrm>
            <a:off x="3914674" y="1689667"/>
            <a:ext cx="1187785" cy="869927"/>
          </a:xfrm>
          <a:prstGeom prst="roundRect">
            <a:avLst/>
          </a:prstGeom>
          <a:noFill/>
          <a:ln w="508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Dikdörtgen: Köşeleri Yuvarlatılmış 6">
            <a:extLst>
              <a:ext uri="{FF2B5EF4-FFF2-40B4-BE49-F238E27FC236}">
                <a16:creationId xmlns:a16="http://schemas.microsoft.com/office/drawing/2014/main" id="{55835E4D-80F6-CC48-CEF0-A602A54B0355}"/>
              </a:ext>
            </a:extLst>
          </p:cNvPr>
          <p:cNvSpPr/>
          <p:nvPr/>
        </p:nvSpPr>
        <p:spPr>
          <a:xfrm>
            <a:off x="6256787" y="1321621"/>
            <a:ext cx="618986" cy="635716"/>
          </a:xfrm>
          <a:prstGeom prst="roundRect">
            <a:avLst/>
          </a:prstGeom>
          <a:noFill/>
          <a:ln w="508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Dikdörtgen 7">
            <a:extLst>
              <a:ext uri="{FF2B5EF4-FFF2-40B4-BE49-F238E27FC236}">
                <a16:creationId xmlns:a16="http://schemas.microsoft.com/office/drawing/2014/main" id="{3F3F4888-C0FB-CBBC-0498-F4179F001E99}"/>
              </a:ext>
            </a:extLst>
          </p:cNvPr>
          <p:cNvSpPr/>
          <p:nvPr/>
        </p:nvSpPr>
        <p:spPr>
          <a:xfrm>
            <a:off x="5202836" y="1589290"/>
            <a:ext cx="953574" cy="535340"/>
          </a:xfrm>
          <a:prstGeom prst="rect">
            <a:avLst/>
          </a:prstGeom>
          <a:noFill/>
          <a:ln w="508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20870407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 name="Rectangle 22">
            <a:extLst>
              <a:ext uri="{FF2B5EF4-FFF2-40B4-BE49-F238E27FC236}">
                <a16:creationId xmlns:a16="http://schemas.microsoft.com/office/drawing/2014/main" id="{8A95209C-5275-4E15-8EA7-7F42980ABF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Resim 10" descr="dış mekan, gökyüzü, çim, bitki içeren bir resim&#10;&#10;Açıklama otomatik olarak oluşturuldu">
            <a:extLst>
              <a:ext uri="{FF2B5EF4-FFF2-40B4-BE49-F238E27FC236}">
                <a16:creationId xmlns:a16="http://schemas.microsoft.com/office/drawing/2014/main" id="{D10830ED-CEB6-2C04-3AFF-50D77DC114F2}"/>
              </a:ext>
            </a:extLst>
          </p:cNvPr>
          <p:cNvPicPr>
            <a:picLocks noChangeAspect="1"/>
          </p:cNvPicPr>
          <p:nvPr/>
        </p:nvPicPr>
        <p:blipFill>
          <a:blip r:embed="rId2">
            <a:alphaModFix amt="50000"/>
            <a:extLst>
              <a:ext uri="{28A0092B-C50C-407E-A947-70E740481C1C}">
                <a14:useLocalDpi xmlns:a14="http://schemas.microsoft.com/office/drawing/2010/main" val="0"/>
              </a:ext>
            </a:extLst>
          </a:blip>
          <a:srcRect l="9044" r="1644" b="-1"/>
          <a:stretch/>
        </p:blipFill>
        <p:spPr>
          <a:xfrm>
            <a:off x="20" y="10"/>
            <a:ext cx="12188931" cy="6857990"/>
          </a:xfrm>
          <a:prstGeom prst="rect">
            <a:avLst/>
          </a:prstGeom>
        </p:spPr>
      </p:pic>
      <p:sp>
        <p:nvSpPr>
          <p:cNvPr id="2" name="Başlık 1">
            <a:extLst>
              <a:ext uri="{FF2B5EF4-FFF2-40B4-BE49-F238E27FC236}">
                <a16:creationId xmlns:a16="http://schemas.microsoft.com/office/drawing/2014/main" id="{565C4E46-A0A1-7370-8CDC-D12429E725EC}"/>
              </a:ext>
            </a:extLst>
          </p:cNvPr>
          <p:cNvSpPr>
            <a:spLocks noGrp="1"/>
          </p:cNvSpPr>
          <p:nvPr>
            <p:ph type="ctrTitle"/>
          </p:nvPr>
        </p:nvSpPr>
        <p:spPr>
          <a:xfrm>
            <a:off x="1527048" y="1124712"/>
            <a:ext cx="9144000" cy="3063240"/>
          </a:xfrm>
        </p:spPr>
        <p:txBody>
          <a:bodyPr>
            <a:normAutofit/>
          </a:bodyPr>
          <a:lstStyle/>
          <a:p>
            <a:r>
              <a:rPr lang="tr-TR" sz="6600" b="1" dirty="0">
                <a:solidFill>
                  <a:schemeClr val="bg1"/>
                </a:solidFill>
                <a:latin typeface="Poppins" pitchFamily="2" charset="0"/>
                <a:cs typeface="Poppins" pitchFamily="2" charset="0"/>
              </a:rPr>
              <a:t>FAKÜLTE TANITIMI</a:t>
            </a:r>
          </a:p>
        </p:txBody>
      </p:sp>
      <p:sp>
        <p:nvSpPr>
          <p:cNvPr id="3" name="Alt Başlık 2">
            <a:extLst>
              <a:ext uri="{FF2B5EF4-FFF2-40B4-BE49-F238E27FC236}">
                <a16:creationId xmlns:a16="http://schemas.microsoft.com/office/drawing/2014/main" id="{1C888C75-1B8A-8553-25AC-F4272A9FF9D6}"/>
              </a:ext>
            </a:extLst>
          </p:cNvPr>
          <p:cNvSpPr>
            <a:spLocks noGrp="1"/>
          </p:cNvSpPr>
          <p:nvPr>
            <p:ph type="subTitle" idx="1"/>
          </p:nvPr>
        </p:nvSpPr>
        <p:spPr>
          <a:xfrm>
            <a:off x="1527048" y="4599432"/>
            <a:ext cx="9144000" cy="1227520"/>
          </a:xfrm>
        </p:spPr>
        <p:txBody>
          <a:bodyPr>
            <a:normAutofit/>
          </a:bodyPr>
          <a:lstStyle/>
          <a:p>
            <a:r>
              <a:rPr lang="tr-TR" dirty="0" err="1">
                <a:solidFill>
                  <a:schemeClr val="bg1"/>
                </a:solidFill>
                <a:latin typeface="Poppins" pitchFamily="2" charset="0"/>
                <a:cs typeface="Poppins" pitchFamily="2" charset="0"/>
              </a:rPr>
              <a:t>https</a:t>
            </a:r>
            <a:r>
              <a:rPr lang="tr-TR" dirty="0">
                <a:solidFill>
                  <a:schemeClr val="bg1"/>
                </a:solidFill>
                <a:latin typeface="Poppins" pitchFamily="2" charset="0"/>
                <a:cs typeface="Poppins" pitchFamily="2" charset="0"/>
              </a:rPr>
              <a:t>://</a:t>
            </a:r>
            <a:r>
              <a:rPr lang="tr-TR" dirty="0" err="1">
                <a:solidFill>
                  <a:schemeClr val="bg1"/>
                </a:solidFill>
                <a:latin typeface="Poppins" pitchFamily="2" charset="0"/>
                <a:cs typeface="Poppins" pitchFamily="2" charset="0"/>
              </a:rPr>
              <a:t>egitim.nevsehir.edu.tr</a:t>
            </a:r>
            <a:r>
              <a:rPr lang="tr-TR" dirty="0">
                <a:solidFill>
                  <a:schemeClr val="bg1"/>
                </a:solidFill>
                <a:latin typeface="Poppins" pitchFamily="2" charset="0"/>
                <a:cs typeface="Poppins" pitchFamily="2" charset="0"/>
              </a:rPr>
              <a:t>/tr</a:t>
            </a:r>
          </a:p>
        </p:txBody>
      </p:sp>
      <p:sp>
        <p:nvSpPr>
          <p:cNvPr id="25" name="sketchy box">
            <a:extLst>
              <a:ext uri="{FF2B5EF4-FFF2-40B4-BE49-F238E27FC236}">
                <a16:creationId xmlns:a16="http://schemas.microsoft.com/office/drawing/2014/main" id="{4F2ED431-E304-4FF0-9F4E-032783C9D6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38200" y="720953"/>
            <a:ext cx="10515600" cy="5416094"/>
          </a:xfrm>
          <a:custGeom>
            <a:avLst/>
            <a:gdLst>
              <a:gd name="connsiteX0" fmla="*/ 0 w 10515600"/>
              <a:gd name="connsiteY0" fmla="*/ 0 h 5416094"/>
              <a:gd name="connsiteX1" fmla="*/ 552069 w 10515600"/>
              <a:gd name="connsiteY1" fmla="*/ 0 h 5416094"/>
              <a:gd name="connsiteX2" fmla="*/ 893826 w 10515600"/>
              <a:gd name="connsiteY2" fmla="*/ 0 h 5416094"/>
              <a:gd name="connsiteX3" fmla="*/ 1761363 w 10515600"/>
              <a:gd name="connsiteY3" fmla="*/ 0 h 5416094"/>
              <a:gd name="connsiteX4" fmla="*/ 2313432 w 10515600"/>
              <a:gd name="connsiteY4" fmla="*/ 0 h 5416094"/>
              <a:gd name="connsiteX5" fmla="*/ 2865501 w 10515600"/>
              <a:gd name="connsiteY5" fmla="*/ 0 h 5416094"/>
              <a:gd name="connsiteX6" fmla="*/ 3733038 w 10515600"/>
              <a:gd name="connsiteY6" fmla="*/ 0 h 5416094"/>
              <a:gd name="connsiteX7" fmla="*/ 4179951 w 10515600"/>
              <a:gd name="connsiteY7" fmla="*/ 0 h 5416094"/>
              <a:gd name="connsiteX8" fmla="*/ 5047488 w 10515600"/>
              <a:gd name="connsiteY8" fmla="*/ 0 h 5416094"/>
              <a:gd name="connsiteX9" fmla="*/ 5915025 w 10515600"/>
              <a:gd name="connsiteY9" fmla="*/ 0 h 5416094"/>
              <a:gd name="connsiteX10" fmla="*/ 6572250 w 10515600"/>
              <a:gd name="connsiteY10" fmla="*/ 0 h 5416094"/>
              <a:gd name="connsiteX11" fmla="*/ 7439787 w 10515600"/>
              <a:gd name="connsiteY11" fmla="*/ 0 h 5416094"/>
              <a:gd name="connsiteX12" fmla="*/ 7991856 w 10515600"/>
              <a:gd name="connsiteY12" fmla="*/ 0 h 5416094"/>
              <a:gd name="connsiteX13" fmla="*/ 8543925 w 10515600"/>
              <a:gd name="connsiteY13" fmla="*/ 0 h 5416094"/>
              <a:gd name="connsiteX14" fmla="*/ 9306306 w 10515600"/>
              <a:gd name="connsiteY14" fmla="*/ 0 h 5416094"/>
              <a:gd name="connsiteX15" fmla="*/ 9858375 w 10515600"/>
              <a:gd name="connsiteY15" fmla="*/ 0 h 5416094"/>
              <a:gd name="connsiteX16" fmla="*/ 10515600 w 10515600"/>
              <a:gd name="connsiteY16" fmla="*/ 0 h 5416094"/>
              <a:gd name="connsiteX17" fmla="*/ 10515600 w 10515600"/>
              <a:gd name="connsiteY17" fmla="*/ 785334 h 5416094"/>
              <a:gd name="connsiteX18" fmla="*/ 10515600 w 10515600"/>
              <a:gd name="connsiteY18" fmla="*/ 1516506 h 5416094"/>
              <a:gd name="connsiteX19" fmla="*/ 10515600 w 10515600"/>
              <a:gd name="connsiteY19" fmla="*/ 2247679 h 5416094"/>
              <a:gd name="connsiteX20" fmla="*/ 10515600 w 10515600"/>
              <a:gd name="connsiteY20" fmla="*/ 2762208 h 5416094"/>
              <a:gd name="connsiteX21" fmla="*/ 10515600 w 10515600"/>
              <a:gd name="connsiteY21" fmla="*/ 3330898 h 5416094"/>
              <a:gd name="connsiteX22" fmla="*/ 10515600 w 10515600"/>
              <a:gd name="connsiteY22" fmla="*/ 4062071 h 5416094"/>
              <a:gd name="connsiteX23" fmla="*/ 10515600 w 10515600"/>
              <a:gd name="connsiteY23" fmla="*/ 4684921 h 5416094"/>
              <a:gd name="connsiteX24" fmla="*/ 10515600 w 10515600"/>
              <a:gd name="connsiteY24" fmla="*/ 5416094 h 5416094"/>
              <a:gd name="connsiteX25" fmla="*/ 9753219 w 10515600"/>
              <a:gd name="connsiteY25" fmla="*/ 5416094 h 5416094"/>
              <a:gd name="connsiteX26" fmla="*/ 9411462 w 10515600"/>
              <a:gd name="connsiteY26" fmla="*/ 5416094 h 5416094"/>
              <a:gd name="connsiteX27" fmla="*/ 8754237 w 10515600"/>
              <a:gd name="connsiteY27" fmla="*/ 5416094 h 5416094"/>
              <a:gd name="connsiteX28" fmla="*/ 8307324 w 10515600"/>
              <a:gd name="connsiteY28" fmla="*/ 5416094 h 5416094"/>
              <a:gd name="connsiteX29" fmla="*/ 7544943 w 10515600"/>
              <a:gd name="connsiteY29" fmla="*/ 5416094 h 5416094"/>
              <a:gd name="connsiteX30" fmla="*/ 7098030 w 10515600"/>
              <a:gd name="connsiteY30" fmla="*/ 5416094 h 5416094"/>
              <a:gd name="connsiteX31" fmla="*/ 6335649 w 10515600"/>
              <a:gd name="connsiteY31" fmla="*/ 5416094 h 5416094"/>
              <a:gd name="connsiteX32" fmla="*/ 5993892 w 10515600"/>
              <a:gd name="connsiteY32" fmla="*/ 5416094 h 5416094"/>
              <a:gd name="connsiteX33" fmla="*/ 5231511 w 10515600"/>
              <a:gd name="connsiteY33" fmla="*/ 5416094 h 5416094"/>
              <a:gd name="connsiteX34" fmla="*/ 4784598 w 10515600"/>
              <a:gd name="connsiteY34" fmla="*/ 5416094 h 5416094"/>
              <a:gd name="connsiteX35" fmla="*/ 4442841 w 10515600"/>
              <a:gd name="connsiteY35" fmla="*/ 5416094 h 5416094"/>
              <a:gd name="connsiteX36" fmla="*/ 3995928 w 10515600"/>
              <a:gd name="connsiteY36" fmla="*/ 5416094 h 5416094"/>
              <a:gd name="connsiteX37" fmla="*/ 3233547 w 10515600"/>
              <a:gd name="connsiteY37" fmla="*/ 5416094 h 5416094"/>
              <a:gd name="connsiteX38" fmla="*/ 2786634 w 10515600"/>
              <a:gd name="connsiteY38" fmla="*/ 5416094 h 5416094"/>
              <a:gd name="connsiteX39" fmla="*/ 2444877 w 10515600"/>
              <a:gd name="connsiteY39" fmla="*/ 5416094 h 5416094"/>
              <a:gd name="connsiteX40" fmla="*/ 1997964 w 10515600"/>
              <a:gd name="connsiteY40" fmla="*/ 5416094 h 5416094"/>
              <a:gd name="connsiteX41" fmla="*/ 1445895 w 10515600"/>
              <a:gd name="connsiteY41" fmla="*/ 5416094 h 5416094"/>
              <a:gd name="connsiteX42" fmla="*/ 788670 w 10515600"/>
              <a:gd name="connsiteY42" fmla="*/ 5416094 h 5416094"/>
              <a:gd name="connsiteX43" fmla="*/ 0 w 10515600"/>
              <a:gd name="connsiteY43" fmla="*/ 5416094 h 5416094"/>
              <a:gd name="connsiteX44" fmla="*/ 0 w 10515600"/>
              <a:gd name="connsiteY44" fmla="*/ 4630760 h 5416094"/>
              <a:gd name="connsiteX45" fmla="*/ 0 w 10515600"/>
              <a:gd name="connsiteY45" fmla="*/ 3953749 h 5416094"/>
              <a:gd name="connsiteX46" fmla="*/ 0 w 10515600"/>
              <a:gd name="connsiteY46" fmla="*/ 3276737 h 5416094"/>
              <a:gd name="connsiteX47" fmla="*/ 0 w 10515600"/>
              <a:gd name="connsiteY47" fmla="*/ 2599725 h 5416094"/>
              <a:gd name="connsiteX48" fmla="*/ 0 w 10515600"/>
              <a:gd name="connsiteY48" fmla="*/ 1922713 h 5416094"/>
              <a:gd name="connsiteX49" fmla="*/ 0 w 10515600"/>
              <a:gd name="connsiteY49" fmla="*/ 1299863 h 5416094"/>
              <a:gd name="connsiteX50" fmla="*/ 0 w 10515600"/>
              <a:gd name="connsiteY50" fmla="*/ 0 h 5416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0515600" h="5416094"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24919" y="196329"/>
                  <a:pt x="10549062" y="488432"/>
                  <a:pt x="10515600" y="785334"/>
                </a:cubicBezTo>
                <a:cubicBezTo>
                  <a:pt x="10482138" y="1082236"/>
                  <a:pt x="10536385" y="1323726"/>
                  <a:pt x="10515600" y="1516506"/>
                </a:cubicBezTo>
                <a:cubicBezTo>
                  <a:pt x="10494815" y="1709286"/>
                  <a:pt x="10546328" y="2097632"/>
                  <a:pt x="10515600" y="2247679"/>
                </a:cubicBezTo>
                <a:cubicBezTo>
                  <a:pt x="10484872" y="2397726"/>
                  <a:pt x="10491771" y="2577292"/>
                  <a:pt x="10515600" y="2762208"/>
                </a:cubicBezTo>
                <a:cubicBezTo>
                  <a:pt x="10539429" y="2947124"/>
                  <a:pt x="10511007" y="3105736"/>
                  <a:pt x="10515600" y="3330898"/>
                </a:cubicBezTo>
                <a:cubicBezTo>
                  <a:pt x="10520194" y="3556060"/>
                  <a:pt x="10497393" y="3882611"/>
                  <a:pt x="10515600" y="4062071"/>
                </a:cubicBezTo>
                <a:cubicBezTo>
                  <a:pt x="10533807" y="4241531"/>
                  <a:pt x="10544791" y="4505155"/>
                  <a:pt x="10515600" y="4684921"/>
                </a:cubicBezTo>
                <a:cubicBezTo>
                  <a:pt x="10486410" y="4864687"/>
                  <a:pt x="10497356" y="5246484"/>
                  <a:pt x="10515600" y="5416094"/>
                </a:cubicBezTo>
                <a:cubicBezTo>
                  <a:pt x="10245623" y="5445692"/>
                  <a:pt x="10029676" y="5415505"/>
                  <a:pt x="9753219" y="5416094"/>
                </a:cubicBezTo>
                <a:cubicBezTo>
                  <a:pt x="9476762" y="5416683"/>
                  <a:pt x="9553148" y="5422760"/>
                  <a:pt x="9411462" y="5416094"/>
                </a:cubicBezTo>
                <a:cubicBezTo>
                  <a:pt x="9269776" y="5409428"/>
                  <a:pt x="8927709" y="5385012"/>
                  <a:pt x="8754237" y="5416094"/>
                </a:cubicBezTo>
                <a:cubicBezTo>
                  <a:pt x="8580766" y="5447176"/>
                  <a:pt x="8413264" y="5410024"/>
                  <a:pt x="8307324" y="5416094"/>
                </a:cubicBezTo>
                <a:cubicBezTo>
                  <a:pt x="8201384" y="5422164"/>
                  <a:pt x="7912690" y="5421686"/>
                  <a:pt x="7544943" y="5416094"/>
                </a:cubicBezTo>
                <a:cubicBezTo>
                  <a:pt x="7177196" y="5410502"/>
                  <a:pt x="7304235" y="5418502"/>
                  <a:pt x="7098030" y="5416094"/>
                </a:cubicBezTo>
                <a:cubicBezTo>
                  <a:pt x="6891825" y="5413686"/>
                  <a:pt x="6541479" y="5434609"/>
                  <a:pt x="6335649" y="5416094"/>
                </a:cubicBezTo>
                <a:cubicBezTo>
                  <a:pt x="6129819" y="5397579"/>
                  <a:pt x="6106541" y="5402791"/>
                  <a:pt x="5993892" y="5416094"/>
                </a:cubicBezTo>
                <a:cubicBezTo>
                  <a:pt x="5881243" y="5429397"/>
                  <a:pt x="5545248" y="5437743"/>
                  <a:pt x="5231511" y="5416094"/>
                </a:cubicBezTo>
                <a:cubicBezTo>
                  <a:pt x="4917774" y="5394445"/>
                  <a:pt x="4963237" y="5426599"/>
                  <a:pt x="4784598" y="5416094"/>
                </a:cubicBezTo>
                <a:cubicBezTo>
                  <a:pt x="4605959" y="5405589"/>
                  <a:pt x="4605904" y="5406658"/>
                  <a:pt x="4442841" y="5416094"/>
                </a:cubicBezTo>
                <a:cubicBezTo>
                  <a:pt x="4279778" y="5425530"/>
                  <a:pt x="4177180" y="5426138"/>
                  <a:pt x="3995928" y="5416094"/>
                </a:cubicBezTo>
                <a:cubicBezTo>
                  <a:pt x="3814676" y="5406050"/>
                  <a:pt x="3516440" y="5429234"/>
                  <a:pt x="3233547" y="5416094"/>
                </a:cubicBezTo>
                <a:cubicBezTo>
                  <a:pt x="2950654" y="5402954"/>
                  <a:pt x="2884354" y="5436103"/>
                  <a:pt x="2786634" y="5416094"/>
                </a:cubicBezTo>
                <a:cubicBezTo>
                  <a:pt x="2688914" y="5396085"/>
                  <a:pt x="2522958" y="5423232"/>
                  <a:pt x="2444877" y="5416094"/>
                </a:cubicBezTo>
                <a:cubicBezTo>
                  <a:pt x="2366796" y="5408956"/>
                  <a:pt x="2104768" y="5395479"/>
                  <a:pt x="1997964" y="5416094"/>
                </a:cubicBezTo>
                <a:cubicBezTo>
                  <a:pt x="1891160" y="5436709"/>
                  <a:pt x="1573016" y="5412376"/>
                  <a:pt x="1445895" y="5416094"/>
                </a:cubicBezTo>
                <a:cubicBezTo>
                  <a:pt x="1318774" y="5419812"/>
                  <a:pt x="986443" y="5400529"/>
                  <a:pt x="788670" y="5416094"/>
                </a:cubicBezTo>
                <a:cubicBezTo>
                  <a:pt x="590897" y="5431659"/>
                  <a:pt x="363709" y="5381266"/>
                  <a:pt x="0" y="5416094"/>
                </a:cubicBezTo>
                <a:cubicBezTo>
                  <a:pt x="-22973" y="5218643"/>
                  <a:pt x="-26699" y="5010779"/>
                  <a:pt x="0" y="4630760"/>
                </a:cubicBezTo>
                <a:cubicBezTo>
                  <a:pt x="26699" y="4250741"/>
                  <a:pt x="-15389" y="4196664"/>
                  <a:pt x="0" y="3953749"/>
                </a:cubicBezTo>
                <a:cubicBezTo>
                  <a:pt x="15389" y="3710834"/>
                  <a:pt x="468" y="3611311"/>
                  <a:pt x="0" y="3276737"/>
                </a:cubicBezTo>
                <a:cubicBezTo>
                  <a:pt x="-468" y="2942163"/>
                  <a:pt x="15360" y="2781998"/>
                  <a:pt x="0" y="2599725"/>
                </a:cubicBezTo>
                <a:cubicBezTo>
                  <a:pt x="-15360" y="2417452"/>
                  <a:pt x="14816" y="2100232"/>
                  <a:pt x="0" y="1922713"/>
                </a:cubicBezTo>
                <a:cubicBezTo>
                  <a:pt x="-14816" y="1745194"/>
                  <a:pt x="-24648" y="1604167"/>
                  <a:pt x="0" y="1299863"/>
                </a:cubicBezTo>
                <a:cubicBezTo>
                  <a:pt x="24648" y="995559"/>
                  <a:pt x="2182" y="279525"/>
                  <a:pt x="0" y="0"/>
                </a:cubicBezTo>
                <a:close/>
              </a:path>
            </a:pathLst>
          </a:custGeom>
          <a:noFill/>
          <a:ln w="47625" cap="rnd">
            <a:solidFill>
              <a:schemeClr val="bg1">
                <a:alpha val="75000"/>
              </a:schemeClr>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sketchy line">
            <a:extLst>
              <a:ext uri="{FF2B5EF4-FFF2-40B4-BE49-F238E27FC236}">
                <a16:creationId xmlns:a16="http://schemas.microsoft.com/office/drawing/2014/main" id="{4E87FCFB-2CCE-460D-B3DD-557C8BD1B9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4419423"/>
            <a:ext cx="4243589" cy="18288"/>
          </a:xfrm>
          <a:custGeom>
            <a:avLst/>
            <a:gdLst>
              <a:gd name="connsiteX0" fmla="*/ 0 w 4243589"/>
              <a:gd name="connsiteY0" fmla="*/ 0 h 18288"/>
              <a:gd name="connsiteX1" fmla="*/ 563791 w 4243589"/>
              <a:gd name="connsiteY1" fmla="*/ 0 h 18288"/>
              <a:gd name="connsiteX2" fmla="*/ 1042710 w 4243589"/>
              <a:gd name="connsiteY2" fmla="*/ 0 h 18288"/>
              <a:gd name="connsiteX3" fmla="*/ 1564066 w 4243589"/>
              <a:gd name="connsiteY3" fmla="*/ 0 h 18288"/>
              <a:gd name="connsiteX4" fmla="*/ 2212729 w 4243589"/>
              <a:gd name="connsiteY4" fmla="*/ 0 h 18288"/>
              <a:gd name="connsiteX5" fmla="*/ 2776520 w 4243589"/>
              <a:gd name="connsiteY5" fmla="*/ 0 h 18288"/>
              <a:gd name="connsiteX6" fmla="*/ 3297875 w 4243589"/>
              <a:gd name="connsiteY6" fmla="*/ 0 h 18288"/>
              <a:gd name="connsiteX7" fmla="*/ 4243589 w 4243589"/>
              <a:gd name="connsiteY7" fmla="*/ 0 h 18288"/>
              <a:gd name="connsiteX8" fmla="*/ 4243589 w 4243589"/>
              <a:gd name="connsiteY8" fmla="*/ 18288 h 18288"/>
              <a:gd name="connsiteX9" fmla="*/ 3637362 w 4243589"/>
              <a:gd name="connsiteY9" fmla="*/ 18288 h 18288"/>
              <a:gd name="connsiteX10" fmla="*/ 3116007 w 4243589"/>
              <a:gd name="connsiteY10" fmla="*/ 18288 h 18288"/>
              <a:gd name="connsiteX11" fmla="*/ 2424908 w 4243589"/>
              <a:gd name="connsiteY11" fmla="*/ 18288 h 18288"/>
              <a:gd name="connsiteX12" fmla="*/ 1861117 w 4243589"/>
              <a:gd name="connsiteY12" fmla="*/ 18288 h 18288"/>
              <a:gd name="connsiteX13" fmla="*/ 1382198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3987" y="7429"/>
                  <a:pt x="4243569" y="10822"/>
                  <a:pt x="4243589" y="18288"/>
                </a:cubicBezTo>
                <a:cubicBezTo>
                  <a:pt x="4112949" y="-2855"/>
                  <a:pt x="3928037" y="1831"/>
                  <a:pt x="3637362" y="18288"/>
                </a:cubicBezTo>
                <a:cubicBezTo>
                  <a:pt x="3346687" y="34745"/>
                  <a:pt x="3254446" y="26669"/>
                  <a:pt x="3116007" y="18288"/>
                </a:cubicBezTo>
                <a:cubicBezTo>
                  <a:pt x="2977569" y="9907"/>
                  <a:pt x="2620228" y="28873"/>
                  <a:pt x="2424908" y="18288"/>
                </a:cubicBezTo>
                <a:cubicBezTo>
                  <a:pt x="2229588" y="7703"/>
                  <a:pt x="2088287" y="-3854"/>
                  <a:pt x="1861117" y="18288"/>
                </a:cubicBezTo>
                <a:cubicBezTo>
                  <a:pt x="1633947" y="40430"/>
                  <a:pt x="1502447" y="-871"/>
                  <a:pt x="1382198" y="18288"/>
                </a:cubicBezTo>
                <a:cubicBezTo>
                  <a:pt x="1261949" y="37447"/>
                  <a:pt x="1045440" y="28353"/>
                  <a:pt x="733535" y="18288"/>
                </a:cubicBezTo>
                <a:cubicBezTo>
                  <a:pt x="421630" y="8223"/>
                  <a:pt x="341257" y="-18359"/>
                  <a:pt x="0" y="18288"/>
                </a:cubicBezTo>
                <a:cubicBezTo>
                  <a:pt x="-591" y="13205"/>
                  <a:pt x="-663" y="6329"/>
                  <a:pt x="0" y="0"/>
                </a:cubicBezTo>
                <a:close/>
              </a:path>
              <a:path w="4243589" h="18288"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2703" y="5429"/>
                  <a:pt x="4244410" y="14046"/>
                  <a:pt x="4243589" y="18288"/>
                </a:cubicBezTo>
                <a:cubicBezTo>
                  <a:pt x="4130424" y="-1240"/>
                  <a:pt x="3932803" y="42249"/>
                  <a:pt x="3722234" y="18288"/>
                </a:cubicBezTo>
                <a:cubicBezTo>
                  <a:pt x="3511665" y="-5673"/>
                  <a:pt x="3269903" y="45994"/>
                  <a:pt x="3116007" y="18288"/>
                </a:cubicBezTo>
                <a:cubicBezTo>
                  <a:pt x="2962111" y="-9418"/>
                  <a:pt x="2744280" y="23224"/>
                  <a:pt x="2509780" y="18288"/>
                </a:cubicBezTo>
                <a:cubicBezTo>
                  <a:pt x="2275280" y="13352"/>
                  <a:pt x="2066059" y="43664"/>
                  <a:pt x="1945989" y="18288"/>
                </a:cubicBezTo>
                <a:cubicBezTo>
                  <a:pt x="1825919" y="-7088"/>
                  <a:pt x="1407329" y="12616"/>
                  <a:pt x="1254890" y="18288"/>
                </a:cubicBezTo>
                <a:cubicBezTo>
                  <a:pt x="1102451" y="23960"/>
                  <a:pt x="837950" y="31673"/>
                  <a:pt x="563791" y="18288"/>
                </a:cubicBezTo>
                <a:cubicBezTo>
                  <a:pt x="289632" y="4903"/>
                  <a:pt x="132768" y="7105"/>
                  <a:pt x="0" y="18288"/>
                </a:cubicBezTo>
                <a:cubicBezTo>
                  <a:pt x="668" y="13665"/>
                  <a:pt x="578" y="5675"/>
                  <a:pt x="0" y="0"/>
                </a:cubicBezTo>
                <a:close/>
              </a:path>
            </a:pathLst>
          </a:custGeom>
          <a:solidFill>
            <a:srgbClr val="FFFFFF">
              <a:alpha val="75000"/>
            </a:srgbClr>
          </a:solidFill>
          <a:ln w="41275" cap="rnd">
            <a:solidFill>
              <a:schemeClr val="bg1">
                <a:alpha val="75000"/>
              </a:schemeClr>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210638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5BDEBF1-D2EF-7ADE-51D5-E45908382EA0}"/>
              </a:ext>
            </a:extLst>
          </p:cNvPr>
          <p:cNvSpPr>
            <a:spLocks noGrp="1"/>
          </p:cNvSpPr>
          <p:nvPr>
            <p:ph type="title"/>
          </p:nvPr>
        </p:nvSpPr>
        <p:spPr>
          <a:xfrm>
            <a:off x="881523" y="-72233"/>
            <a:ext cx="10515600" cy="1325563"/>
          </a:xfrm>
        </p:spPr>
        <p:txBody>
          <a:bodyPr/>
          <a:lstStyle/>
          <a:p>
            <a:pPr algn="ctr"/>
            <a:r>
              <a:rPr lang="tr-TR" dirty="0">
                <a:solidFill>
                  <a:schemeClr val="accent2"/>
                </a:solidFill>
                <a:latin typeface="Poppins" pitchFamily="2" charset="0"/>
                <a:cs typeface="Poppins" pitchFamily="2" charset="0"/>
              </a:rPr>
              <a:t>TANITIM VİDEOSU</a:t>
            </a:r>
          </a:p>
        </p:txBody>
      </p:sp>
      <p:pic>
        <p:nvPicPr>
          <p:cNvPr id="12" name="Nevü Eğitim Fakültesi Tanıtım Filmi (2).mp4">
            <a:hlinkClick r:id="" action="ppaction://media"/>
          </p:cNvPr>
          <p:cNvPicPr>
            <a:picLocks noGrp="1" noChangeAspect="1"/>
          </p:cNvPicPr>
          <p:nvPr>
            <p:ph idx="1"/>
            <a:videoFile r:link="rId2"/>
            <p:extLst>
              <p:ext uri="{DAA4B4D4-6D71-4841-9C94-3DE7FCFB9230}">
                <p14:media xmlns:p14="http://schemas.microsoft.com/office/powerpoint/2010/main" r:embed="rId1">
                  <p14:fade in="2000"/>
                </p14:media>
              </p:ext>
            </p:extLst>
          </p:nvPr>
        </p:nvPicPr>
        <p:blipFill>
          <a:blip r:embed="rId4"/>
          <a:stretch>
            <a:fillRect/>
          </a:stretch>
        </p:blipFill>
        <p:spPr>
          <a:xfrm>
            <a:off x="2228850" y="1825625"/>
            <a:ext cx="7735888" cy="4351338"/>
          </a:xfrm>
        </p:spPr>
      </p:pic>
    </p:spTree>
    <p:extLst>
      <p:ext uri="{BB962C8B-B14F-4D97-AF65-F5344CB8AC3E}">
        <p14:creationId xmlns:p14="http://schemas.microsoft.com/office/powerpoint/2010/main" val="102278633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12"/>
                                        </p:tgtEl>
                                      </p:cBhvr>
                                    </p:cmd>
                                  </p:childTnLst>
                                </p:cTn>
                              </p:par>
                            </p:childTnLst>
                          </p:cTn>
                        </p:par>
                      </p:childTnLst>
                    </p:cTn>
                  </p:par>
                </p:childTnLst>
              </p:cTn>
              <p:nextCondLst>
                <p:cond evt="onClick" delay="0">
                  <p:tgtEl>
                    <p:spTgt spid="12"/>
                  </p:tgtEl>
                </p:cond>
              </p:nextCondLst>
            </p:seq>
            <p:video fullScrn="1">
              <p:cMediaNode vol="80000">
                <p:cTn id="7" fill="hold" display="0">
                  <p:stCondLst>
                    <p:cond delay="indefinite"/>
                  </p:stCondLst>
                </p:cTn>
                <p:tgtEl>
                  <p:spTgt spid="12"/>
                </p:tgtEl>
              </p:cMediaNode>
            </p:vide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Resim 8" descr="logo, metin, ticari marka, amblem içeren bir resim&#10;&#10;Açıklama otomatik olarak oluşturuldu">
            <a:extLst>
              <a:ext uri="{FF2B5EF4-FFF2-40B4-BE49-F238E27FC236}">
                <a16:creationId xmlns:a16="http://schemas.microsoft.com/office/drawing/2014/main" id="{20370F77-C7DA-8184-CC0C-0ED0876DB82B}"/>
              </a:ext>
            </a:extLst>
          </p:cNvPr>
          <p:cNvPicPr>
            <a:picLocks noChangeAspect="1"/>
          </p:cNvPicPr>
          <p:nvPr/>
        </p:nvPicPr>
        <p:blipFill>
          <a:blip r:embed="rId2">
            <a:alphaModFix amt="70000"/>
            <a:extLst>
              <a:ext uri="{BEBA8EAE-BF5A-486C-A8C5-ECC9F3942E4B}">
                <a14:imgProps xmlns:a14="http://schemas.microsoft.com/office/drawing/2010/main">
                  <a14:imgLayer r:embed="rId3">
                    <a14:imgEffect>
                      <a14:backgroundRemoval t="5348" b="97326" l="2000" r="97636">
                        <a14:foregroundMark x1="9455" y1="77540" x2="9273" y2="35829"/>
                        <a14:foregroundMark x1="9273" y1="35829" x2="17636" y2="18182"/>
                        <a14:foregroundMark x1="17636" y1="18182" x2="31091" y2="7308"/>
                        <a14:foregroundMark x1="31091" y1="7308" x2="56545" y2="3743"/>
                        <a14:foregroundMark x1="56545" y1="3743" x2="75273" y2="7843"/>
                        <a14:foregroundMark x1="75273" y1="7843" x2="90000" y2="21390"/>
                        <a14:foregroundMark x1="93110" y1="32626" x2="96364" y2="44385"/>
                        <a14:foregroundMark x1="91419" y1="26515" x2="91569" y2="27058"/>
                        <a14:foregroundMark x1="90000" y1="21390" x2="91057" y2="25209"/>
                        <a14:foregroundMark x1="96364" y1="44385" x2="96364" y2="63993"/>
                        <a14:foregroundMark x1="93529" y1="69489" x2="88364" y2="79501"/>
                        <a14:foregroundMark x1="94212" y1="68165" x2="93824" y2="68917"/>
                        <a14:foregroundMark x1="96364" y1="63993" x2="95104" y2="66434"/>
                        <a14:foregroundMark x1="88364" y1="79501" x2="76545" y2="89305"/>
                        <a14:foregroundMark x1="76545" y1="89305" x2="55636" y2="93226"/>
                        <a14:foregroundMark x1="55636" y1="93226" x2="31818" y2="90909"/>
                        <a14:foregroundMark x1="31818" y1="90909" x2="15091" y2="74332"/>
                        <a14:foregroundMark x1="15091" y1="74332" x2="13636" y2="63815"/>
                        <a14:foregroundMark x1="2971" y1="35813" x2="1455" y2="59358"/>
                        <a14:foregroundMark x1="3131" y1="33326" x2="3028" y2="34925"/>
                        <a14:foregroundMark x1="1455" y1="59358" x2="6364" y2="71480"/>
                        <a14:foregroundMark x1="6364" y1="71480" x2="7116" y2="32064"/>
                        <a14:foregroundMark x1="6463" y1="24270" x2="6088" y2="24447"/>
                        <a14:foregroundMark x1="7175" y1="23932" x2="6513" y2="24246"/>
                        <a14:foregroundMark x1="28364" y1="9269" x2="43091" y2="9447"/>
                        <a14:foregroundMark x1="43091" y1="9447" x2="68364" y2="7665"/>
                        <a14:foregroundMark x1="68364" y1="7665" x2="45455" y2="1248"/>
                        <a14:foregroundMark x1="45455" y1="1248" x2="31636" y2="5348"/>
                        <a14:foregroundMark x1="31636" y1="5348" x2="37636" y2="9982"/>
                        <a14:foregroundMark x1="90182" y1="28164" x2="88909" y2="61676"/>
                        <a14:foregroundMark x1="94451" y1="69070" x2="95182" y2="70046"/>
                        <a14:foregroundMark x1="93068" y1="67225" x2="94206" y2="68743"/>
                        <a14:foregroundMark x1="88909" y1="61676" x2="92360" y2="66281"/>
                        <a14:foregroundMark x1="95648" y1="66855" x2="97355" y2="35432"/>
                        <a14:foregroundMark x1="90663" y1="27554" x2="89818" y2="27629"/>
                        <a14:foregroundMark x1="68545" y1="91800" x2="39455" y2="90374"/>
                        <a14:foregroundMark x1="39455" y1="90374" x2="31273" y2="94296"/>
                        <a14:foregroundMark x1="31273" y1="94296" x2="45455" y2="97326"/>
                        <a14:foregroundMark x1="45455" y1="97326" x2="69091" y2="94296"/>
                        <a14:backgroundMark x1="3091" y1="34759" x2="7636" y2="25490"/>
                        <a14:backgroundMark x1="7636" y1="25490" x2="1818" y2="32442"/>
                        <a14:backgroundMark x1="1818" y1="32442" x2="2000" y2="33512"/>
                        <a14:backgroundMark x1="93818" y1="26560" x2="93455" y2="25847"/>
                        <a14:backgroundMark x1="93455" y1="26025" x2="98909" y2="34581"/>
                        <a14:backgroundMark x1="98909" y1="34581" x2="96545" y2="23351"/>
                        <a14:backgroundMark x1="96545" y1="23351" x2="94000" y2="27807"/>
                        <a14:backgroundMark x1="96182" y1="67023" x2="95818" y2="68093"/>
                        <a14:backgroundMark x1="95636" y1="68093" x2="95818" y2="68449"/>
                        <a14:backgroundMark x1="96182" y1="67736" x2="96364" y2="67558"/>
                        <a14:backgroundMark x1="96364" y1="68984" x2="94000" y2="67736"/>
                        <a14:backgroundMark x1="7455" y1="27273" x2="8000" y2="27629"/>
                        <a14:backgroundMark x1="6182" y1="26738" x2="6000" y2="29055"/>
                        <a14:backgroundMark x1="2909" y1="32086" x2="2909" y2="31729"/>
                        <a14:backgroundMark x1="7091" y1="26203" x2="7091" y2="26025"/>
                        <a14:backgroundMark x1="5091" y1="28342" x2="6182" y2="27629"/>
                        <a14:backgroundMark x1="6545" y1="26916" x2="7455" y2="26916"/>
                        <a14:backgroundMark x1="7273" y1="24955" x2="7818" y2="24955"/>
                        <a14:backgroundMark x1="6727" y1="22460" x2="7455" y2="22816"/>
                        <a14:backgroundMark x1="7455" y1="22816" x2="7091" y2="22816"/>
                        <a14:backgroundMark x1="3091" y1="31194" x2="2545" y2="32799"/>
                      </a14:backgroundRemoval>
                    </a14:imgEffect>
                  </a14:imgLayer>
                </a14:imgProps>
              </a:ext>
              <a:ext uri="{28A0092B-C50C-407E-A947-70E740481C1C}">
                <a14:useLocalDpi xmlns:a14="http://schemas.microsoft.com/office/drawing/2010/main" val="0"/>
              </a:ext>
            </a:extLst>
          </a:blip>
          <a:stretch>
            <a:fillRect/>
          </a:stretch>
        </p:blipFill>
        <p:spPr>
          <a:xfrm>
            <a:off x="3476625" y="757237"/>
            <a:ext cx="5238750" cy="5343525"/>
          </a:xfrm>
          <a:prstGeom prst="rect">
            <a:avLst/>
          </a:prstGeom>
        </p:spPr>
      </p:pic>
      <p:sp>
        <p:nvSpPr>
          <p:cNvPr id="2" name="Başlık 1">
            <a:extLst>
              <a:ext uri="{FF2B5EF4-FFF2-40B4-BE49-F238E27FC236}">
                <a16:creationId xmlns:a16="http://schemas.microsoft.com/office/drawing/2014/main" id="{75BDEBF1-D2EF-7ADE-51D5-E45908382EA0}"/>
              </a:ext>
            </a:extLst>
          </p:cNvPr>
          <p:cNvSpPr>
            <a:spLocks noGrp="1"/>
          </p:cNvSpPr>
          <p:nvPr>
            <p:ph type="title"/>
          </p:nvPr>
        </p:nvSpPr>
        <p:spPr>
          <a:xfrm>
            <a:off x="881523" y="-72233"/>
            <a:ext cx="10515600" cy="1325563"/>
          </a:xfrm>
        </p:spPr>
        <p:txBody>
          <a:bodyPr/>
          <a:lstStyle/>
          <a:p>
            <a:pPr algn="ctr"/>
            <a:r>
              <a:rPr lang="tr-TR" dirty="0">
                <a:solidFill>
                  <a:schemeClr val="accent2"/>
                </a:solidFill>
                <a:latin typeface="Poppins" pitchFamily="2" charset="0"/>
                <a:cs typeface="Poppins" pitchFamily="2" charset="0"/>
              </a:rPr>
              <a:t>GENEL BİLGİ</a:t>
            </a:r>
          </a:p>
        </p:txBody>
      </p:sp>
      <p:graphicFrame>
        <p:nvGraphicFramePr>
          <p:cNvPr id="4" name="İçerik Yer Tutucusu 3">
            <a:extLst>
              <a:ext uri="{FF2B5EF4-FFF2-40B4-BE49-F238E27FC236}">
                <a16:creationId xmlns:a16="http://schemas.microsoft.com/office/drawing/2014/main" id="{7F27F99C-AB29-E885-5DD3-69AC8E3AF731}"/>
              </a:ext>
            </a:extLst>
          </p:cNvPr>
          <p:cNvGraphicFramePr>
            <a:graphicFrameLocks noGrp="1"/>
          </p:cNvGraphicFramePr>
          <p:nvPr>
            <p:ph idx="1"/>
            <p:extLst>
              <p:ext uri="{D42A27DB-BD31-4B8C-83A1-F6EECF244321}">
                <p14:modId xmlns:p14="http://schemas.microsoft.com/office/powerpoint/2010/main" val="2801492851"/>
              </p:ext>
            </p:extLst>
          </p:nvPr>
        </p:nvGraphicFramePr>
        <p:xfrm>
          <a:off x="946354" y="1253330"/>
          <a:ext cx="105156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5" name="Ok: Aşağı 4">
            <a:extLst>
              <a:ext uri="{FF2B5EF4-FFF2-40B4-BE49-F238E27FC236}">
                <a16:creationId xmlns:a16="http://schemas.microsoft.com/office/drawing/2014/main" id="{DA6E4494-A216-715C-963E-66AB36736F57}"/>
              </a:ext>
            </a:extLst>
          </p:cNvPr>
          <p:cNvSpPr/>
          <p:nvPr/>
        </p:nvSpPr>
        <p:spPr>
          <a:xfrm>
            <a:off x="5368410" y="4483531"/>
            <a:ext cx="1042220" cy="894736"/>
          </a:xfrm>
          <a:prstGeom prst="downArrow">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latin typeface="Times New Roman" panose="02020603050405020304" pitchFamily="18" charset="0"/>
              <a:cs typeface="Times New Roman" panose="02020603050405020304" pitchFamily="18" charset="0"/>
            </a:endParaRPr>
          </a:p>
        </p:txBody>
      </p:sp>
      <p:sp>
        <p:nvSpPr>
          <p:cNvPr id="6" name="Metin kutusu 5">
            <a:extLst>
              <a:ext uri="{FF2B5EF4-FFF2-40B4-BE49-F238E27FC236}">
                <a16:creationId xmlns:a16="http://schemas.microsoft.com/office/drawing/2014/main" id="{68D8EF1A-87C9-771D-5263-269AAF59C3D1}"/>
              </a:ext>
            </a:extLst>
          </p:cNvPr>
          <p:cNvSpPr txBox="1"/>
          <p:nvPr/>
        </p:nvSpPr>
        <p:spPr>
          <a:xfrm>
            <a:off x="4326247" y="5852807"/>
            <a:ext cx="3755813" cy="584775"/>
          </a:xfrm>
          <a:prstGeom prst="rect">
            <a:avLst/>
          </a:prstGeom>
          <a:noFill/>
        </p:spPr>
        <p:txBody>
          <a:bodyPr wrap="square" rtlCol="0">
            <a:spAutoFit/>
          </a:bodyPr>
          <a:lstStyle/>
          <a:p>
            <a:pPr algn="ctr"/>
            <a:r>
              <a:rPr lang="tr-TR" sz="3200" dirty="0">
                <a:solidFill>
                  <a:schemeClr val="accent2">
                    <a:lumMod val="75000"/>
                  </a:schemeClr>
                </a:solidFill>
                <a:latin typeface="Times New Roman" panose="02020603050405020304" pitchFamily="18" charset="0"/>
                <a:cs typeface="Times New Roman" panose="02020603050405020304" pitchFamily="18" charset="0"/>
              </a:rPr>
              <a:t>2363 ÖĞRENCİ</a:t>
            </a:r>
          </a:p>
        </p:txBody>
      </p:sp>
    </p:spTree>
    <p:extLst>
      <p:ext uri="{BB962C8B-B14F-4D97-AF65-F5344CB8AC3E}">
        <p14:creationId xmlns:p14="http://schemas.microsoft.com/office/powerpoint/2010/main" val="5938793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2E442304-DDBD-4F7B-8017-36BCC863FB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87F0F06F-7810-C77C-9561-3CE941810AAE}"/>
              </a:ext>
            </a:extLst>
          </p:cNvPr>
          <p:cNvSpPr>
            <a:spLocks noGrp="1"/>
          </p:cNvSpPr>
          <p:nvPr>
            <p:ph type="title"/>
          </p:nvPr>
        </p:nvSpPr>
        <p:spPr/>
        <p:txBody>
          <a:bodyPr/>
          <a:lstStyle/>
          <a:p>
            <a:r>
              <a:rPr lang="tr-TR" sz="3400" dirty="0">
                <a:solidFill>
                  <a:schemeClr val="accent2"/>
                </a:solidFill>
                <a:latin typeface="Poppins" pitchFamily="2" charset="0"/>
                <a:cs typeface="Poppins" pitchFamily="2" charset="0"/>
              </a:rPr>
              <a:t>MİSYONUMUZ-VİZYONUMUZ</a:t>
            </a:r>
          </a:p>
        </p:txBody>
      </p:sp>
      <p:sp>
        <p:nvSpPr>
          <p:cNvPr id="6" name="İçerik Yer Tutucusu 5"/>
          <p:cNvSpPr>
            <a:spLocks noGrp="1"/>
          </p:cNvSpPr>
          <p:nvPr>
            <p:ph idx="1"/>
          </p:nvPr>
        </p:nvSpPr>
        <p:spPr/>
        <p:txBody>
          <a:bodyPr>
            <a:normAutofit fontScale="47500" lnSpcReduction="20000"/>
          </a:bodyPr>
          <a:lstStyle/>
          <a:p>
            <a:pPr>
              <a:lnSpc>
                <a:spcPct val="170000"/>
              </a:lnSpc>
            </a:pPr>
            <a:r>
              <a:rPr lang="tr-TR" sz="3300" b="1" dirty="0"/>
              <a:t>Misyonumuz:</a:t>
            </a:r>
            <a:r>
              <a:rPr lang="tr-TR" sz="3300" dirty="0"/>
              <a:t> Nevşehir Hacı Bektaş Veli Üniversitesi’nin kurumsal değerlerini sahiplenen, topluma ve doğaya duyarlı, bilim ve teknolojiden, sanata kadar her alanın ihtiyaç duyduğu aydın kimliği ile mesleki yeterlik ve etik sorumluluk kazanmış, bilimsel düşünme ve çalışma sistemini benimsemiş; ulusal ve uluslararası öğretmen alan yeterlikleriyle uyumlu öğretmen ve akademisyenler yetiştirmektir.</a:t>
            </a:r>
          </a:p>
          <a:p>
            <a:pPr>
              <a:lnSpc>
                <a:spcPct val="170000"/>
              </a:lnSpc>
            </a:pPr>
            <a:endParaRPr lang="tr-TR" sz="3300" dirty="0"/>
          </a:p>
          <a:p>
            <a:pPr>
              <a:lnSpc>
                <a:spcPct val="170000"/>
              </a:lnSpc>
            </a:pPr>
            <a:r>
              <a:rPr lang="tr-TR" sz="3300" b="1" dirty="0"/>
              <a:t>Vizyonumuz:</a:t>
            </a:r>
            <a:r>
              <a:rPr lang="tr-TR" sz="3300" dirty="0"/>
              <a:t> Lisans ve lisansüstü düzeyde verilen eğitimle, Türk Milli Eğitiminin genel amaçları doğrultusunda, Atatürk İlke ve İnkılaplarına gönülden bağlı, evrensel niteliklere sahip, yüksek nitelik ve standartlarda bilimsel ve pedagojik donanıma sahip öğretmen yetiştirmek; bilgi birikimini ulusal ve uluslararası akademik platformlar, kamu ve özel kurumlar ve sivil toplum örgütlerinin paylaşımına sunan, Türkiye’de öncü ve dünyada saygın eğitim fakülteleri arasında yer almaktır.</a:t>
            </a:r>
          </a:p>
          <a:p>
            <a:pPr>
              <a:lnSpc>
                <a:spcPct val="170000"/>
              </a:lnSpc>
            </a:pPr>
            <a:endParaRPr lang="tr-TR" dirty="0"/>
          </a:p>
        </p:txBody>
      </p:sp>
    </p:spTree>
    <p:extLst>
      <p:ext uri="{BB962C8B-B14F-4D97-AF65-F5344CB8AC3E}">
        <p14:creationId xmlns:p14="http://schemas.microsoft.com/office/powerpoint/2010/main" val="29796062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Başlık 1">
            <a:extLst>
              <a:ext uri="{FF2B5EF4-FFF2-40B4-BE49-F238E27FC236}">
                <a16:creationId xmlns:a16="http://schemas.microsoft.com/office/drawing/2014/main" id="{5D372C11-C3DE-23B4-A1E9-5424E3A9C3A3}"/>
              </a:ext>
            </a:extLst>
          </p:cNvPr>
          <p:cNvSpPr>
            <a:spLocks noGrp="1"/>
          </p:cNvSpPr>
          <p:nvPr>
            <p:ph type="title"/>
          </p:nvPr>
        </p:nvSpPr>
        <p:spPr/>
        <p:txBody>
          <a:bodyPr/>
          <a:lstStyle/>
          <a:p>
            <a:pPr algn="ctr"/>
            <a:r>
              <a:rPr lang="tr-TR" dirty="0">
                <a:solidFill>
                  <a:schemeClr val="accent2"/>
                </a:solidFill>
                <a:latin typeface="Poppins" pitchFamily="2" charset="0"/>
                <a:cs typeface="Poppins" pitchFamily="2" charset="0"/>
              </a:rPr>
              <a:t>FAKÜLTE YÖNETİMİ</a:t>
            </a:r>
          </a:p>
        </p:txBody>
      </p:sp>
      <p:graphicFrame>
        <p:nvGraphicFramePr>
          <p:cNvPr id="4" name="İçerik Yer Tutucusu 3">
            <a:extLst>
              <a:ext uri="{FF2B5EF4-FFF2-40B4-BE49-F238E27FC236}">
                <a16:creationId xmlns:a16="http://schemas.microsoft.com/office/drawing/2014/main" id="{525C3178-B4BC-0F81-CB6E-46AB7F0AB02C}"/>
              </a:ext>
            </a:extLst>
          </p:cNvPr>
          <p:cNvGraphicFramePr>
            <a:graphicFrameLocks noGrp="1"/>
          </p:cNvGraphicFramePr>
          <p:nvPr>
            <p:ph idx="1"/>
            <p:extLst>
              <p:ext uri="{D42A27DB-BD31-4B8C-83A1-F6EECF244321}">
                <p14:modId xmlns:p14="http://schemas.microsoft.com/office/powerpoint/2010/main" val="645493670"/>
              </p:ext>
            </p:extLst>
          </p:nvPr>
        </p:nvGraphicFramePr>
        <p:xfrm>
          <a:off x="2284703" y="2392983"/>
          <a:ext cx="7622593" cy="349547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545278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D2B266D-3625-4584-A5C3-7D3F672CFF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1">
            <a:extLst>
              <a:ext uri="{FF2B5EF4-FFF2-40B4-BE49-F238E27FC236}">
                <a16:creationId xmlns:a16="http://schemas.microsoft.com/office/drawing/2014/main" id="{C463B99A-73EE-4FBB-B7C4-F9F9BCC25C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3">
            <a:extLst>
              <a:ext uri="{FF2B5EF4-FFF2-40B4-BE49-F238E27FC236}">
                <a16:creationId xmlns:a16="http://schemas.microsoft.com/office/drawing/2014/main" id="{A5D2A5D1-BA0D-47D3-B051-DA7743C46E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219825"/>
          </a:xfrm>
          <a:custGeom>
            <a:avLst/>
            <a:gdLst>
              <a:gd name="connsiteX0" fmla="*/ 6789701 w 12192000"/>
              <a:gd name="connsiteY0" fmla="*/ 6151588 h 6219825"/>
              <a:gd name="connsiteX1" fmla="*/ 6788702 w 12192000"/>
              <a:gd name="connsiteY1" fmla="*/ 6151666 h 6219825"/>
              <a:gd name="connsiteX2" fmla="*/ 6788476 w 12192000"/>
              <a:gd name="connsiteY2" fmla="*/ 6152200 h 6219825"/>
              <a:gd name="connsiteX3" fmla="*/ 9834 w 12192000"/>
              <a:gd name="connsiteY3" fmla="*/ 0 h 6219825"/>
              <a:gd name="connsiteX4" fmla="*/ 12357 w 12192000"/>
              <a:gd name="connsiteY4" fmla="*/ 1 h 6219825"/>
              <a:gd name="connsiteX5" fmla="*/ 12192000 w 12192000"/>
              <a:gd name="connsiteY5" fmla="*/ 1 h 6219825"/>
              <a:gd name="connsiteX6" fmla="*/ 12192000 w 12192000"/>
              <a:gd name="connsiteY6" fmla="*/ 5105401 h 6219825"/>
              <a:gd name="connsiteX7" fmla="*/ 12191716 w 12192000"/>
              <a:gd name="connsiteY7" fmla="*/ 5105401 h 6219825"/>
              <a:gd name="connsiteX8" fmla="*/ 12192000 w 12192000"/>
              <a:gd name="connsiteY8" fmla="*/ 5256977 h 6219825"/>
              <a:gd name="connsiteX9" fmla="*/ 12061096 w 12192000"/>
              <a:gd name="connsiteY9" fmla="*/ 5296034 h 6219825"/>
              <a:gd name="connsiteX10" fmla="*/ 11676800 w 12192000"/>
              <a:gd name="connsiteY10" fmla="*/ 5399652 h 6219825"/>
              <a:gd name="connsiteX11" fmla="*/ 10425355 w 12192000"/>
              <a:gd name="connsiteY11" fmla="*/ 5683310 h 6219825"/>
              <a:gd name="connsiteX12" fmla="*/ 9424022 w 12192000"/>
              <a:gd name="connsiteY12" fmla="*/ 5858546 h 6219825"/>
              <a:gd name="connsiteX13" fmla="*/ 8458419 w 12192000"/>
              <a:gd name="connsiteY13" fmla="*/ 5992303 h 6219825"/>
              <a:gd name="connsiteX14" fmla="*/ 7715970 w 12192000"/>
              <a:gd name="connsiteY14" fmla="*/ 6072283 h 6219825"/>
              <a:gd name="connsiteX15" fmla="*/ 6951716 w 12192000"/>
              <a:gd name="connsiteY15" fmla="*/ 6138091 h 6219825"/>
              <a:gd name="connsiteX16" fmla="*/ 6936303 w 12192000"/>
              <a:gd name="connsiteY16" fmla="*/ 6140163 h 6219825"/>
              <a:gd name="connsiteX17" fmla="*/ 6790448 w 12192000"/>
              <a:gd name="connsiteY17" fmla="*/ 6151529 h 6219825"/>
              <a:gd name="connsiteX18" fmla="*/ 6799941 w 12192000"/>
              <a:gd name="connsiteY18" fmla="*/ 6153349 h 6219825"/>
              <a:gd name="connsiteX19" fmla="*/ 6835432 w 12192000"/>
              <a:gd name="connsiteY19" fmla="*/ 6151642 h 6219825"/>
              <a:gd name="connsiteX20" fmla="*/ 6884003 w 12192000"/>
              <a:gd name="connsiteY20" fmla="*/ 6148662 h 6219825"/>
              <a:gd name="connsiteX21" fmla="*/ 7578771 w 12192000"/>
              <a:gd name="connsiteY21" fmla="*/ 6116122 h 6219825"/>
              <a:gd name="connsiteX22" fmla="*/ 8623845 w 12192000"/>
              <a:gd name="connsiteY22" fmla="*/ 6029188 h 6219825"/>
              <a:gd name="connsiteX23" fmla="*/ 9479970 w 12192000"/>
              <a:gd name="connsiteY23" fmla="*/ 5925239 h 6219825"/>
              <a:gd name="connsiteX24" fmla="*/ 10629308 w 12192000"/>
              <a:gd name="connsiteY24" fmla="*/ 5731000 h 6219825"/>
              <a:gd name="connsiteX25" fmla="*/ 11998498 w 12192000"/>
              <a:gd name="connsiteY25" fmla="*/ 5404869 h 6219825"/>
              <a:gd name="connsiteX26" fmla="*/ 12192000 w 12192000"/>
              <a:gd name="connsiteY26" fmla="*/ 5347846 h 6219825"/>
              <a:gd name="connsiteX27" fmla="*/ 12192000 w 12192000"/>
              <a:gd name="connsiteY27" fmla="*/ 5402606 h 6219825"/>
              <a:gd name="connsiteX28" fmla="*/ 11829257 w 12192000"/>
              <a:gd name="connsiteY28" fmla="*/ 5507950 h 6219825"/>
              <a:gd name="connsiteX29" fmla="*/ 10939183 w 12192000"/>
              <a:gd name="connsiteY29" fmla="*/ 5722555 h 6219825"/>
              <a:gd name="connsiteX30" fmla="*/ 9985530 w 12192000"/>
              <a:gd name="connsiteY30" fmla="*/ 5902635 h 6219825"/>
              <a:gd name="connsiteX31" fmla="*/ 9186882 w 12192000"/>
              <a:gd name="connsiteY31" fmla="*/ 6018631 h 6219825"/>
              <a:gd name="connsiteX32" fmla="*/ 8578198 w 12192000"/>
              <a:gd name="connsiteY32" fmla="*/ 6088179 h 6219825"/>
              <a:gd name="connsiteX33" fmla="*/ 7864358 w 12192000"/>
              <a:gd name="connsiteY33" fmla="*/ 6149656 h 6219825"/>
              <a:gd name="connsiteX34" fmla="*/ 6935502 w 12192000"/>
              <a:gd name="connsiteY34" fmla="*/ 6201071 h 6219825"/>
              <a:gd name="connsiteX35" fmla="*/ 6477750 w 12192000"/>
              <a:gd name="connsiteY35" fmla="*/ 6214980 h 6219825"/>
              <a:gd name="connsiteX36" fmla="*/ 6362294 w 12192000"/>
              <a:gd name="connsiteY36" fmla="*/ 6219825 h 6219825"/>
              <a:gd name="connsiteX37" fmla="*/ 6057129 w 12192000"/>
              <a:gd name="connsiteY37" fmla="*/ 6219825 h 6219825"/>
              <a:gd name="connsiteX38" fmla="*/ 5977784 w 12192000"/>
              <a:gd name="connsiteY38" fmla="*/ 6215229 h 6219825"/>
              <a:gd name="connsiteX39" fmla="*/ 5265087 w 12192000"/>
              <a:gd name="connsiteY39" fmla="*/ 6178965 h 6219825"/>
              <a:gd name="connsiteX40" fmla="*/ 4346277 w 12192000"/>
              <a:gd name="connsiteY40" fmla="*/ 6116869 h 6219825"/>
              <a:gd name="connsiteX41" fmla="*/ 3373045 w 12192000"/>
              <a:gd name="connsiteY41" fmla="*/ 6018259 h 6219825"/>
              <a:gd name="connsiteX42" fmla="*/ 2362173 w 12192000"/>
              <a:gd name="connsiteY42" fmla="*/ 5899282 h 6219825"/>
              <a:gd name="connsiteX43" fmla="*/ 1233178 w 12192000"/>
              <a:gd name="connsiteY43" fmla="*/ 5726033 h 6219825"/>
              <a:gd name="connsiteX44" fmla="*/ 68500 w 12192000"/>
              <a:gd name="connsiteY44" fmla="*/ 5486226 h 6219825"/>
              <a:gd name="connsiteX45" fmla="*/ 0 w 12192000"/>
              <a:gd name="connsiteY45" fmla="*/ 5468863 h 6219825"/>
              <a:gd name="connsiteX46" fmla="*/ 0 w 12192000"/>
              <a:gd name="connsiteY46" fmla="*/ 5412351 h 6219825"/>
              <a:gd name="connsiteX47" fmla="*/ 72441 w 12192000"/>
              <a:gd name="connsiteY47" fmla="*/ 5431135 h 6219825"/>
              <a:gd name="connsiteX48" fmla="*/ 600716 w 12192000"/>
              <a:gd name="connsiteY48" fmla="*/ 5549555 h 6219825"/>
              <a:gd name="connsiteX49" fmla="*/ 1769512 w 12192000"/>
              <a:gd name="connsiteY49" fmla="*/ 5759811 h 6219825"/>
              <a:gd name="connsiteX50" fmla="*/ 2613554 w 12192000"/>
              <a:gd name="connsiteY50" fmla="*/ 5876802 h 6219825"/>
              <a:gd name="connsiteX51" fmla="*/ 2581134 w 12192000"/>
              <a:gd name="connsiteY51" fmla="*/ 5866867 h 6219825"/>
              <a:gd name="connsiteX52" fmla="*/ 1112635 w 12192000"/>
              <a:gd name="connsiteY52" fmla="*/ 5534031 h 6219825"/>
              <a:gd name="connsiteX53" fmla="*/ 420412 w 12192000"/>
              <a:gd name="connsiteY53" fmla="*/ 5334514 h 6219825"/>
              <a:gd name="connsiteX54" fmla="*/ 0 w 12192000"/>
              <a:gd name="connsiteY54" fmla="*/ 5195539 h 6219825"/>
              <a:gd name="connsiteX55" fmla="*/ 60 w 12192000"/>
              <a:gd name="connsiteY55" fmla="*/ 5105401 h 6219825"/>
              <a:gd name="connsiteX56" fmla="*/ 0 w 12192000"/>
              <a:gd name="connsiteY56" fmla="*/ 5105401 h 6219825"/>
              <a:gd name="connsiteX57" fmla="*/ 0 w 12192000"/>
              <a:gd name="connsiteY57" fmla="*/ 1 h 6219825"/>
              <a:gd name="connsiteX58" fmla="*/ 9834 w 12192000"/>
              <a:gd name="connsiteY58" fmla="*/ 1 h 6219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2192000" h="6219825">
                <a:moveTo>
                  <a:pt x="6789701" y="6151588"/>
                </a:moveTo>
                <a:lnTo>
                  <a:pt x="6788702" y="6151666"/>
                </a:lnTo>
                <a:cubicBezTo>
                  <a:pt x="6788627" y="6151844"/>
                  <a:pt x="6788551" y="6152022"/>
                  <a:pt x="6788476" y="6152200"/>
                </a:cubicBezTo>
                <a:close/>
                <a:moveTo>
                  <a:pt x="9834" y="0"/>
                </a:moveTo>
                <a:lnTo>
                  <a:pt x="12357" y="1"/>
                </a:lnTo>
                <a:lnTo>
                  <a:pt x="12192000" y="1"/>
                </a:lnTo>
                <a:lnTo>
                  <a:pt x="12192000" y="5105401"/>
                </a:lnTo>
                <a:lnTo>
                  <a:pt x="12191716" y="5105401"/>
                </a:lnTo>
                <a:lnTo>
                  <a:pt x="12192000" y="5256977"/>
                </a:lnTo>
                <a:lnTo>
                  <a:pt x="12061096" y="5296034"/>
                </a:lnTo>
                <a:cubicBezTo>
                  <a:pt x="11933500" y="5332263"/>
                  <a:pt x="11805390" y="5366806"/>
                  <a:pt x="11676800" y="5399652"/>
                </a:cubicBezTo>
                <a:cubicBezTo>
                  <a:pt x="11262789" y="5507204"/>
                  <a:pt x="10845343" y="5600846"/>
                  <a:pt x="10425355" y="5683310"/>
                </a:cubicBezTo>
                <a:cubicBezTo>
                  <a:pt x="10092810" y="5748549"/>
                  <a:pt x="9759033" y="5806970"/>
                  <a:pt x="9424022" y="5858546"/>
                </a:cubicBezTo>
                <a:cubicBezTo>
                  <a:pt x="9102997" y="5908224"/>
                  <a:pt x="8781133" y="5952809"/>
                  <a:pt x="8458419" y="5992303"/>
                </a:cubicBezTo>
                <a:cubicBezTo>
                  <a:pt x="8211360" y="6022481"/>
                  <a:pt x="7963792" y="6048065"/>
                  <a:pt x="7715970" y="6072283"/>
                </a:cubicBezTo>
                <a:lnTo>
                  <a:pt x="6951716" y="6138091"/>
                </a:lnTo>
                <a:lnTo>
                  <a:pt x="6936303" y="6140163"/>
                </a:lnTo>
                <a:lnTo>
                  <a:pt x="6790448" y="6151529"/>
                </a:lnTo>
                <a:lnTo>
                  <a:pt x="6799941" y="6153349"/>
                </a:lnTo>
                <a:cubicBezTo>
                  <a:pt x="6811623" y="6153816"/>
                  <a:pt x="6823734" y="6151642"/>
                  <a:pt x="6835432" y="6151642"/>
                </a:cubicBezTo>
                <a:cubicBezTo>
                  <a:pt x="6851580" y="6151642"/>
                  <a:pt x="6867729" y="6149034"/>
                  <a:pt x="6884003" y="6148662"/>
                </a:cubicBezTo>
                <a:cubicBezTo>
                  <a:pt x="7115805" y="6143198"/>
                  <a:pt x="7347351" y="6131026"/>
                  <a:pt x="7578771" y="6116122"/>
                </a:cubicBezTo>
                <a:cubicBezTo>
                  <a:pt x="7927552" y="6093644"/>
                  <a:pt x="8276080" y="6065453"/>
                  <a:pt x="8623845" y="6029188"/>
                </a:cubicBezTo>
                <a:cubicBezTo>
                  <a:pt x="8909939" y="5999878"/>
                  <a:pt x="9195310" y="5965228"/>
                  <a:pt x="9479970" y="5925239"/>
                </a:cubicBezTo>
                <a:cubicBezTo>
                  <a:pt x="9864901" y="5870842"/>
                  <a:pt x="10248014" y="5806101"/>
                  <a:pt x="10629308" y="5731000"/>
                </a:cubicBezTo>
                <a:cubicBezTo>
                  <a:pt x="11090114" y="5639842"/>
                  <a:pt x="11546975" y="5532291"/>
                  <a:pt x="11998498" y="5404869"/>
                </a:cubicBezTo>
                <a:lnTo>
                  <a:pt x="12192000" y="5347846"/>
                </a:lnTo>
                <a:lnTo>
                  <a:pt x="12192000" y="5402606"/>
                </a:lnTo>
                <a:lnTo>
                  <a:pt x="11829257" y="5507950"/>
                </a:lnTo>
                <a:cubicBezTo>
                  <a:pt x="11534769" y="5587680"/>
                  <a:pt x="11238120" y="5658596"/>
                  <a:pt x="10939183" y="5722555"/>
                </a:cubicBezTo>
                <a:cubicBezTo>
                  <a:pt x="10622824" y="5790365"/>
                  <a:pt x="10304941" y="5850387"/>
                  <a:pt x="9985530" y="5902635"/>
                </a:cubicBezTo>
                <a:cubicBezTo>
                  <a:pt x="9720036" y="5946102"/>
                  <a:pt x="9453814" y="5984764"/>
                  <a:pt x="9186882" y="6018631"/>
                </a:cubicBezTo>
                <a:cubicBezTo>
                  <a:pt x="8984197" y="6044216"/>
                  <a:pt x="8781514" y="6068309"/>
                  <a:pt x="8578198" y="6088179"/>
                </a:cubicBezTo>
                <a:lnTo>
                  <a:pt x="7864358" y="6149656"/>
                </a:lnTo>
                <a:cubicBezTo>
                  <a:pt x="7554994" y="6172009"/>
                  <a:pt x="7245502" y="6189895"/>
                  <a:pt x="6935502" y="6201071"/>
                </a:cubicBezTo>
                <a:lnTo>
                  <a:pt x="6477750" y="6214980"/>
                </a:lnTo>
                <a:cubicBezTo>
                  <a:pt x="6439195" y="6212895"/>
                  <a:pt x="6400529" y="6214521"/>
                  <a:pt x="6362294" y="6219825"/>
                </a:cubicBezTo>
                <a:lnTo>
                  <a:pt x="6057129" y="6219825"/>
                </a:lnTo>
                <a:lnTo>
                  <a:pt x="5977784" y="6215229"/>
                </a:lnTo>
                <a:lnTo>
                  <a:pt x="5265087" y="6178965"/>
                </a:lnTo>
                <a:cubicBezTo>
                  <a:pt x="4958267" y="6166544"/>
                  <a:pt x="4651826" y="6146055"/>
                  <a:pt x="4346277" y="6116869"/>
                </a:cubicBezTo>
                <a:lnTo>
                  <a:pt x="3373045" y="6018259"/>
                </a:lnTo>
                <a:cubicBezTo>
                  <a:pt x="3035412" y="5983982"/>
                  <a:pt x="2698456" y="5944327"/>
                  <a:pt x="2362173" y="5899282"/>
                </a:cubicBezTo>
                <a:cubicBezTo>
                  <a:pt x="1984692" y="5849108"/>
                  <a:pt x="1608364" y="5791358"/>
                  <a:pt x="1233178" y="5726033"/>
                </a:cubicBezTo>
                <a:cubicBezTo>
                  <a:pt x="842181" y="5657291"/>
                  <a:pt x="453758" y="5578770"/>
                  <a:pt x="68500" y="5486226"/>
                </a:cubicBezTo>
                <a:lnTo>
                  <a:pt x="0" y="5468863"/>
                </a:lnTo>
                <a:lnTo>
                  <a:pt x="0" y="5412351"/>
                </a:lnTo>
                <a:lnTo>
                  <a:pt x="72441" y="5431135"/>
                </a:lnTo>
                <a:cubicBezTo>
                  <a:pt x="247961" y="5473331"/>
                  <a:pt x="424164" y="5512608"/>
                  <a:pt x="600716" y="5549555"/>
                </a:cubicBezTo>
                <a:cubicBezTo>
                  <a:pt x="988279" y="5630403"/>
                  <a:pt x="1378133" y="5699330"/>
                  <a:pt x="1769512" y="5759811"/>
                </a:cubicBezTo>
                <a:cubicBezTo>
                  <a:pt x="2052426" y="5803406"/>
                  <a:pt x="2335725" y="5843519"/>
                  <a:pt x="2613554" y="5876802"/>
                </a:cubicBezTo>
                <a:cubicBezTo>
                  <a:pt x="2605544" y="5879410"/>
                  <a:pt x="2594611" y="5869350"/>
                  <a:pt x="2581134" y="5866867"/>
                </a:cubicBezTo>
                <a:cubicBezTo>
                  <a:pt x="2087178" y="5774877"/>
                  <a:pt x="1597684" y="5663937"/>
                  <a:pt x="1112635" y="5534031"/>
                </a:cubicBezTo>
                <a:cubicBezTo>
                  <a:pt x="880453" y="5471934"/>
                  <a:pt x="649713" y="5405428"/>
                  <a:pt x="420412" y="5334514"/>
                </a:cubicBezTo>
                <a:lnTo>
                  <a:pt x="0" y="5195539"/>
                </a:lnTo>
                <a:lnTo>
                  <a:pt x="60" y="5105401"/>
                </a:lnTo>
                <a:lnTo>
                  <a:pt x="0" y="5105401"/>
                </a:lnTo>
                <a:lnTo>
                  <a:pt x="0" y="1"/>
                </a:lnTo>
                <a:lnTo>
                  <a:pt x="9834" y="1"/>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İçerik Yer Tutucusu 4">
            <a:extLst>
              <a:ext uri="{FF2B5EF4-FFF2-40B4-BE49-F238E27FC236}">
                <a16:creationId xmlns:a16="http://schemas.microsoft.com/office/drawing/2014/main" id="{824BBB1F-841D-B785-5491-09C3277B94B2}"/>
              </a:ext>
            </a:extLst>
          </p:cNvPr>
          <p:cNvPicPr>
            <a:picLocks noGrp="1" noChangeAspect="1"/>
          </p:cNvPicPr>
          <p:nvPr>
            <p:ph idx="1"/>
          </p:nvPr>
        </p:nvPicPr>
        <p:blipFill>
          <a:blip r:embed="rId2"/>
          <a:stretch>
            <a:fillRect/>
          </a:stretch>
        </p:blipFill>
        <p:spPr>
          <a:xfrm>
            <a:off x="265176" y="0"/>
            <a:ext cx="11658600" cy="5458207"/>
          </a:xfrm>
          <a:prstGeom prst="rect">
            <a:avLst/>
          </a:prstGeom>
        </p:spPr>
      </p:pic>
      <p:sp>
        <p:nvSpPr>
          <p:cNvPr id="6" name="Metin kutusu 5">
            <a:extLst>
              <a:ext uri="{FF2B5EF4-FFF2-40B4-BE49-F238E27FC236}">
                <a16:creationId xmlns:a16="http://schemas.microsoft.com/office/drawing/2014/main" id="{52C70D50-5FC8-1475-024A-E886285D8CD0}"/>
              </a:ext>
            </a:extLst>
          </p:cNvPr>
          <p:cNvSpPr txBox="1"/>
          <p:nvPr/>
        </p:nvSpPr>
        <p:spPr>
          <a:xfrm>
            <a:off x="3290870" y="5559136"/>
            <a:ext cx="5725391" cy="461665"/>
          </a:xfrm>
          <a:prstGeom prst="rect">
            <a:avLst/>
          </a:prstGeom>
          <a:noFill/>
        </p:spPr>
        <p:txBody>
          <a:bodyPr wrap="square" rtlCol="0">
            <a:spAutoFit/>
          </a:bodyPr>
          <a:lstStyle/>
          <a:p>
            <a:pPr algn="ctr"/>
            <a:r>
              <a:rPr lang="tr-TR" sz="2400" b="1" dirty="0">
                <a:solidFill>
                  <a:schemeClr val="accent2"/>
                </a:solidFill>
                <a:latin typeface="Poppins" pitchFamily="2" charset="0"/>
                <a:cs typeface="Poppins" pitchFamily="2" charset="0"/>
              </a:rPr>
              <a:t>FAKÜLTE ORGANİZASYON ŞEMASI</a:t>
            </a:r>
          </a:p>
        </p:txBody>
      </p:sp>
    </p:spTree>
    <p:extLst>
      <p:ext uri="{BB962C8B-B14F-4D97-AF65-F5344CB8AC3E}">
        <p14:creationId xmlns:p14="http://schemas.microsoft.com/office/powerpoint/2010/main" val="8583601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Başlık 1">
            <a:extLst>
              <a:ext uri="{FF2B5EF4-FFF2-40B4-BE49-F238E27FC236}">
                <a16:creationId xmlns:a16="http://schemas.microsoft.com/office/drawing/2014/main" id="{636FCBB5-6E7C-1C96-06EB-2481B240477E}"/>
              </a:ext>
            </a:extLst>
          </p:cNvPr>
          <p:cNvSpPr>
            <a:spLocks noGrp="1"/>
          </p:cNvSpPr>
          <p:nvPr>
            <p:ph type="title"/>
          </p:nvPr>
        </p:nvSpPr>
        <p:spPr>
          <a:xfrm>
            <a:off x="6657714" y="467271"/>
            <a:ext cx="5211317" cy="2052522"/>
          </a:xfrm>
        </p:spPr>
        <p:txBody>
          <a:bodyPr anchor="b">
            <a:normAutofit/>
          </a:bodyPr>
          <a:lstStyle/>
          <a:p>
            <a:pPr algn="ctr"/>
            <a:r>
              <a:rPr lang="tr-TR" sz="4300" dirty="0">
                <a:solidFill>
                  <a:schemeClr val="accent2"/>
                </a:solidFill>
                <a:latin typeface="Poppins" pitchFamily="2" charset="0"/>
                <a:cs typeface="Poppins" pitchFamily="2" charset="0"/>
              </a:rPr>
              <a:t>AKADEMİK VE İDARİ PERSONEL</a:t>
            </a:r>
          </a:p>
        </p:txBody>
      </p:sp>
      <p:sp>
        <p:nvSpPr>
          <p:cNvPr id="24" name="Oval 23">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2965"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 name="Group 25">
            <a:extLst>
              <a:ext uri="{FF2B5EF4-FFF2-40B4-BE49-F238E27FC236}">
                <a16:creationId xmlns:a16="http://schemas.microsoft.com/office/drawing/2014/main" id="{5614C7C0-FA1D-4105-8345-1DF76F9870A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2753" y="703679"/>
            <a:ext cx="753718" cy="1016562"/>
            <a:chOff x="422753" y="703679"/>
            <a:chExt cx="753718" cy="1016562"/>
          </a:xfrm>
        </p:grpSpPr>
        <p:sp>
          <p:nvSpPr>
            <p:cNvPr id="27"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956" y="703679"/>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1"/>
            </a:solidFill>
            <a:ln w="776" cap="flat">
              <a:noFill/>
              <a:prstDash val="solid"/>
              <a:miter/>
            </a:ln>
          </p:spPr>
          <p:txBody>
            <a:bodyPr rtlCol="0" anchor="ctr"/>
            <a:lstStyle/>
            <a:p>
              <a:endParaRPr lang="en-US"/>
            </a:p>
          </p:txBody>
        </p:sp>
        <p:sp>
          <p:nvSpPr>
            <p:cNvPr id="28"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2753" y="1562696"/>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1"/>
            </a:solidFill>
            <a:ln w="751" cap="flat">
              <a:noFill/>
              <a:prstDash val="solid"/>
              <a:miter/>
            </a:ln>
          </p:spPr>
          <p:txBody>
            <a:bodyPr rtlCol="0" anchor="ctr"/>
            <a:lstStyle/>
            <a:p>
              <a:endParaRPr lang="en-US"/>
            </a:p>
          </p:txBody>
        </p:sp>
      </p:grpSp>
      <p:pic>
        <p:nvPicPr>
          <p:cNvPr id="7" name="Graphic 6" descr="Grup">
            <a:extLst>
              <a:ext uri="{FF2B5EF4-FFF2-40B4-BE49-F238E27FC236}">
                <a16:creationId xmlns:a16="http://schemas.microsoft.com/office/drawing/2014/main" id="{48879A03-8043-0C02-6986-032A57786F4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217770" y="1448957"/>
            <a:ext cx="3952579" cy="3952579"/>
          </a:xfrm>
          <a:prstGeom prst="rect">
            <a:avLst/>
          </a:prstGeom>
        </p:spPr>
      </p:pic>
      <p:sp>
        <p:nvSpPr>
          <p:cNvPr id="3" name="İçerik Yer Tutucusu 2">
            <a:extLst>
              <a:ext uri="{FF2B5EF4-FFF2-40B4-BE49-F238E27FC236}">
                <a16:creationId xmlns:a16="http://schemas.microsoft.com/office/drawing/2014/main" id="{6E74181E-C34D-316D-FABE-95DEB4E0AFD6}"/>
              </a:ext>
            </a:extLst>
          </p:cNvPr>
          <p:cNvSpPr>
            <a:spLocks noGrp="1"/>
          </p:cNvSpPr>
          <p:nvPr>
            <p:ph idx="1"/>
          </p:nvPr>
        </p:nvSpPr>
        <p:spPr>
          <a:xfrm>
            <a:off x="6695359" y="2990818"/>
            <a:ext cx="4890798" cy="2913872"/>
          </a:xfrm>
        </p:spPr>
        <p:txBody>
          <a:bodyPr anchor="t">
            <a:normAutofit/>
          </a:bodyPr>
          <a:lstStyle/>
          <a:p>
            <a:r>
              <a:rPr lang="tr-TR" sz="2000" dirty="0">
                <a:solidFill>
                  <a:schemeClr val="tx1">
                    <a:alpha val="80000"/>
                  </a:schemeClr>
                </a:solidFill>
                <a:latin typeface="Poppins" pitchFamily="2" charset="0"/>
                <a:cs typeface="Poppins" pitchFamily="2" charset="0"/>
              </a:rPr>
              <a:t>https://egitim.nevsehir.edu.tr/tr/akademik-personel</a:t>
            </a:r>
          </a:p>
          <a:p>
            <a:r>
              <a:rPr lang="tr-TR" sz="2000" dirty="0">
                <a:solidFill>
                  <a:schemeClr val="tx1">
                    <a:alpha val="80000"/>
                  </a:schemeClr>
                </a:solidFill>
                <a:latin typeface="Poppins" pitchFamily="2" charset="0"/>
                <a:cs typeface="Poppins" pitchFamily="2" charset="0"/>
              </a:rPr>
              <a:t>https://egitim.nevsehir.edu.tr/tr/idari-personel</a:t>
            </a:r>
          </a:p>
          <a:p>
            <a:endParaRPr lang="tr-TR" sz="2000" dirty="0">
              <a:solidFill>
                <a:schemeClr val="tx1">
                  <a:alpha val="80000"/>
                </a:schemeClr>
              </a:solidFill>
              <a:latin typeface="Poppins" pitchFamily="2" charset="0"/>
              <a:cs typeface="Poppins" pitchFamily="2" charset="0"/>
            </a:endParaRPr>
          </a:p>
        </p:txBody>
      </p:sp>
      <p:sp>
        <p:nvSpPr>
          <p:cNvPr id="30"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54149" y="5775082"/>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1"/>
          </a:solidFill>
          <a:ln w="516" cap="flat">
            <a:noFill/>
            <a:prstDash val="solid"/>
            <a:miter/>
          </a:ln>
        </p:spPr>
        <p:txBody>
          <a:bodyPr rtlCol="0" anchor="ctr"/>
          <a:lstStyle/>
          <a:p>
            <a:endParaRPr lang="en-US"/>
          </a:p>
        </p:txBody>
      </p:sp>
      <p:cxnSp>
        <p:nvCxnSpPr>
          <p:cNvPr id="32" name="Straight Connector 31">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014292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F575A102-D95D-4D6E-8F1B-49EED0AEC6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32">
            <a:extLst>
              <a:ext uri="{FF2B5EF4-FFF2-40B4-BE49-F238E27FC236}">
                <a16:creationId xmlns:a16="http://schemas.microsoft.com/office/drawing/2014/main" id="{158B3569-73B2-4D05-8E95-886A6EE17F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Başlık 1">
            <a:extLst>
              <a:ext uri="{FF2B5EF4-FFF2-40B4-BE49-F238E27FC236}">
                <a16:creationId xmlns:a16="http://schemas.microsoft.com/office/drawing/2014/main" id="{9F4D2C2F-9C95-6365-D98C-1A5CB1AED137}"/>
              </a:ext>
            </a:extLst>
          </p:cNvPr>
          <p:cNvSpPr>
            <a:spLocks noGrp="1"/>
          </p:cNvSpPr>
          <p:nvPr>
            <p:ph type="title"/>
          </p:nvPr>
        </p:nvSpPr>
        <p:spPr>
          <a:xfrm>
            <a:off x="829322" y="545692"/>
            <a:ext cx="4076460" cy="3626217"/>
          </a:xfrm>
        </p:spPr>
        <p:txBody>
          <a:bodyPr vert="horz" lIns="91440" tIns="45720" rIns="91440" bIns="45720" rtlCol="0" anchor="b">
            <a:normAutofit/>
          </a:bodyPr>
          <a:lstStyle/>
          <a:p>
            <a:pPr algn="r"/>
            <a:r>
              <a:rPr lang="en-US" sz="5600" kern="1200" dirty="0">
                <a:solidFill>
                  <a:srgbClr val="FFFFFF"/>
                </a:solidFill>
                <a:latin typeface="+mj-lt"/>
                <a:ea typeface="+mj-ea"/>
                <a:cs typeface="+mj-cs"/>
              </a:rPr>
              <a:t>AKADEMİK TAKVİM </a:t>
            </a:r>
            <a:r>
              <a:rPr lang="en-US" sz="5600" kern="1200" dirty="0" err="1">
                <a:solidFill>
                  <a:srgbClr val="FFFFFF"/>
                </a:solidFill>
                <a:latin typeface="+mj-lt"/>
                <a:ea typeface="+mj-ea"/>
                <a:cs typeface="+mj-cs"/>
              </a:rPr>
              <a:t>ve</a:t>
            </a:r>
            <a:r>
              <a:rPr lang="en-US" sz="5600" kern="1200" dirty="0">
                <a:solidFill>
                  <a:srgbClr val="FFFFFF"/>
                </a:solidFill>
                <a:latin typeface="+mj-lt"/>
                <a:ea typeface="+mj-ea"/>
                <a:cs typeface="+mj-cs"/>
              </a:rPr>
              <a:t> DUYURULAR</a:t>
            </a:r>
          </a:p>
        </p:txBody>
      </p:sp>
      <p:sp>
        <p:nvSpPr>
          <p:cNvPr id="9" name="Metin kutusu 8">
            <a:extLst>
              <a:ext uri="{FF2B5EF4-FFF2-40B4-BE49-F238E27FC236}">
                <a16:creationId xmlns:a16="http://schemas.microsoft.com/office/drawing/2014/main" id="{1A876BB2-B900-F167-68B4-EEFE7E7D8650}"/>
              </a:ext>
            </a:extLst>
          </p:cNvPr>
          <p:cNvSpPr txBox="1"/>
          <p:nvPr/>
        </p:nvSpPr>
        <p:spPr>
          <a:xfrm>
            <a:off x="829324" y="4222502"/>
            <a:ext cx="4076458" cy="990197"/>
          </a:xfrm>
          <a:prstGeom prst="rect">
            <a:avLst/>
          </a:prstGeom>
        </p:spPr>
        <p:txBody>
          <a:bodyPr vert="horz" lIns="91440" tIns="45720" rIns="91440" bIns="45720" rtlCol="0">
            <a:noAutofit/>
          </a:bodyPr>
          <a:lstStyle/>
          <a:p>
            <a:pPr algn="r">
              <a:lnSpc>
                <a:spcPct val="90000"/>
              </a:lnSpc>
              <a:spcBef>
                <a:spcPts val="1000"/>
              </a:spcBef>
              <a:spcAft>
                <a:spcPts val="600"/>
              </a:spcAft>
            </a:pPr>
            <a:r>
              <a:rPr lang="en-US" sz="1400" kern="1200" dirty="0">
                <a:solidFill>
                  <a:schemeClr val="bg1"/>
                </a:solidFill>
                <a:latin typeface="Poppins" pitchFamily="2" charset="0"/>
                <a:cs typeface="Poppins" pitchFamily="2" charset="0"/>
              </a:rPr>
              <a:t>https://ects.nevsehir.edu.tr/ects/bilgipaketi/dil/tr/birim/186</a:t>
            </a:r>
          </a:p>
          <a:p>
            <a:pPr algn="r">
              <a:lnSpc>
                <a:spcPct val="90000"/>
              </a:lnSpc>
              <a:spcBef>
                <a:spcPts val="1000"/>
              </a:spcBef>
              <a:spcAft>
                <a:spcPts val="600"/>
              </a:spcAft>
            </a:pPr>
            <a:r>
              <a:rPr lang="en-US" sz="1400" kern="1200" dirty="0">
                <a:solidFill>
                  <a:schemeClr val="bg1"/>
                </a:solidFill>
                <a:latin typeface="Poppins" pitchFamily="2" charset="0"/>
                <a:cs typeface="Poppins" pitchFamily="2" charset="0"/>
              </a:rPr>
              <a:t>https://egitim.nevsehir.edu.tr/tr/tumduyurular/tip/1</a:t>
            </a:r>
          </a:p>
          <a:p>
            <a:pPr algn="r">
              <a:lnSpc>
                <a:spcPct val="90000"/>
              </a:lnSpc>
              <a:spcBef>
                <a:spcPts val="1000"/>
              </a:spcBef>
              <a:spcAft>
                <a:spcPts val="600"/>
              </a:spcAft>
            </a:pPr>
            <a:r>
              <a:rPr lang="en-US" sz="1400" dirty="0">
                <a:solidFill>
                  <a:schemeClr val="bg1"/>
                </a:solidFill>
                <a:latin typeface="Poppins" pitchFamily="2" charset="0"/>
                <a:cs typeface="Poppins" pitchFamily="2" charset="0"/>
              </a:rPr>
              <a:t>https://egitim.nevsehir.edu.tr/tr/tumduyurular/tip</a:t>
            </a:r>
            <a:r>
              <a:rPr lang="tr-TR" sz="1400" dirty="0">
                <a:solidFill>
                  <a:srgbClr val="467886"/>
                </a:solidFill>
                <a:latin typeface="Poppins" pitchFamily="2" charset="0"/>
                <a:cs typeface="Poppins" pitchFamily="2" charset="0"/>
              </a:rPr>
              <a:t>/</a:t>
            </a:r>
            <a:r>
              <a:rPr lang="en-US" sz="1400" dirty="0">
                <a:solidFill>
                  <a:schemeClr val="bg1"/>
                </a:solidFill>
                <a:latin typeface="Poppins" pitchFamily="2" charset="0"/>
                <a:cs typeface="Poppins" pitchFamily="2" charset="0"/>
              </a:rPr>
              <a:t>2</a:t>
            </a:r>
            <a:endParaRPr lang="tr-TR" sz="1400" dirty="0">
              <a:solidFill>
                <a:schemeClr val="bg1"/>
              </a:solidFill>
              <a:latin typeface="Poppins" pitchFamily="2" charset="0"/>
              <a:cs typeface="Poppins" pitchFamily="2" charset="0"/>
            </a:endParaRPr>
          </a:p>
          <a:p>
            <a:pPr algn="r">
              <a:lnSpc>
                <a:spcPct val="90000"/>
              </a:lnSpc>
              <a:spcBef>
                <a:spcPts val="1000"/>
              </a:spcBef>
              <a:spcAft>
                <a:spcPts val="600"/>
              </a:spcAft>
            </a:pPr>
            <a:r>
              <a:rPr lang="tr-TR" sz="1400" dirty="0">
                <a:solidFill>
                  <a:schemeClr val="bg1"/>
                </a:solidFill>
                <a:latin typeface="Poppins" pitchFamily="2" charset="0"/>
                <a:cs typeface="Poppins" pitchFamily="2" charset="0"/>
              </a:rPr>
              <a:t>https://www.nevsehir.edu.tr/tr/akademik-takvim</a:t>
            </a:r>
          </a:p>
          <a:p>
            <a:pPr algn="r">
              <a:lnSpc>
                <a:spcPct val="90000"/>
              </a:lnSpc>
              <a:spcBef>
                <a:spcPts val="1000"/>
              </a:spcBef>
              <a:spcAft>
                <a:spcPts val="600"/>
              </a:spcAft>
            </a:pPr>
            <a:endParaRPr lang="tr-TR" sz="1400" kern="1200" dirty="0">
              <a:solidFill>
                <a:schemeClr val="bg1"/>
              </a:solidFill>
              <a:latin typeface="Poppins" pitchFamily="2" charset="0"/>
              <a:cs typeface="Poppins" pitchFamily="2" charset="0"/>
            </a:endParaRPr>
          </a:p>
          <a:p>
            <a:pPr algn="r">
              <a:lnSpc>
                <a:spcPct val="90000"/>
              </a:lnSpc>
              <a:spcBef>
                <a:spcPts val="1000"/>
              </a:spcBef>
              <a:spcAft>
                <a:spcPts val="600"/>
              </a:spcAft>
            </a:pPr>
            <a:endParaRPr lang="en-US" sz="1400" kern="1200" dirty="0">
              <a:solidFill>
                <a:schemeClr val="bg1"/>
              </a:solidFill>
              <a:latin typeface="Poppins" pitchFamily="2" charset="0"/>
              <a:cs typeface="Poppins" pitchFamily="2" charset="0"/>
            </a:endParaRPr>
          </a:p>
          <a:p>
            <a:pPr algn="r">
              <a:lnSpc>
                <a:spcPct val="90000"/>
              </a:lnSpc>
              <a:spcBef>
                <a:spcPts val="1000"/>
              </a:spcBef>
              <a:spcAft>
                <a:spcPts val="600"/>
              </a:spcAft>
            </a:pPr>
            <a:endParaRPr lang="en-US" sz="1400" kern="1200" dirty="0">
              <a:solidFill>
                <a:schemeClr val="bg1"/>
              </a:solidFill>
              <a:latin typeface="Poppins" pitchFamily="2" charset="0"/>
              <a:cs typeface="Poppins" pitchFamily="2" charset="0"/>
            </a:endParaRPr>
          </a:p>
        </p:txBody>
      </p:sp>
      <p:grpSp>
        <p:nvGrpSpPr>
          <p:cNvPr id="45" name="Group 34">
            <a:extLst>
              <a:ext uri="{FF2B5EF4-FFF2-40B4-BE49-F238E27FC236}">
                <a16:creationId xmlns:a16="http://schemas.microsoft.com/office/drawing/2014/main" id="{CF0FFF1F-79B6-4A13-A464-070CD6F896A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942198" y="814999"/>
            <a:ext cx="465458" cy="581435"/>
            <a:chOff x="10942198" y="814999"/>
            <a:chExt cx="465458" cy="581435"/>
          </a:xfrm>
          <a:solidFill>
            <a:srgbClr val="FFFFFF"/>
          </a:solidFill>
        </p:grpSpPr>
        <p:sp>
          <p:nvSpPr>
            <p:cNvPr id="46" name="Graphic 17">
              <a:extLst>
                <a:ext uri="{FF2B5EF4-FFF2-40B4-BE49-F238E27FC236}">
                  <a16:creationId xmlns:a16="http://schemas.microsoft.com/office/drawing/2014/main" id="{B71758F4-3F46-45DA-8AC5-4E508DA080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57738" y="814999"/>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grpFill/>
            <a:ln w="603" cap="flat">
              <a:noFill/>
              <a:prstDash val="solid"/>
              <a:miter/>
            </a:ln>
          </p:spPr>
          <p:txBody>
            <a:bodyPr rtlCol="0" anchor="ctr"/>
            <a:lstStyle/>
            <a:p>
              <a:endParaRPr lang="en-US">
                <a:solidFill>
                  <a:srgbClr val="FFFFFF"/>
                </a:solidFill>
              </a:endParaRPr>
            </a:p>
          </p:txBody>
        </p:sp>
        <p:sp>
          <p:nvSpPr>
            <p:cNvPr id="47" name="Graphic 15">
              <a:extLst>
                <a:ext uri="{FF2B5EF4-FFF2-40B4-BE49-F238E27FC236}">
                  <a16:creationId xmlns:a16="http://schemas.microsoft.com/office/drawing/2014/main" id="{8550FED7-7C32-42BB-98DB-30272A6331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16518" y="1044294"/>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grpFill/>
            <a:ln w="422" cap="flat">
              <a:noFill/>
              <a:prstDash val="solid"/>
              <a:miter/>
            </a:ln>
          </p:spPr>
          <p:txBody>
            <a:bodyPr rtlCol="0" anchor="ctr"/>
            <a:lstStyle/>
            <a:p>
              <a:endParaRPr lang="en-US">
                <a:solidFill>
                  <a:srgbClr val="FFFFFF"/>
                </a:solidFill>
              </a:endParaRPr>
            </a:p>
          </p:txBody>
        </p:sp>
        <p:sp>
          <p:nvSpPr>
            <p:cNvPr id="48" name="Graphic 21">
              <a:extLst>
                <a:ext uri="{FF2B5EF4-FFF2-40B4-BE49-F238E27FC236}">
                  <a16:creationId xmlns:a16="http://schemas.microsoft.com/office/drawing/2014/main" id="{8D61482F-F3C5-4D66-8C5D-C6BBE3E127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2198" y="1268720"/>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grpFill/>
            <a:ln w="610" cap="flat">
              <a:noFill/>
              <a:prstDash val="solid"/>
              <a:miter/>
            </a:ln>
          </p:spPr>
          <p:txBody>
            <a:bodyPr rtlCol="0" anchor="ctr"/>
            <a:lstStyle/>
            <a:p>
              <a:endParaRPr lang="en-US">
                <a:solidFill>
                  <a:srgbClr val="FFFFFF"/>
                </a:solidFill>
              </a:endParaRPr>
            </a:p>
          </p:txBody>
        </p:sp>
      </p:grpSp>
      <p:cxnSp>
        <p:nvCxnSpPr>
          <p:cNvPr id="49" name="Straight Connector 39">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29322" y="6274341"/>
            <a:ext cx="11353800" cy="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pic>
        <p:nvPicPr>
          <p:cNvPr id="6" name="İçerik Yer Tutucusu 4">
            <a:extLst>
              <a:ext uri="{FF2B5EF4-FFF2-40B4-BE49-F238E27FC236}">
                <a16:creationId xmlns:a16="http://schemas.microsoft.com/office/drawing/2014/main" id="{327CA2F6-29CA-DF2B-8AA6-DD3900F316AE}"/>
              </a:ext>
            </a:extLst>
          </p:cNvPr>
          <p:cNvPicPr>
            <a:picLocks noChangeAspect="1"/>
          </p:cNvPicPr>
          <p:nvPr/>
        </p:nvPicPr>
        <p:blipFill>
          <a:blip r:embed="rId2"/>
          <a:stretch>
            <a:fillRect/>
          </a:stretch>
        </p:blipFill>
        <p:spPr>
          <a:xfrm>
            <a:off x="6255202" y="655930"/>
            <a:ext cx="5464849" cy="5068647"/>
          </a:xfrm>
          <a:prstGeom prst="rect">
            <a:avLst/>
          </a:prstGeom>
        </p:spPr>
      </p:pic>
    </p:spTree>
    <p:extLst>
      <p:ext uri="{BB962C8B-B14F-4D97-AF65-F5344CB8AC3E}">
        <p14:creationId xmlns:p14="http://schemas.microsoft.com/office/powerpoint/2010/main" val="3501129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F0087D53-9295-4463-AAE4-D5C626046E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622CD167-DF97-3CB1-934C-7CF1B1D68CC3}"/>
              </a:ext>
            </a:extLst>
          </p:cNvPr>
          <p:cNvSpPr>
            <a:spLocks noGrp="1"/>
          </p:cNvSpPr>
          <p:nvPr>
            <p:ph type="title"/>
          </p:nvPr>
        </p:nvSpPr>
        <p:spPr>
          <a:xfrm>
            <a:off x="638881" y="4501453"/>
            <a:ext cx="10909640" cy="1065836"/>
          </a:xfrm>
        </p:spPr>
        <p:txBody>
          <a:bodyPr vert="horz" lIns="91440" tIns="45720" rIns="91440" bIns="45720" rtlCol="0" anchor="ctr">
            <a:normAutofit/>
          </a:bodyPr>
          <a:lstStyle/>
          <a:p>
            <a:pPr algn="ctr"/>
            <a:r>
              <a:rPr lang="en-US" sz="6600" dirty="0" err="1"/>
              <a:t>Sosyal</a:t>
            </a:r>
            <a:r>
              <a:rPr lang="en-US" sz="6600" dirty="0"/>
              <a:t> </a:t>
            </a:r>
            <a:r>
              <a:rPr lang="en-US" sz="6600" dirty="0" err="1"/>
              <a:t>Medya</a:t>
            </a:r>
            <a:r>
              <a:rPr lang="en-US" sz="6600" dirty="0"/>
              <a:t> </a:t>
            </a:r>
            <a:r>
              <a:rPr lang="en-US" sz="6600" dirty="0" err="1"/>
              <a:t>Hesaplarımız</a:t>
            </a:r>
            <a:endParaRPr lang="en-US" sz="6600" dirty="0"/>
          </a:p>
        </p:txBody>
      </p:sp>
      <p:sp>
        <p:nvSpPr>
          <p:cNvPr id="3" name="İçerik Yer Tutucusu 2">
            <a:extLst>
              <a:ext uri="{FF2B5EF4-FFF2-40B4-BE49-F238E27FC236}">
                <a16:creationId xmlns:a16="http://schemas.microsoft.com/office/drawing/2014/main" id="{D0A7923C-8C9F-9CCA-FB6D-0A0EFBFDF725}"/>
              </a:ext>
            </a:extLst>
          </p:cNvPr>
          <p:cNvSpPr>
            <a:spLocks noGrp="1"/>
          </p:cNvSpPr>
          <p:nvPr>
            <p:ph idx="1"/>
          </p:nvPr>
        </p:nvSpPr>
        <p:spPr>
          <a:xfrm>
            <a:off x="557519" y="4198054"/>
            <a:ext cx="10909643" cy="552659"/>
          </a:xfrm>
        </p:spPr>
        <p:txBody>
          <a:bodyPr vert="horz" lIns="91440" tIns="45720" rIns="91440" bIns="45720" rtlCol="0" anchor="ctr">
            <a:normAutofit/>
          </a:bodyPr>
          <a:lstStyle/>
          <a:p>
            <a:pPr marL="0" indent="0" algn="ctr">
              <a:buNone/>
            </a:pPr>
            <a:r>
              <a:rPr lang="en-US" sz="2400" dirty="0" err="1"/>
              <a:t>Whatsapp</a:t>
            </a:r>
            <a:r>
              <a:rPr lang="en-US" sz="2400" dirty="0"/>
              <a:t>                                 </a:t>
            </a:r>
            <a:r>
              <a:rPr lang="tr-TR" sz="2400" dirty="0"/>
              <a:t>                            </a:t>
            </a:r>
            <a:r>
              <a:rPr lang="en-US" sz="2400" dirty="0"/>
              <a:t>     Instagram</a:t>
            </a:r>
          </a:p>
        </p:txBody>
      </p:sp>
      <p:pic>
        <p:nvPicPr>
          <p:cNvPr id="5" name="Resim 4" descr="kalıp, desen, düzen, grafik, piksel, tasarım içeren bir resim&#10;&#10;Açıklama otomatik olarak oluşturuldu">
            <a:extLst>
              <a:ext uri="{FF2B5EF4-FFF2-40B4-BE49-F238E27FC236}">
                <a16:creationId xmlns:a16="http://schemas.microsoft.com/office/drawing/2014/main" id="{A6F3EEB3-658E-8133-0F25-1B4F931212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79576" y="320040"/>
            <a:ext cx="3895344" cy="3895344"/>
          </a:xfrm>
          <a:prstGeom prst="rect">
            <a:avLst/>
          </a:prstGeom>
        </p:spPr>
      </p:pic>
      <p:pic>
        <p:nvPicPr>
          <p:cNvPr id="7" name="Resim 6">
            <a:extLst>
              <a:ext uri="{FF2B5EF4-FFF2-40B4-BE49-F238E27FC236}">
                <a16:creationId xmlns:a16="http://schemas.microsoft.com/office/drawing/2014/main" id="{5B2E6EBF-6CCC-D667-EEFD-5E79591D4A39}"/>
              </a:ext>
            </a:extLst>
          </p:cNvPr>
          <p:cNvPicPr>
            <a:picLocks noChangeAspect="1"/>
          </p:cNvPicPr>
          <p:nvPr/>
        </p:nvPicPr>
        <p:blipFill>
          <a:blip r:embed="rId3"/>
          <a:stretch>
            <a:fillRect/>
          </a:stretch>
        </p:blipFill>
        <p:spPr>
          <a:xfrm>
            <a:off x="7117082" y="473880"/>
            <a:ext cx="3385046" cy="3308883"/>
          </a:xfrm>
          <a:prstGeom prst="rect">
            <a:avLst/>
          </a:prstGeom>
        </p:spPr>
      </p:pic>
      <p:sp>
        <p:nvSpPr>
          <p:cNvPr id="14" name="sketch line">
            <a:extLst>
              <a:ext uri="{FF2B5EF4-FFF2-40B4-BE49-F238E27FC236}">
                <a16:creationId xmlns:a16="http://schemas.microsoft.com/office/drawing/2014/main" id="{D6A9C53F-5F90-40A5-8C85-5412D39C8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50080" y="5594358"/>
            <a:ext cx="3291840" cy="18288"/>
          </a:xfrm>
          <a:custGeom>
            <a:avLst/>
            <a:gdLst>
              <a:gd name="connsiteX0" fmla="*/ 0 w 3291840"/>
              <a:gd name="connsiteY0" fmla="*/ 0 h 18288"/>
              <a:gd name="connsiteX1" fmla="*/ 658368 w 3291840"/>
              <a:gd name="connsiteY1" fmla="*/ 0 h 18288"/>
              <a:gd name="connsiteX2" fmla="*/ 1283818 w 3291840"/>
              <a:gd name="connsiteY2" fmla="*/ 0 h 18288"/>
              <a:gd name="connsiteX3" fmla="*/ 1909267 w 3291840"/>
              <a:gd name="connsiteY3" fmla="*/ 0 h 18288"/>
              <a:gd name="connsiteX4" fmla="*/ 2633472 w 3291840"/>
              <a:gd name="connsiteY4" fmla="*/ 0 h 18288"/>
              <a:gd name="connsiteX5" fmla="*/ 3291840 w 3291840"/>
              <a:gd name="connsiteY5" fmla="*/ 0 h 18288"/>
              <a:gd name="connsiteX6" fmla="*/ 3291840 w 3291840"/>
              <a:gd name="connsiteY6" fmla="*/ 18288 h 18288"/>
              <a:gd name="connsiteX7" fmla="*/ 2633472 w 3291840"/>
              <a:gd name="connsiteY7" fmla="*/ 18288 h 18288"/>
              <a:gd name="connsiteX8" fmla="*/ 2073859 w 3291840"/>
              <a:gd name="connsiteY8" fmla="*/ 18288 h 18288"/>
              <a:gd name="connsiteX9" fmla="*/ 1448410 w 3291840"/>
              <a:gd name="connsiteY9" fmla="*/ 18288 h 18288"/>
              <a:gd name="connsiteX10" fmla="*/ 822960 w 3291840"/>
              <a:gd name="connsiteY10" fmla="*/ 18288 h 18288"/>
              <a:gd name="connsiteX11" fmla="*/ 0 w 3291840"/>
              <a:gd name="connsiteY11" fmla="*/ 18288 h 18288"/>
              <a:gd name="connsiteX12" fmla="*/ 0 w 329184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91840" h="18288" fill="none" extrusionOk="0">
                <a:moveTo>
                  <a:pt x="0" y="0"/>
                </a:moveTo>
                <a:cubicBezTo>
                  <a:pt x="173077" y="-20031"/>
                  <a:pt x="443104" y="6424"/>
                  <a:pt x="658368" y="0"/>
                </a:cubicBezTo>
                <a:cubicBezTo>
                  <a:pt x="873632" y="-6424"/>
                  <a:pt x="1034028" y="11764"/>
                  <a:pt x="1283818" y="0"/>
                </a:cubicBezTo>
                <a:cubicBezTo>
                  <a:pt x="1533608" y="-11764"/>
                  <a:pt x="1691227" y="-30112"/>
                  <a:pt x="1909267" y="0"/>
                </a:cubicBezTo>
                <a:cubicBezTo>
                  <a:pt x="2127307" y="30112"/>
                  <a:pt x="2272465" y="-18735"/>
                  <a:pt x="2633472" y="0"/>
                </a:cubicBezTo>
                <a:cubicBezTo>
                  <a:pt x="2994479" y="18735"/>
                  <a:pt x="3023324" y="-32030"/>
                  <a:pt x="3291840" y="0"/>
                </a:cubicBezTo>
                <a:cubicBezTo>
                  <a:pt x="3291406" y="7551"/>
                  <a:pt x="3291373" y="9822"/>
                  <a:pt x="3291840" y="18288"/>
                </a:cubicBezTo>
                <a:cubicBezTo>
                  <a:pt x="3048445" y="38989"/>
                  <a:pt x="2846548" y="-14400"/>
                  <a:pt x="2633472" y="18288"/>
                </a:cubicBezTo>
                <a:cubicBezTo>
                  <a:pt x="2420396" y="50976"/>
                  <a:pt x="2304099" y="6336"/>
                  <a:pt x="2073859" y="18288"/>
                </a:cubicBezTo>
                <a:cubicBezTo>
                  <a:pt x="1843619" y="30240"/>
                  <a:pt x="1706926" y="10778"/>
                  <a:pt x="1448410" y="18288"/>
                </a:cubicBezTo>
                <a:cubicBezTo>
                  <a:pt x="1189894" y="25798"/>
                  <a:pt x="1002278" y="8992"/>
                  <a:pt x="822960" y="18288"/>
                </a:cubicBezTo>
                <a:cubicBezTo>
                  <a:pt x="643642" y="27585"/>
                  <a:pt x="307039" y="38051"/>
                  <a:pt x="0" y="18288"/>
                </a:cubicBezTo>
                <a:cubicBezTo>
                  <a:pt x="60" y="11696"/>
                  <a:pt x="66" y="3758"/>
                  <a:pt x="0" y="0"/>
                </a:cubicBezTo>
                <a:close/>
              </a:path>
              <a:path w="3291840" h="18288" stroke="0" extrusionOk="0">
                <a:moveTo>
                  <a:pt x="0" y="0"/>
                </a:moveTo>
                <a:cubicBezTo>
                  <a:pt x="195850" y="28018"/>
                  <a:pt x="434891" y="17390"/>
                  <a:pt x="592531" y="0"/>
                </a:cubicBezTo>
                <a:cubicBezTo>
                  <a:pt x="750171" y="-17390"/>
                  <a:pt x="1018709" y="32200"/>
                  <a:pt x="1316736" y="0"/>
                </a:cubicBezTo>
                <a:cubicBezTo>
                  <a:pt x="1614763" y="-32200"/>
                  <a:pt x="1696480" y="-11367"/>
                  <a:pt x="1876349" y="0"/>
                </a:cubicBezTo>
                <a:cubicBezTo>
                  <a:pt x="2056218" y="11367"/>
                  <a:pt x="2193364" y="13433"/>
                  <a:pt x="2435962" y="0"/>
                </a:cubicBezTo>
                <a:cubicBezTo>
                  <a:pt x="2678560" y="-13433"/>
                  <a:pt x="3010901" y="-42367"/>
                  <a:pt x="3291840" y="0"/>
                </a:cubicBezTo>
                <a:cubicBezTo>
                  <a:pt x="3291758" y="4406"/>
                  <a:pt x="3291751" y="9982"/>
                  <a:pt x="3291840" y="18288"/>
                </a:cubicBezTo>
                <a:cubicBezTo>
                  <a:pt x="3108993" y="14228"/>
                  <a:pt x="2952658" y="46900"/>
                  <a:pt x="2666390" y="18288"/>
                </a:cubicBezTo>
                <a:cubicBezTo>
                  <a:pt x="2380122" y="-10324"/>
                  <a:pt x="2263855" y="41055"/>
                  <a:pt x="2040941" y="18288"/>
                </a:cubicBezTo>
                <a:cubicBezTo>
                  <a:pt x="1818027" y="-4479"/>
                  <a:pt x="1675097" y="6509"/>
                  <a:pt x="1415491" y="18288"/>
                </a:cubicBezTo>
                <a:cubicBezTo>
                  <a:pt x="1155885" y="30068"/>
                  <a:pt x="852976" y="36210"/>
                  <a:pt x="691286" y="18288"/>
                </a:cubicBezTo>
                <a:cubicBezTo>
                  <a:pt x="529596" y="366"/>
                  <a:pt x="187183" y="13912"/>
                  <a:pt x="0" y="18288"/>
                </a:cubicBezTo>
                <a:cubicBezTo>
                  <a:pt x="189" y="14288"/>
                  <a:pt x="-703" y="374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742574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D3E17859-C5F0-476F-A082-A4CB8841DB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4375"/>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Başlık 1">
            <a:extLst>
              <a:ext uri="{FF2B5EF4-FFF2-40B4-BE49-F238E27FC236}">
                <a16:creationId xmlns:a16="http://schemas.microsoft.com/office/drawing/2014/main" id="{343B2210-2DAD-7F55-A03D-F567382047F5}"/>
              </a:ext>
            </a:extLst>
          </p:cNvPr>
          <p:cNvSpPr>
            <a:spLocks noGrp="1"/>
          </p:cNvSpPr>
          <p:nvPr>
            <p:ph type="title"/>
          </p:nvPr>
        </p:nvSpPr>
        <p:spPr>
          <a:xfrm>
            <a:off x="838200" y="365125"/>
            <a:ext cx="10515599" cy="1325563"/>
          </a:xfrm>
        </p:spPr>
        <p:txBody>
          <a:bodyPr vert="horz" lIns="91440" tIns="45720" rIns="91440" bIns="45720" rtlCol="0" anchor="ctr">
            <a:normAutofit/>
          </a:bodyPr>
          <a:lstStyle/>
          <a:p>
            <a:r>
              <a:rPr lang="en-US" dirty="0">
                <a:latin typeface="Poppins" pitchFamily="2" charset="0"/>
                <a:cs typeface="Poppins" pitchFamily="2" charset="0"/>
              </a:rPr>
              <a:t>FORMLAR</a:t>
            </a:r>
          </a:p>
        </p:txBody>
      </p:sp>
      <p:sp>
        <p:nvSpPr>
          <p:cNvPr id="6" name="Metin kutusu 5">
            <a:extLst>
              <a:ext uri="{FF2B5EF4-FFF2-40B4-BE49-F238E27FC236}">
                <a16:creationId xmlns:a16="http://schemas.microsoft.com/office/drawing/2014/main" id="{9D4A2670-D7D1-E3D2-78A9-DDBA257365D0}"/>
              </a:ext>
            </a:extLst>
          </p:cNvPr>
          <p:cNvSpPr txBox="1"/>
          <p:nvPr/>
        </p:nvSpPr>
        <p:spPr>
          <a:xfrm>
            <a:off x="2084832" y="6311900"/>
            <a:ext cx="7492305" cy="369332"/>
          </a:xfrm>
          <a:prstGeom prst="rect">
            <a:avLst/>
          </a:prstGeom>
          <a:noFill/>
        </p:spPr>
        <p:txBody>
          <a:bodyPr wrap="square">
            <a:spAutoFit/>
          </a:bodyPr>
          <a:lstStyle/>
          <a:p>
            <a:pPr marL="285750" indent="-285750">
              <a:spcAft>
                <a:spcPts val="600"/>
              </a:spcAft>
              <a:buFont typeface="Arial" panose="020B0604020202020204" pitchFamily="34" charset="0"/>
              <a:buChar char="•"/>
            </a:pPr>
            <a:r>
              <a:rPr lang="tr-TR" dirty="0">
                <a:latin typeface="Poppins" pitchFamily="2" charset="0"/>
                <a:cs typeface="Poppins" pitchFamily="2" charset="0"/>
              </a:rPr>
              <a:t>https://egitim.nevsehir.edu.tr/tr/ogrenci-icin-formlar</a:t>
            </a:r>
          </a:p>
        </p:txBody>
      </p:sp>
      <p:sp>
        <p:nvSpPr>
          <p:cNvPr id="14" name="!!Arc">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189197" flipV="1">
            <a:off x="6980527" y="1929807"/>
            <a:ext cx="4556632" cy="4556632"/>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Oval">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00988" y="1969050"/>
            <a:ext cx="666675" cy="64859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aphicFrame>
        <p:nvGraphicFramePr>
          <p:cNvPr id="4" name="İçerik Yer Tutucusu 3">
            <a:extLst>
              <a:ext uri="{FF2B5EF4-FFF2-40B4-BE49-F238E27FC236}">
                <a16:creationId xmlns:a16="http://schemas.microsoft.com/office/drawing/2014/main" id="{074AF78D-83EC-5584-CE8E-4B00F073BF9E}"/>
              </a:ext>
            </a:extLst>
          </p:cNvPr>
          <p:cNvGraphicFramePr>
            <a:graphicFrameLocks noGrp="1"/>
          </p:cNvGraphicFramePr>
          <p:nvPr>
            <p:ph idx="1"/>
            <p:extLst>
              <p:ext uri="{D42A27DB-BD31-4B8C-83A1-F6EECF244321}">
                <p14:modId xmlns:p14="http://schemas.microsoft.com/office/powerpoint/2010/main" val="1957073479"/>
              </p:ext>
            </p:extLst>
          </p:nvPr>
        </p:nvGraphicFramePr>
        <p:xfrm>
          <a:off x="838200" y="1825625"/>
          <a:ext cx="5393361"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Resim 4" descr="metin, amblem, logo, simge, sembol içeren bir resim&#10;&#10;Açıklama otomatik olarak oluşturuldu">
            <a:extLst>
              <a:ext uri="{FF2B5EF4-FFF2-40B4-BE49-F238E27FC236}">
                <a16:creationId xmlns:a16="http://schemas.microsoft.com/office/drawing/2014/main" id="{95AE7263-0867-0701-388E-0F5A01BAC23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038663" y="1471663"/>
            <a:ext cx="4315136" cy="4268062"/>
          </a:xfrm>
          <a:prstGeom prst="rect">
            <a:avLst/>
          </a:prstGeom>
        </p:spPr>
      </p:pic>
    </p:spTree>
    <p:extLst>
      <p:ext uri="{BB962C8B-B14F-4D97-AF65-F5344CB8AC3E}">
        <p14:creationId xmlns:p14="http://schemas.microsoft.com/office/powerpoint/2010/main" val="23497472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D3E17859-C5F0-476F-A082-A4CB8841DB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4375"/>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Başlık 1">
            <a:extLst>
              <a:ext uri="{FF2B5EF4-FFF2-40B4-BE49-F238E27FC236}">
                <a16:creationId xmlns:a16="http://schemas.microsoft.com/office/drawing/2014/main" id="{11D292FB-218D-F0B9-AA23-EE5CA7F5E2DC}"/>
              </a:ext>
            </a:extLst>
          </p:cNvPr>
          <p:cNvSpPr>
            <a:spLocks noGrp="1"/>
          </p:cNvSpPr>
          <p:nvPr>
            <p:ph type="title"/>
          </p:nvPr>
        </p:nvSpPr>
        <p:spPr>
          <a:xfrm>
            <a:off x="838200" y="365125"/>
            <a:ext cx="10515599" cy="1325563"/>
          </a:xfrm>
        </p:spPr>
        <p:txBody>
          <a:bodyPr>
            <a:normAutofit/>
          </a:bodyPr>
          <a:lstStyle/>
          <a:p>
            <a:r>
              <a:rPr lang="tr-TR" dirty="0">
                <a:solidFill>
                  <a:schemeClr val="accent2"/>
                </a:solidFill>
                <a:latin typeface="Poppins" pitchFamily="2" charset="0"/>
                <a:cs typeface="Poppins" pitchFamily="2" charset="0"/>
              </a:rPr>
              <a:t>DERS PROGRAMLARI</a:t>
            </a:r>
          </a:p>
        </p:txBody>
      </p:sp>
      <p:pic>
        <p:nvPicPr>
          <p:cNvPr id="4" name="Resim 3" descr="çocukların yaptığı resimler, Çizgi film, metin, kırpıntı çizim içeren bir resim&#10;&#10;Açıklama otomatik olarak oluşturuldu">
            <a:extLst>
              <a:ext uri="{FF2B5EF4-FFF2-40B4-BE49-F238E27FC236}">
                <a16:creationId xmlns:a16="http://schemas.microsoft.com/office/drawing/2014/main" id="{6651C835-4173-4D26-342B-C3D472F20DB4}"/>
              </a:ext>
            </a:extLst>
          </p:cNvPr>
          <p:cNvPicPr>
            <a:picLocks noChangeAspect="1"/>
          </p:cNvPicPr>
          <p:nvPr/>
        </p:nvPicPr>
        <p:blipFill>
          <a:blip r:embed="rId2" cstate="print">
            <a:extLst>
              <a:ext uri="{28A0092B-C50C-407E-A947-70E740481C1C}">
                <a14:useLocalDpi xmlns:a14="http://schemas.microsoft.com/office/drawing/2010/main" val="0"/>
              </a:ext>
            </a:extLst>
          </a:blip>
          <a:srcRect r="12499" b="-1"/>
          <a:stretch/>
        </p:blipFill>
        <p:spPr>
          <a:xfrm>
            <a:off x="6848918" y="1771078"/>
            <a:ext cx="4504881" cy="4504881"/>
          </a:xfrm>
          <a:custGeom>
            <a:avLst/>
            <a:gdLst/>
            <a:ahLst/>
            <a:cxnLst/>
            <a:rect l="l" t="t" r="r" b="b"/>
            <a:pathLst>
              <a:path w="2663168" h="2663168">
                <a:moveTo>
                  <a:pt x="1331584" y="0"/>
                </a:moveTo>
                <a:cubicBezTo>
                  <a:pt x="2066998" y="0"/>
                  <a:pt x="2663168" y="596170"/>
                  <a:pt x="2663168" y="1331584"/>
                </a:cubicBezTo>
                <a:cubicBezTo>
                  <a:pt x="2663168" y="2066998"/>
                  <a:pt x="2066998" y="2663168"/>
                  <a:pt x="1331584" y="2663168"/>
                </a:cubicBezTo>
                <a:cubicBezTo>
                  <a:pt x="596170" y="2663168"/>
                  <a:pt x="0" y="2066998"/>
                  <a:pt x="0" y="1331584"/>
                </a:cubicBezTo>
                <a:cubicBezTo>
                  <a:pt x="0" y="596170"/>
                  <a:pt x="596170" y="0"/>
                  <a:pt x="1331584" y="0"/>
                </a:cubicBezTo>
                <a:close/>
              </a:path>
            </a:pathLst>
          </a:custGeom>
        </p:spPr>
      </p:pic>
      <p:sp>
        <p:nvSpPr>
          <p:cNvPr id="33" name="!!Arc">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189197" flipV="1">
            <a:off x="6980527" y="1929807"/>
            <a:ext cx="4556632" cy="4556632"/>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5" name="!!Oval">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00988" y="1969050"/>
            <a:ext cx="666675" cy="64859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aphicFrame>
        <p:nvGraphicFramePr>
          <p:cNvPr id="5" name="İçerik Yer Tutucusu 2">
            <a:extLst>
              <a:ext uri="{FF2B5EF4-FFF2-40B4-BE49-F238E27FC236}">
                <a16:creationId xmlns:a16="http://schemas.microsoft.com/office/drawing/2014/main" id="{259689DC-430C-D42E-45BB-881BC5A715B0}"/>
              </a:ext>
            </a:extLst>
          </p:cNvPr>
          <p:cNvGraphicFramePr>
            <a:graphicFrameLocks noGrp="1"/>
          </p:cNvGraphicFramePr>
          <p:nvPr>
            <p:ph idx="1"/>
            <p:extLst>
              <p:ext uri="{D42A27DB-BD31-4B8C-83A1-F6EECF244321}">
                <p14:modId xmlns:p14="http://schemas.microsoft.com/office/powerpoint/2010/main" val="306386756"/>
              </p:ext>
            </p:extLst>
          </p:nvPr>
        </p:nvGraphicFramePr>
        <p:xfrm>
          <a:off x="838200" y="1825625"/>
          <a:ext cx="5448249"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563610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DA2E7C1E-2B5A-4BBA-AE51-1CD8C19309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6">
            <a:extLst>
              <a:ext uri="{FF2B5EF4-FFF2-40B4-BE49-F238E27FC236}">
                <a16:creationId xmlns:a16="http://schemas.microsoft.com/office/drawing/2014/main" id="{43DF76B1-5174-4FAF-9D19-FFEE984268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38200" y="720953"/>
            <a:ext cx="10515600" cy="5416094"/>
          </a:xfrm>
          <a:custGeom>
            <a:avLst/>
            <a:gdLst>
              <a:gd name="connsiteX0" fmla="*/ 0 w 10515600"/>
              <a:gd name="connsiteY0" fmla="*/ 0 h 5416094"/>
              <a:gd name="connsiteX1" fmla="*/ 552069 w 10515600"/>
              <a:gd name="connsiteY1" fmla="*/ 0 h 5416094"/>
              <a:gd name="connsiteX2" fmla="*/ 893826 w 10515600"/>
              <a:gd name="connsiteY2" fmla="*/ 0 h 5416094"/>
              <a:gd name="connsiteX3" fmla="*/ 1761363 w 10515600"/>
              <a:gd name="connsiteY3" fmla="*/ 0 h 5416094"/>
              <a:gd name="connsiteX4" fmla="*/ 2313432 w 10515600"/>
              <a:gd name="connsiteY4" fmla="*/ 0 h 5416094"/>
              <a:gd name="connsiteX5" fmla="*/ 2865501 w 10515600"/>
              <a:gd name="connsiteY5" fmla="*/ 0 h 5416094"/>
              <a:gd name="connsiteX6" fmla="*/ 3733038 w 10515600"/>
              <a:gd name="connsiteY6" fmla="*/ 0 h 5416094"/>
              <a:gd name="connsiteX7" fmla="*/ 4179951 w 10515600"/>
              <a:gd name="connsiteY7" fmla="*/ 0 h 5416094"/>
              <a:gd name="connsiteX8" fmla="*/ 5047488 w 10515600"/>
              <a:gd name="connsiteY8" fmla="*/ 0 h 5416094"/>
              <a:gd name="connsiteX9" fmla="*/ 5915025 w 10515600"/>
              <a:gd name="connsiteY9" fmla="*/ 0 h 5416094"/>
              <a:gd name="connsiteX10" fmla="*/ 6572250 w 10515600"/>
              <a:gd name="connsiteY10" fmla="*/ 0 h 5416094"/>
              <a:gd name="connsiteX11" fmla="*/ 7439787 w 10515600"/>
              <a:gd name="connsiteY11" fmla="*/ 0 h 5416094"/>
              <a:gd name="connsiteX12" fmla="*/ 7991856 w 10515600"/>
              <a:gd name="connsiteY12" fmla="*/ 0 h 5416094"/>
              <a:gd name="connsiteX13" fmla="*/ 8543925 w 10515600"/>
              <a:gd name="connsiteY13" fmla="*/ 0 h 5416094"/>
              <a:gd name="connsiteX14" fmla="*/ 9306306 w 10515600"/>
              <a:gd name="connsiteY14" fmla="*/ 0 h 5416094"/>
              <a:gd name="connsiteX15" fmla="*/ 9858375 w 10515600"/>
              <a:gd name="connsiteY15" fmla="*/ 0 h 5416094"/>
              <a:gd name="connsiteX16" fmla="*/ 10515600 w 10515600"/>
              <a:gd name="connsiteY16" fmla="*/ 0 h 5416094"/>
              <a:gd name="connsiteX17" fmla="*/ 10515600 w 10515600"/>
              <a:gd name="connsiteY17" fmla="*/ 785334 h 5416094"/>
              <a:gd name="connsiteX18" fmla="*/ 10515600 w 10515600"/>
              <a:gd name="connsiteY18" fmla="*/ 1516506 h 5416094"/>
              <a:gd name="connsiteX19" fmla="*/ 10515600 w 10515600"/>
              <a:gd name="connsiteY19" fmla="*/ 2247679 h 5416094"/>
              <a:gd name="connsiteX20" fmla="*/ 10515600 w 10515600"/>
              <a:gd name="connsiteY20" fmla="*/ 2762208 h 5416094"/>
              <a:gd name="connsiteX21" fmla="*/ 10515600 w 10515600"/>
              <a:gd name="connsiteY21" fmla="*/ 3330898 h 5416094"/>
              <a:gd name="connsiteX22" fmla="*/ 10515600 w 10515600"/>
              <a:gd name="connsiteY22" fmla="*/ 4062071 h 5416094"/>
              <a:gd name="connsiteX23" fmla="*/ 10515600 w 10515600"/>
              <a:gd name="connsiteY23" fmla="*/ 4684921 h 5416094"/>
              <a:gd name="connsiteX24" fmla="*/ 10515600 w 10515600"/>
              <a:gd name="connsiteY24" fmla="*/ 5416094 h 5416094"/>
              <a:gd name="connsiteX25" fmla="*/ 9753219 w 10515600"/>
              <a:gd name="connsiteY25" fmla="*/ 5416094 h 5416094"/>
              <a:gd name="connsiteX26" fmla="*/ 9411462 w 10515600"/>
              <a:gd name="connsiteY26" fmla="*/ 5416094 h 5416094"/>
              <a:gd name="connsiteX27" fmla="*/ 8754237 w 10515600"/>
              <a:gd name="connsiteY27" fmla="*/ 5416094 h 5416094"/>
              <a:gd name="connsiteX28" fmla="*/ 8307324 w 10515600"/>
              <a:gd name="connsiteY28" fmla="*/ 5416094 h 5416094"/>
              <a:gd name="connsiteX29" fmla="*/ 7544943 w 10515600"/>
              <a:gd name="connsiteY29" fmla="*/ 5416094 h 5416094"/>
              <a:gd name="connsiteX30" fmla="*/ 7098030 w 10515600"/>
              <a:gd name="connsiteY30" fmla="*/ 5416094 h 5416094"/>
              <a:gd name="connsiteX31" fmla="*/ 6335649 w 10515600"/>
              <a:gd name="connsiteY31" fmla="*/ 5416094 h 5416094"/>
              <a:gd name="connsiteX32" fmla="*/ 5993892 w 10515600"/>
              <a:gd name="connsiteY32" fmla="*/ 5416094 h 5416094"/>
              <a:gd name="connsiteX33" fmla="*/ 5231511 w 10515600"/>
              <a:gd name="connsiteY33" fmla="*/ 5416094 h 5416094"/>
              <a:gd name="connsiteX34" fmla="*/ 4784598 w 10515600"/>
              <a:gd name="connsiteY34" fmla="*/ 5416094 h 5416094"/>
              <a:gd name="connsiteX35" fmla="*/ 4442841 w 10515600"/>
              <a:gd name="connsiteY35" fmla="*/ 5416094 h 5416094"/>
              <a:gd name="connsiteX36" fmla="*/ 3995928 w 10515600"/>
              <a:gd name="connsiteY36" fmla="*/ 5416094 h 5416094"/>
              <a:gd name="connsiteX37" fmla="*/ 3233547 w 10515600"/>
              <a:gd name="connsiteY37" fmla="*/ 5416094 h 5416094"/>
              <a:gd name="connsiteX38" fmla="*/ 2786634 w 10515600"/>
              <a:gd name="connsiteY38" fmla="*/ 5416094 h 5416094"/>
              <a:gd name="connsiteX39" fmla="*/ 2444877 w 10515600"/>
              <a:gd name="connsiteY39" fmla="*/ 5416094 h 5416094"/>
              <a:gd name="connsiteX40" fmla="*/ 1997964 w 10515600"/>
              <a:gd name="connsiteY40" fmla="*/ 5416094 h 5416094"/>
              <a:gd name="connsiteX41" fmla="*/ 1445895 w 10515600"/>
              <a:gd name="connsiteY41" fmla="*/ 5416094 h 5416094"/>
              <a:gd name="connsiteX42" fmla="*/ 788670 w 10515600"/>
              <a:gd name="connsiteY42" fmla="*/ 5416094 h 5416094"/>
              <a:gd name="connsiteX43" fmla="*/ 0 w 10515600"/>
              <a:gd name="connsiteY43" fmla="*/ 5416094 h 5416094"/>
              <a:gd name="connsiteX44" fmla="*/ 0 w 10515600"/>
              <a:gd name="connsiteY44" fmla="*/ 4630760 h 5416094"/>
              <a:gd name="connsiteX45" fmla="*/ 0 w 10515600"/>
              <a:gd name="connsiteY45" fmla="*/ 3953749 h 5416094"/>
              <a:gd name="connsiteX46" fmla="*/ 0 w 10515600"/>
              <a:gd name="connsiteY46" fmla="*/ 3276737 h 5416094"/>
              <a:gd name="connsiteX47" fmla="*/ 0 w 10515600"/>
              <a:gd name="connsiteY47" fmla="*/ 2599725 h 5416094"/>
              <a:gd name="connsiteX48" fmla="*/ 0 w 10515600"/>
              <a:gd name="connsiteY48" fmla="*/ 1922713 h 5416094"/>
              <a:gd name="connsiteX49" fmla="*/ 0 w 10515600"/>
              <a:gd name="connsiteY49" fmla="*/ 1299863 h 5416094"/>
              <a:gd name="connsiteX50" fmla="*/ 0 w 10515600"/>
              <a:gd name="connsiteY50" fmla="*/ 0 h 5416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0515600" h="5416094"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24919" y="196329"/>
                  <a:pt x="10549062" y="488432"/>
                  <a:pt x="10515600" y="785334"/>
                </a:cubicBezTo>
                <a:cubicBezTo>
                  <a:pt x="10482138" y="1082236"/>
                  <a:pt x="10536385" y="1323726"/>
                  <a:pt x="10515600" y="1516506"/>
                </a:cubicBezTo>
                <a:cubicBezTo>
                  <a:pt x="10494815" y="1709286"/>
                  <a:pt x="10546328" y="2097632"/>
                  <a:pt x="10515600" y="2247679"/>
                </a:cubicBezTo>
                <a:cubicBezTo>
                  <a:pt x="10484872" y="2397726"/>
                  <a:pt x="10491771" y="2577292"/>
                  <a:pt x="10515600" y="2762208"/>
                </a:cubicBezTo>
                <a:cubicBezTo>
                  <a:pt x="10539429" y="2947124"/>
                  <a:pt x="10511007" y="3105736"/>
                  <a:pt x="10515600" y="3330898"/>
                </a:cubicBezTo>
                <a:cubicBezTo>
                  <a:pt x="10520194" y="3556060"/>
                  <a:pt x="10497393" y="3882611"/>
                  <a:pt x="10515600" y="4062071"/>
                </a:cubicBezTo>
                <a:cubicBezTo>
                  <a:pt x="10533807" y="4241531"/>
                  <a:pt x="10544791" y="4505155"/>
                  <a:pt x="10515600" y="4684921"/>
                </a:cubicBezTo>
                <a:cubicBezTo>
                  <a:pt x="10486410" y="4864687"/>
                  <a:pt x="10497356" y="5246484"/>
                  <a:pt x="10515600" y="5416094"/>
                </a:cubicBezTo>
                <a:cubicBezTo>
                  <a:pt x="10245623" y="5445692"/>
                  <a:pt x="10029676" y="5415505"/>
                  <a:pt x="9753219" y="5416094"/>
                </a:cubicBezTo>
                <a:cubicBezTo>
                  <a:pt x="9476762" y="5416683"/>
                  <a:pt x="9553148" y="5422760"/>
                  <a:pt x="9411462" y="5416094"/>
                </a:cubicBezTo>
                <a:cubicBezTo>
                  <a:pt x="9269776" y="5409428"/>
                  <a:pt x="8927709" y="5385012"/>
                  <a:pt x="8754237" y="5416094"/>
                </a:cubicBezTo>
                <a:cubicBezTo>
                  <a:pt x="8580766" y="5447176"/>
                  <a:pt x="8413264" y="5410024"/>
                  <a:pt x="8307324" y="5416094"/>
                </a:cubicBezTo>
                <a:cubicBezTo>
                  <a:pt x="8201384" y="5422164"/>
                  <a:pt x="7912690" y="5421686"/>
                  <a:pt x="7544943" y="5416094"/>
                </a:cubicBezTo>
                <a:cubicBezTo>
                  <a:pt x="7177196" y="5410502"/>
                  <a:pt x="7304235" y="5418502"/>
                  <a:pt x="7098030" y="5416094"/>
                </a:cubicBezTo>
                <a:cubicBezTo>
                  <a:pt x="6891825" y="5413686"/>
                  <a:pt x="6541479" y="5434609"/>
                  <a:pt x="6335649" y="5416094"/>
                </a:cubicBezTo>
                <a:cubicBezTo>
                  <a:pt x="6129819" y="5397579"/>
                  <a:pt x="6106541" y="5402791"/>
                  <a:pt x="5993892" y="5416094"/>
                </a:cubicBezTo>
                <a:cubicBezTo>
                  <a:pt x="5881243" y="5429397"/>
                  <a:pt x="5545248" y="5437743"/>
                  <a:pt x="5231511" y="5416094"/>
                </a:cubicBezTo>
                <a:cubicBezTo>
                  <a:pt x="4917774" y="5394445"/>
                  <a:pt x="4963237" y="5426599"/>
                  <a:pt x="4784598" y="5416094"/>
                </a:cubicBezTo>
                <a:cubicBezTo>
                  <a:pt x="4605959" y="5405589"/>
                  <a:pt x="4605904" y="5406658"/>
                  <a:pt x="4442841" y="5416094"/>
                </a:cubicBezTo>
                <a:cubicBezTo>
                  <a:pt x="4279778" y="5425530"/>
                  <a:pt x="4177180" y="5426138"/>
                  <a:pt x="3995928" y="5416094"/>
                </a:cubicBezTo>
                <a:cubicBezTo>
                  <a:pt x="3814676" y="5406050"/>
                  <a:pt x="3516440" y="5429234"/>
                  <a:pt x="3233547" y="5416094"/>
                </a:cubicBezTo>
                <a:cubicBezTo>
                  <a:pt x="2950654" y="5402954"/>
                  <a:pt x="2884354" y="5436103"/>
                  <a:pt x="2786634" y="5416094"/>
                </a:cubicBezTo>
                <a:cubicBezTo>
                  <a:pt x="2688914" y="5396085"/>
                  <a:pt x="2522958" y="5423232"/>
                  <a:pt x="2444877" y="5416094"/>
                </a:cubicBezTo>
                <a:cubicBezTo>
                  <a:pt x="2366796" y="5408956"/>
                  <a:pt x="2104768" y="5395479"/>
                  <a:pt x="1997964" y="5416094"/>
                </a:cubicBezTo>
                <a:cubicBezTo>
                  <a:pt x="1891160" y="5436709"/>
                  <a:pt x="1573016" y="5412376"/>
                  <a:pt x="1445895" y="5416094"/>
                </a:cubicBezTo>
                <a:cubicBezTo>
                  <a:pt x="1318774" y="5419812"/>
                  <a:pt x="986443" y="5400529"/>
                  <a:pt x="788670" y="5416094"/>
                </a:cubicBezTo>
                <a:cubicBezTo>
                  <a:pt x="590897" y="5431659"/>
                  <a:pt x="363709" y="5381266"/>
                  <a:pt x="0" y="5416094"/>
                </a:cubicBezTo>
                <a:cubicBezTo>
                  <a:pt x="-22973" y="5218643"/>
                  <a:pt x="-26699" y="5010779"/>
                  <a:pt x="0" y="4630760"/>
                </a:cubicBezTo>
                <a:cubicBezTo>
                  <a:pt x="26699" y="4250741"/>
                  <a:pt x="-15389" y="4196664"/>
                  <a:pt x="0" y="3953749"/>
                </a:cubicBezTo>
                <a:cubicBezTo>
                  <a:pt x="15389" y="3710834"/>
                  <a:pt x="468" y="3611311"/>
                  <a:pt x="0" y="3276737"/>
                </a:cubicBezTo>
                <a:cubicBezTo>
                  <a:pt x="-468" y="2942163"/>
                  <a:pt x="15360" y="2781998"/>
                  <a:pt x="0" y="2599725"/>
                </a:cubicBezTo>
                <a:cubicBezTo>
                  <a:pt x="-15360" y="2417452"/>
                  <a:pt x="14816" y="2100232"/>
                  <a:pt x="0" y="1922713"/>
                </a:cubicBezTo>
                <a:cubicBezTo>
                  <a:pt x="-14816" y="1745194"/>
                  <a:pt x="-24648" y="1604167"/>
                  <a:pt x="0" y="1299863"/>
                </a:cubicBezTo>
                <a:cubicBezTo>
                  <a:pt x="24648" y="995559"/>
                  <a:pt x="2182" y="279525"/>
                  <a:pt x="0" y="0"/>
                </a:cubicBezTo>
                <a:close/>
              </a:path>
            </a:pathLst>
          </a:custGeom>
          <a:noFill/>
          <a:ln w="4762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226DBF3E-F0D3-65B1-B59A-DAE209FE4F7C}"/>
              </a:ext>
            </a:extLst>
          </p:cNvPr>
          <p:cNvSpPr>
            <a:spLocks noGrp="1"/>
          </p:cNvSpPr>
          <p:nvPr>
            <p:ph type="title"/>
          </p:nvPr>
        </p:nvSpPr>
        <p:spPr>
          <a:xfrm>
            <a:off x="838200" y="744051"/>
            <a:ext cx="4465320" cy="1325563"/>
          </a:xfrm>
        </p:spPr>
        <p:txBody>
          <a:bodyPr/>
          <a:lstStyle/>
          <a:p>
            <a:pPr algn="ctr"/>
            <a:r>
              <a:rPr lang="tr-TR" dirty="0">
                <a:solidFill>
                  <a:schemeClr val="accent2"/>
                </a:solidFill>
                <a:latin typeface="Poppins" pitchFamily="2" charset="0"/>
                <a:cs typeface="Poppins" pitchFamily="2" charset="0"/>
              </a:rPr>
              <a:t>FAKÜLTE BİNASI</a:t>
            </a:r>
          </a:p>
        </p:txBody>
      </p:sp>
      <p:graphicFrame>
        <p:nvGraphicFramePr>
          <p:cNvPr id="4" name="İçerik Yer Tutucusu 3">
            <a:extLst>
              <a:ext uri="{FF2B5EF4-FFF2-40B4-BE49-F238E27FC236}">
                <a16:creationId xmlns:a16="http://schemas.microsoft.com/office/drawing/2014/main" id="{15EF61C9-8A86-40C1-C549-035413DBD4C1}"/>
              </a:ext>
            </a:extLst>
          </p:cNvPr>
          <p:cNvGraphicFramePr>
            <a:graphicFrameLocks noGrp="1"/>
          </p:cNvGraphicFramePr>
          <p:nvPr>
            <p:ph idx="1"/>
            <p:extLst>
              <p:ext uri="{D42A27DB-BD31-4B8C-83A1-F6EECF244321}">
                <p14:modId xmlns:p14="http://schemas.microsoft.com/office/powerpoint/2010/main" val="845779966"/>
              </p:ext>
            </p:extLst>
          </p:nvPr>
        </p:nvGraphicFramePr>
        <p:xfrm>
          <a:off x="1015181" y="1027906"/>
          <a:ext cx="10515600" cy="508604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844500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İçerik Yer Tutucusu 4" descr="Hava fotoğrafçılığı, kuş bakışı görünüm, dış mekan, kent tasarımı içeren bir resim&#10;&#10;Açıklama otomatik olarak oluşturuldu">
            <a:extLst>
              <a:ext uri="{FF2B5EF4-FFF2-40B4-BE49-F238E27FC236}">
                <a16:creationId xmlns:a16="http://schemas.microsoft.com/office/drawing/2014/main" id="{D0BE279E-F057-C37A-9702-4D49213E6774}"/>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l="11624" r="16807" b="-1"/>
          <a:stretch/>
        </p:blipFill>
        <p:spPr>
          <a:xfrm>
            <a:off x="-1504" y="1282"/>
            <a:ext cx="12191980" cy="6856718"/>
          </a:xfrm>
          <a:prstGeom prst="rect">
            <a:avLst/>
          </a:prstGeom>
        </p:spPr>
      </p:pic>
      <p:sp>
        <p:nvSpPr>
          <p:cNvPr id="8" name="Akış Çizelgesi: Sonlandırıcı 7">
            <a:extLst>
              <a:ext uri="{FF2B5EF4-FFF2-40B4-BE49-F238E27FC236}">
                <a16:creationId xmlns:a16="http://schemas.microsoft.com/office/drawing/2014/main" id="{8744D62F-8DC0-E280-43E4-1FFE983361FD}"/>
              </a:ext>
            </a:extLst>
          </p:cNvPr>
          <p:cNvSpPr/>
          <p:nvPr/>
        </p:nvSpPr>
        <p:spPr>
          <a:xfrm>
            <a:off x="280219" y="3581400"/>
            <a:ext cx="3903407" cy="1673942"/>
          </a:xfrm>
          <a:prstGeom prst="flowChartTerminator">
            <a:avLst/>
          </a:prstGeom>
          <a:solidFill>
            <a:schemeClr val="bg1">
              <a:alpha val="53000"/>
            </a:schemeClr>
          </a:solidFill>
          <a:ln w="1047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0" name="Akış Çizelgesi: Sonlandırıcı 9">
            <a:extLst>
              <a:ext uri="{FF2B5EF4-FFF2-40B4-BE49-F238E27FC236}">
                <a16:creationId xmlns:a16="http://schemas.microsoft.com/office/drawing/2014/main" id="{F936DF06-AF82-C218-E05A-3DED22773812}"/>
              </a:ext>
            </a:extLst>
          </p:cNvPr>
          <p:cNvSpPr/>
          <p:nvPr/>
        </p:nvSpPr>
        <p:spPr>
          <a:xfrm>
            <a:off x="1641987" y="2685436"/>
            <a:ext cx="3392129" cy="774290"/>
          </a:xfrm>
          <a:prstGeom prst="flowChartTerminator">
            <a:avLst/>
          </a:prstGeom>
          <a:solidFill>
            <a:schemeClr val="bg1">
              <a:alpha val="30000"/>
            </a:schemeClr>
          </a:solidFill>
          <a:ln w="104775">
            <a:solidFill>
              <a:schemeClr val="accent4">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cxnSp>
        <p:nvCxnSpPr>
          <p:cNvPr id="12" name="Düz Ok Bağlayıcısı 11">
            <a:extLst>
              <a:ext uri="{FF2B5EF4-FFF2-40B4-BE49-F238E27FC236}">
                <a16:creationId xmlns:a16="http://schemas.microsoft.com/office/drawing/2014/main" id="{CA5A6FC8-8284-E571-C4AF-C85D748A1B51}"/>
              </a:ext>
            </a:extLst>
          </p:cNvPr>
          <p:cNvCxnSpPr/>
          <p:nvPr/>
        </p:nvCxnSpPr>
        <p:spPr>
          <a:xfrm flipV="1">
            <a:off x="1266699" y="4876064"/>
            <a:ext cx="157316" cy="1111045"/>
          </a:xfrm>
          <a:prstGeom prst="straightConnector1">
            <a:avLst/>
          </a:prstGeom>
          <a:ln w="127000">
            <a:tailEnd type="triangle"/>
          </a:ln>
        </p:spPr>
        <p:style>
          <a:lnRef idx="2">
            <a:schemeClr val="accent1"/>
          </a:lnRef>
          <a:fillRef idx="0">
            <a:schemeClr val="accent1"/>
          </a:fillRef>
          <a:effectRef idx="1">
            <a:schemeClr val="accent1"/>
          </a:effectRef>
          <a:fontRef idx="minor">
            <a:schemeClr val="tx1"/>
          </a:fontRef>
        </p:style>
      </p:cxnSp>
      <p:cxnSp>
        <p:nvCxnSpPr>
          <p:cNvPr id="13" name="Düz Ok Bağlayıcısı 12">
            <a:extLst>
              <a:ext uri="{FF2B5EF4-FFF2-40B4-BE49-F238E27FC236}">
                <a16:creationId xmlns:a16="http://schemas.microsoft.com/office/drawing/2014/main" id="{EAFDEE7D-29F1-3AA1-8676-91AB6E38E71B}"/>
              </a:ext>
            </a:extLst>
          </p:cNvPr>
          <p:cNvCxnSpPr>
            <a:cxnSpLocks/>
          </p:cNvCxnSpPr>
          <p:nvPr/>
        </p:nvCxnSpPr>
        <p:spPr>
          <a:xfrm flipH="1">
            <a:off x="5034116" y="3393321"/>
            <a:ext cx="904568" cy="0"/>
          </a:xfrm>
          <a:prstGeom prst="straightConnector1">
            <a:avLst/>
          </a:prstGeom>
          <a:ln w="127000">
            <a:solidFill>
              <a:schemeClr val="accent2"/>
            </a:solidFill>
            <a:tailEnd type="triangle"/>
          </a:ln>
        </p:spPr>
        <p:style>
          <a:lnRef idx="2">
            <a:schemeClr val="accent1"/>
          </a:lnRef>
          <a:fillRef idx="0">
            <a:schemeClr val="accent1"/>
          </a:fillRef>
          <a:effectRef idx="1">
            <a:schemeClr val="accent1"/>
          </a:effectRef>
          <a:fontRef idx="minor">
            <a:schemeClr val="tx1"/>
          </a:fontRef>
        </p:style>
      </p:cxnSp>
      <p:sp>
        <p:nvSpPr>
          <p:cNvPr id="15" name="Akış Çizelgesi: Sonlandırıcı 14">
            <a:extLst>
              <a:ext uri="{FF2B5EF4-FFF2-40B4-BE49-F238E27FC236}">
                <a16:creationId xmlns:a16="http://schemas.microsoft.com/office/drawing/2014/main" id="{F14D54BC-89F0-3E42-FD11-2114672D52D8}"/>
              </a:ext>
            </a:extLst>
          </p:cNvPr>
          <p:cNvSpPr/>
          <p:nvPr/>
        </p:nvSpPr>
        <p:spPr>
          <a:xfrm rot="17831826">
            <a:off x="1973859" y="3687096"/>
            <a:ext cx="3903407" cy="774289"/>
          </a:xfrm>
          <a:prstGeom prst="flowChartTerminator">
            <a:avLst/>
          </a:prstGeom>
          <a:solidFill>
            <a:schemeClr val="bg1">
              <a:alpha val="50000"/>
            </a:schemeClr>
          </a:solidFill>
          <a:ln w="104775">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6" name="Metin kutusu 15">
            <a:extLst>
              <a:ext uri="{FF2B5EF4-FFF2-40B4-BE49-F238E27FC236}">
                <a16:creationId xmlns:a16="http://schemas.microsoft.com/office/drawing/2014/main" id="{8A3D375C-DC91-7FC3-47C3-0A7B3F4F4412}"/>
              </a:ext>
            </a:extLst>
          </p:cNvPr>
          <p:cNvSpPr txBox="1"/>
          <p:nvPr/>
        </p:nvSpPr>
        <p:spPr>
          <a:xfrm>
            <a:off x="1201510" y="4074240"/>
            <a:ext cx="1928157" cy="707886"/>
          </a:xfrm>
          <a:prstGeom prst="rect">
            <a:avLst/>
          </a:prstGeom>
          <a:noFill/>
        </p:spPr>
        <p:txBody>
          <a:bodyPr wrap="square" rtlCol="0">
            <a:spAutoFit/>
          </a:bodyPr>
          <a:lstStyle/>
          <a:p>
            <a:r>
              <a:rPr lang="tr-TR" sz="4000" b="1" dirty="0">
                <a:solidFill>
                  <a:schemeClr val="accent2"/>
                </a:solidFill>
              </a:rPr>
              <a:t>H BLOK</a:t>
            </a:r>
          </a:p>
        </p:txBody>
      </p:sp>
      <p:sp>
        <p:nvSpPr>
          <p:cNvPr id="17" name="Metin kutusu 16">
            <a:extLst>
              <a:ext uri="{FF2B5EF4-FFF2-40B4-BE49-F238E27FC236}">
                <a16:creationId xmlns:a16="http://schemas.microsoft.com/office/drawing/2014/main" id="{64DCD33B-0799-C044-5E30-B7D25B5E5639}"/>
              </a:ext>
            </a:extLst>
          </p:cNvPr>
          <p:cNvSpPr txBox="1"/>
          <p:nvPr/>
        </p:nvSpPr>
        <p:spPr>
          <a:xfrm>
            <a:off x="2414048" y="2710509"/>
            <a:ext cx="1848006" cy="707886"/>
          </a:xfrm>
          <a:prstGeom prst="rect">
            <a:avLst/>
          </a:prstGeom>
          <a:noFill/>
        </p:spPr>
        <p:txBody>
          <a:bodyPr wrap="none" rtlCol="0">
            <a:spAutoFit/>
          </a:bodyPr>
          <a:lstStyle/>
          <a:p>
            <a:r>
              <a:rPr lang="tr-TR" sz="4000" b="1" dirty="0">
                <a:solidFill>
                  <a:schemeClr val="accent2"/>
                </a:solidFill>
              </a:rPr>
              <a:t>E BLOK</a:t>
            </a:r>
          </a:p>
        </p:txBody>
      </p:sp>
    </p:spTree>
    <p:extLst>
      <p:ext uri="{BB962C8B-B14F-4D97-AF65-F5344CB8AC3E}">
        <p14:creationId xmlns:p14="http://schemas.microsoft.com/office/powerpoint/2010/main" val="16714068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9DBC8166-481C-4473-95F5-9A5B9073B7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Shape 23">
            <a:extLst>
              <a:ext uri="{FF2B5EF4-FFF2-40B4-BE49-F238E27FC236}">
                <a16:creationId xmlns:a16="http://schemas.microsoft.com/office/drawing/2014/main" id="{A5A5CE6E-90AF-4D43-A014-1F9EC83EB9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4512467" cy="6858000"/>
          </a:xfrm>
          <a:custGeom>
            <a:avLst/>
            <a:gdLst>
              <a:gd name="connsiteX0" fmla="*/ 0 w 4512467"/>
              <a:gd name="connsiteY0" fmla="*/ 0 h 6858000"/>
              <a:gd name="connsiteX1" fmla="*/ 2579526 w 4512467"/>
              <a:gd name="connsiteY1" fmla="*/ 0 h 6858000"/>
              <a:gd name="connsiteX2" fmla="*/ 2583267 w 4512467"/>
              <a:gd name="connsiteY2" fmla="*/ 2151 h 6858000"/>
              <a:gd name="connsiteX3" fmla="*/ 4512467 w 4512467"/>
              <a:gd name="connsiteY3" fmla="*/ 3429000 h 6858000"/>
              <a:gd name="connsiteX4" fmla="*/ 2583267 w 4512467"/>
              <a:gd name="connsiteY4" fmla="*/ 6855849 h 6858000"/>
              <a:gd name="connsiteX5" fmla="*/ 2579526 w 4512467"/>
              <a:gd name="connsiteY5" fmla="*/ 6858000 h 6858000"/>
              <a:gd name="connsiteX6" fmla="*/ 0 w 451246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12467" h="6858000">
                <a:moveTo>
                  <a:pt x="0" y="0"/>
                </a:moveTo>
                <a:lnTo>
                  <a:pt x="2579526" y="0"/>
                </a:lnTo>
                <a:lnTo>
                  <a:pt x="2583267" y="2151"/>
                </a:lnTo>
                <a:cubicBezTo>
                  <a:pt x="3739868" y="704919"/>
                  <a:pt x="4512467" y="1976735"/>
                  <a:pt x="4512467" y="3429000"/>
                </a:cubicBezTo>
                <a:cubicBezTo>
                  <a:pt x="4512467" y="4881266"/>
                  <a:pt x="3739868" y="6153081"/>
                  <a:pt x="2583267" y="6855849"/>
                </a:cubicBezTo>
                <a:lnTo>
                  <a:pt x="2579526"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1"/>
              </a:solidFill>
            </a:endParaRPr>
          </a:p>
        </p:txBody>
      </p:sp>
      <p:sp>
        <p:nvSpPr>
          <p:cNvPr id="2" name="Başlık 1">
            <a:extLst>
              <a:ext uri="{FF2B5EF4-FFF2-40B4-BE49-F238E27FC236}">
                <a16:creationId xmlns:a16="http://schemas.microsoft.com/office/drawing/2014/main" id="{B8A840A0-66BD-067C-04B3-51CF67846C78}"/>
              </a:ext>
            </a:extLst>
          </p:cNvPr>
          <p:cNvSpPr>
            <a:spLocks noGrp="1"/>
          </p:cNvSpPr>
          <p:nvPr>
            <p:ph type="title"/>
          </p:nvPr>
        </p:nvSpPr>
        <p:spPr>
          <a:xfrm>
            <a:off x="838200" y="643467"/>
            <a:ext cx="2951205" cy="5571066"/>
          </a:xfrm>
        </p:spPr>
        <p:txBody>
          <a:bodyPr>
            <a:normAutofit/>
          </a:bodyPr>
          <a:lstStyle/>
          <a:p>
            <a:r>
              <a:rPr lang="tr-TR" dirty="0">
                <a:solidFill>
                  <a:srgbClr val="FFFFFF"/>
                </a:solidFill>
              </a:rPr>
              <a:t>BLOKLAR</a:t>
            </a:r>
          </a:p>
        </p:txBody>
      </p:sp>
      <p:graphicFrame>
        <p:nvGraphicFramePr>
          <p:cNvPr id="6" name="İçerik Yer Tutucusu 5">
            <a:extLst>
              <a:ext uri="{FF2B5EF4-FFF2-40B4-BE49-F238E27FC236}">
                <a16:creationId xmlns:a16="http://schemas.microsoft.com/office/drawing/2014/main" id="{6D0C1E73-89D3-5F96-53B1-553AD32092DB}"/>
              </a:ext>
            </a:extLst>
          </p:cNvPr>
          <p:cNvGraphicFramePr>
            <a:graphicFrameLocks noGrp="1"/>
          </p:cNvGraphicFramePr>
          <p:nvPr>
            <p:ph idx="1"/>
            <p:extLst>
              <p:ext uri="{D42A27DB-BD31-4B8C-83A1-F6EECF244321}">
                <p14:modId xmlns:p14="http://schemas.microsoft.com/office/powerpoint/2010/main" val="4188293317"/>
              </p:ext>
            </p:extLst>
          </p:nvPr>
        </p:nvGraphicFramePr>
        <p:xfrm>
          <a:off x="3602466" y="683797"/>
          <a:ext cx="3066784" cy="553073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4" name="İçerik Yer Tutucusu 5">
            <a:extLst>
              <a:ext uri="{FF2B5EF4-FFF2-40B4-BE49-F238E27FC236}">
                <a16:creationId xmlns:a16="http://schemas.microsoft.com/office/drawing/2014/main" id="{2D79CC44-3C93-06B4-979C-796742206D7A}"/>
              </a:ext>
            </a:extLst>
          </p:cNvPr>
          <p:cNvGraphicFramePr>
            <a:graphicFrameLocks/>
          </p:cNvGraphicFramePr>
          <p:nvPr>
            <p:extLst>
              <p:ext uri="{D42A27DB-BD31-4B8C-83A1-F6EECF244321}">
                <p14:modId xmlns:p14="http://schemas.microsoft.com/office/powerpoint/2010/main" val="3709457351"/>
              </p:ext>
            </p:extLst>
          </p:nvPr>
        </p:nvGraphicFramePr>
        <p:xfrm>
          <a:off x="9483699" y="683797"/>
          <a:ext cx="3066784" cy="5530735"/>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3" name="Metin kutusu 2">
            <a:extLst>
              <a:ext uri="{FF2B5EF4-FFF2-40B4-BE49-F238E27FC236}">
                <a16:creationId xmlns:a16="http://schemas.microsoft.com/office/drawing/2014/main" id="{AF76CF67-722D-B21B-9811-BCCD373AF651}"/>
              </a:ext>
            </a:extLst>
          </p:cNvPr>
          <p:cNvSpPr txBox="1"/>
          <p:nvPr/>
        </p:nvSpPr>
        <p:spPr>
          <a:xfrm>
            <a:off x="3477008" y="243918"/>
            <a:ext cx="2222632" cy="369332"/>
          </a:xfrm>
          <a:prstGeom prst="rect">
            <a:avLst/>
          </a:prstGeom>
          <a:noFill/>
        </p:spPr>
        <p:txBody>
          <a:bodyPr wrap="square" rtlCol="0">
            <a:spAutoFit/>
          </a:bodyPr>
          <a:lstStyle/>
          <a:p>
            <a:pPr algn="r"/>
            <a:r>
              <a:rPr lang="tr-TR" dirty="0">
                <a:solidFill>
                  <a:schemeClr val="accent2"/>
                </a:solidFill>
                <a:latin typeface="Times New Roman" panose="02020603050405020304" pitchFamily="18" charset="0"/>
                <a:cs typeface="Times New Roman" panose="02020603050405020304" pitchFamily="18" charset="0"/>
              </a:rPr>
              <a:t>H BLOK</a:t>
            </a:r>
          </a:p>
        </p:txBody>
      </p:sp>
      <p:sp>
        <p:nvSpPr>
          <p:cNvPr id="5" name="Metin kutusu 4">
            <a:extLst>
              <a:ext uri="{FF2B5EF4-FFF2-40B4-BE49-F238E27FC236}">
                <a16:creationId xmlns:a16="http://schemas.microsoft.com/office/drawing/2014/main" id="{C0D61246-D5AA-CAB4-2CFE-2A215B4B9D0A}"/>
              </a:ext>
            </a:extLst>
          </p:cNvPr>
          <p:cNvSpPr txBox="1"/>
          <p:nvPr/>
        </p:nvSpPr>
        <p:spPr>
          <a:xfrm>
            <a:off x="9176648" y="129798"/>
            <a:ext cx="2222632" cy="369332"/>
          </a:xfrm>
          <a:prstGeom prst="rect">
            <a:avLst/>
          </a:prstGeom>
          <a:noFill/>
        </p:spPr>
        <p:txBody>
          <a:bodyPr wrap="square" rtlCol="0">
            <a:spAutoFit/>
          </a:bodyPr>
          <a:lstStyle/>
          <a:p>
            <a:pPr algn="r"/>
            <a:r>
              <a:rPr lang="tr-TR" dirty="0">
                <a:solidFill>
                  <a:schemeClr val="accent2"/>
                </a:solidFill>
                <a:latin typeface="Times New Roman" panose="02020603050405020304" pitchFamily="18" charset="0"/>
                <a:cs typeface="Times New Roman" panose="02020603050405020304" pitchFamily="18" charset="0"/>
              </a:rPr>
              <a:t>E BLOK</a:t>
            </a:r>
          </a:p>
        </p:txBody>
      </p:sp>
      <p:graphicFrame>
        <p:nvGraphicFramePr>
          <p:cNvPr id="7" name="İçerik Yer Tutucusu 5">
            <a:extLst>
              <a:ext uri="{FF2B5EF4-FFF2-40B4-BE49-F238E27FC236}">
                <a16:creationId xmlns:a16="http://schemas.microsoft.com/office/drawing/2014/main" id="{22C99104-8CF6-3CD3-5251-C129AD960A0B}"/>
              </a:ext>
            </a:extLst>
          </p:cNvPr>
          <p:cNvGraphicFramePr>
            <a:graphicFrameLocks/>
          </p:cNvGraphicFramePr>
          <p:nvPr>
            <p:extLst>
              <p:ext uri="{D42A27DB-BD31-4B8C-83A1-F6EECF244321}">
                <p14:modId xmlns:p14="http://schemas.microsoft.com/office/powerpoint/2010/main" val="1106514103"/>
              </p:ext>
            </p:extLst>
          </p:nvPr>
        </p:nvGraphicFramePr>
        <p:xfrm>
          <a:off x="6669250" y="683797"/>
          <a:ext cx="3066784" cy="5530735"/>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sp>
        <p:nvSpPr>
          <p:cNvPr id="8" name="Metin kutusu 7">
            <a:extLst>
              <a:ext uri="{FF2B5EF4-FFF2-40B4-BE49-F238E27FC236}">
                <a16:creationId xmlns:a16="http://schemas.microsoft.com/office/drawing/2014/main" id="{E3D382EC-9065-DFE9-37CE-D2244597ADB7}"/>
              </a:ext>
            </a:extLst>
          </p:cNvPr>
          <p:cNvSpPr txBox="1"/>
          <p:nvPr/>
        </p:nvSpPr>
        <p:spPr>
          <a:xfrm>
            <a:off x="7190491" y="243918"/>
            <a:ext cx="2074060" cy="369332"/>
          </a:xfrm>
          <a:prstGeom prst="rect">
            <a:avLst/>
          </a:prstGeom>
          <a:noFill/>
        </p:spPr>
        <p:txBody>
          <a:bodyPr wrap="square" rtlCol="0">
            <a:spAutoFit/>
          </a:bodyPr>
          <a:lstStyle/>
          <a:p>
            <a:r>
              <a:rPr lang="tr-TR" dirty="0">
                <a:solidFill>
                  <a:schemeClr val="accent2"/>
                </a:solidFill>
                <a:latin typeface="Times New Roman" panose="02020603050405020304" pitchFamily="18" charset="0"/>
                <a:cs typeface="Times New Roman" panose="02020603050405020304" pitchFamily="18" charset="0"/>
              </a:rPr>
              <a:t>ORTA BLOK</a:t>
            </a:r>
          </a:p>
        </p:txBody>
      </p:sp>
    </p:spTree>
    <p:extLst>
      <p:ext uri="{BB962C8B-B14F-4D97-AF65-F5344CB8AC3E}">
        <p14:creationId xmlns:p14="http://schemas.microsoft.com/office/powerpoint/2010/main" val="18493186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 name="Rectangle 8">
            <a:extLst>
              <a:ext uri="{FF2B5EF4-FFF2-40B4-BE49-F238E27FC236}">
                <a16:creationId xmlns:a16="http://schemas.microsoft.com/office/drawing/2014/main" id="{76906711-0AFB-47DD-A4B6-4E94B38B8C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Shape 10">
            <a:extLst>
              <a:ext uri="{FF2B5EF4-FFF2-40B4-BE49-F238E27FC236}">
                <a16:creationId xmlns:a16="http://schemas.microsoft.com/office/drawing/2014/main" id="{AA91F649-894C-41F6-A21D-3D1AC558E9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877832"/>
          </a:xfrm>
          <a:custGeom>
            <a:avLst/>
            <a:gdLst>
              <a:gd name="connsiteX0" fmla="*/ 6789701 w 12192000"/>
              <a:gd name="connsiteY0" fmla="*/ 2809623 h 2877832"/>
              <a:gd name="connsiteX1" fmla="*/ 6788702 w 12192000"/>
              <a:gd name="connsiteY1" fmla="*/ 2809701 h 2877832"/>
              <a:gd name="connsiteX2" fmla="*/ 6788476 w 12192000"/>
              <a:gd name="connsiteY2" fmla="*/ 2810235 h 2877832"/>
              <a:gd name="connsiteX3" fmla="*/ 0 w 12192000"/>
              <a:gd name="connsiteY3" fmla="*/ 0 h 2877832"/>
              <a:gd name="connsiteX4" fmla="*/ 12192000 w 12192000"/>
              <a:gd name="connsiteY4" fmla="*/ 0 h 2877832"/>
              <a:gd name="connsiteX5" fmla="*/ 12192000 w 12192000"/>
              <a:gd name="connsiteY5" fmla="*/ 1915388 h 2877832"/>
              <a:gd name="connsiteX6" fmla="*/ 12061096 w 12192000"/>
              <a:gd name="connsiteY6" fmla="*/ 1954428 h 2877832"/>
              <a:gd name="connsiteX7" fmla="*/ 11676800 w 12192000"/>
              <a:gd name="connsiteY7" fmla="*/ 2058003 h 2877832"/>
              <a:gd name="connsiteX8" fmla="*/ 10425355 w 12192000"/>
              <a:gd name="connsiteY8" fmla="*/ 2341542 h 2877832"/>
              <a:gd name="connsiteX9" fmla="*/ 9424022 w 12192000"/>
              <a:gd name="connsiteY9" fmla="*/ 2516704 h 2877832"/>
              <a:gd name="connsiteX10" fmla="*/ 8458419 w 12192000"/>
              <a:gd name="connsiteY10" fmla="*/ 2650405 h 2877832"/>
              <a:gd name="connsiteX11" fmla="*/ 7715970 w 12192000"/>
              <a:gd name="connsiteY11" fmla="*/ 2730352 h 2877832"/>
              <a:gd name="connsiteX12" fmla="*/ 6951716 w 12192000"/>
              <a:gd name="connsiteY12" fmla="*/ 2796132 h 2877832"/>
              <a:gd name="connsiteX13" fmla="*/ 6936303 w 12192000"/>
              <a:gd name="connsiteY13" fmla="*/ 2798203 h 2877832"/>
              <a:gd name="connsiteX14" fmla="*/ 6790448 w 12192000"/>
              <a:gd name="connsiteY14" fmla="*/ 2809564 h 2877832"/>
              <a:gd name="connsiteX15" fmla="*/ 6799941 w 12192000"/>
              <a:gd name="connsiteY15" fmla="*/ 2811384 h 2877832"/>
              <a:gd name="connsiteX16" fmla="*/ 6835432 w 12192000"/>
              <a:gd name="connsiteY16" fmla="*/ 2809677 h 2877832"/>
              <a:gd name="connsiteX17" fmla="*/ 6884003 w 12192000"/>
              <a:gd name="connsiteY17" fmla="*/ 2806699 h 2877832"/>
              <a:gd name="connsiteX18" fmla="*/ 7578771 w 12192000"/>
              <a:gd name="connsiteY18" fmla="*/ 2774172 h 2877832"/>
              <a:gd name="connsiteX19" fmla="*/ 8623845 w 12192000"/>
              <a:gd name="connsiteY19" fmla="*/ 2687275 h 2877832"/>
              <a:gd name="connsiteX20" fmla="*/ 9479970 w 12192000"/>
              <a:gd name="connsiteY20" fmla="*/ 2583369 h 2877832"/>
              <a:gd name="connsiteX21" fmla="*/ 10629308 w 12192000"/>
              <a:gd name="connsiteY21" fmla="*/ 2389212 h 2877832"/>
              <a:gd name="connsiteX22" fmla="*/ 11998498 w 12192000"/>
              <a:gd name="connsiteY22" fmla="*/ 2063218 h 2877832"/>
              <a:gd name="connsiteX23" fmla="*/ 12192000 w 12192000"/>
              <a:gd name="connsiteY23" fmla="*/ 2006219 h 2877832"/>
              <a:gd name="connsiteX24" fmla="*/ 12192000 w 12192000"/>
              <a:gd name="connsiteY24" fmla="*/ 2060956 h 2877832"/>
              <a:gd name="connsiteX25" fmla="*/ 11829257 w 12192000"/>
              <a:gd name="connsiteY25" fmla="*/ 2166255 h 2877832"/>
              <a:gd name="connsiteX26" fmla="*/ 10939183 w 12192000"/>
              <a:gd name="connsiteY26" fmla="*/ 2380770 h 2877832"/>
              <a:gd name="connsiteX27" fmla="*/ 9985530 w 12192000"/>
              <a:gd name="connsiteY27" fmla="*/ 2560775 h 2877832"/>
              <a:gd name="connsiteX28" fmla="*/ 9186882 w 12192000"/>
              <a:gd name="connsiteY28" fmla="*/ 2676722 h 2877832"/>
              <a:gd name="connsiteX29" fmla="*/ 8578198 w 12192000"/>
              <a:gd name="connsiteY29" fmla="*/ 2746241 h 2877832"/>
              <a:gd name="connsiteX30" fmla="*/ 7864358 w 12192000"/>
              <a:gd name="connsiteY30" fmla="*/ 2807692 h 2877832"/>
              <a:gd name="connsiteX31" fmla="*/ 6935502 w 12192000"/>
              <a:gd name="connsiteY31" fmla="*/ 2859086 h 2877832"/>
              <a:gd name="connsiteX32" fmla="*/ 6477750 w 12192000"/>
              <a:gd name="connsiteY32" fmla="*/ 2872989 h 2877832"/>
              <a:gd name="connsiteX33" fmla="*/ 6362294 w 12192000"/>
              <a:gd name="connsiteY33" fmla="*/ 2877832 h 2877832"/>
              <a:gd name="connsiteX34" fmla="*/ 6057129 w 12192000"/>
              <a:gd name="connsiteY34" fmla="*/ 2877832 h 2877832"/>
              <a:gd name="connsiteX35" fmla="*/ 5977784 w 12192000"/>
              <a:gd name="connsiteY35" fmla="*/ 2873238 h 2877832"/>
              <a:gd name="connsiteX36" fmla="*/ 5265087 w 12192000"/>
              <a:gd name="connsiteY36" fmla="*/ 2836989 h 2877832"/>
              <a:gd name="connsiteX37" fmla="*/ 4346277 w 12192000"/>
              <a:gd name="connsiteY37" fmla="*/ 2774919 h 2877832"/>
              <a:gd name="connsiteX38" fmla="*/ 3373045 w 12192000"/>
              <a:gd name="connsiteY38" fmla="*/ 2676350 h 2877832"/>
              <a:gd name="connsiteX39" fmla="*/ 2362173 w 12192000"/>
              <a:gd name="connsiteY39" fmla="*/ 2557423 h 2877832"/>
              <a:gd name="connsiteX40" fmla="*/ 1233178 w 12192000"/>
              <a:gd name="connsiteY40" fmla="*/ 2384247 h 2877832"/>
              <a:gd name="connsiteX41" fmla="*/ 68500 w 12192000"/>
              <a:gd name="connsiteY41" fmla="*/ 2144540 h 2877832"/>
              <a:gd name="connsiteX42" fmla="*/ 0 w 12192000"/>
              <a:gd name="connsiteY42" fmla="*/ 2127185 h 2877832"/>
              <a:gd name="connsiteX43" fmla="*/ 0 w 12192000"/>
              <a:gd name="connsiteY43" fmla="*/ 2070696 h 2877832"/>
              <a:gd name="connsiteX44" fmla="*/ 72441 w 12192000"/>
              <a:gd name="connsiteY44" fmla="*/ 2089473 h 2877832"/>
              <a:gd name="connsiteX45" fmla="*/ 600716 w 12192000"/>
              <a:gd name="connsiteY45" fmla="*/ 2207843 h 2877832"/>
              <a:gd name="connsiteX46" fmla="*/ 1769512 w 12192000"/>
              <a:gd name="connsiteY46" fmla="*/ 2418011 h 2877832"/>
              <a:gd name="connsiteX47" fmla="*/ 2613554 w 12192000"/>
              <a:gd name="connsiteY47" fmla="*/ 2534953 h 2877832"/>
              <a:gd name="connsiteX48" fmla="*/ 2581134 w 12192000"/>
              <a:gd name="connsiteY48" fmla="*/ 2525022 h 2877832"/>
              <a:gd name="connsiteX49" fmla="*/ 1112635 w 12192000"/>
              <a:gd name="connsiteY49" fmla="*/ 2192325 h 2877832"/>
              <a:gd name="connsiteX50" fmla="*/ 420412 w 12192000"/>
              <a:gd name="connsiteY50" fmla="*/ 1992892 h 2877832"/>
              <a:gd name="connsiteX51" fmla="*/ 0 w 12192000"/>
              <a:gd name="connsiteY51" fmla="*/ 1853975 h 2877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000" h="2877832">
                <a:moveTo>
                  <a:pt x="6789701" y="2809623"/>
                </a:moveTo>
                <a:lnTo>
                  <a:pt x="6788702" y="2809701"/>
                </a:lnTo>
                <a:lnTo>
                  <a:pt x="6788476" y="2810235"/>
                </a:lnTo>
                <a:close/>
                <a:moveTo>
                  <a:pt x="0" y="0"/>
                </a:moveTo>
                <a:lnTo>
                  <a:pt x="12192000" y="0"/>
                </a:lnTo>
                <a:lnTo>
                  <a:pt x="12192000" y="1915388"/>
                </a:lnTo>
                <a:lnTo>
                  <a:pt x="12061096" y="1954428"/>
                </a:lnTo>
                <a:cubicBezTo>
                  <a:pt x="11933500" y="1990642"/>
                  <a:pt x="11805390" y="2025171"/>
                  <a:pt x="11676800" y="2058003"/>
                </a:cubicBezTo>
                <a:cubicBezTo>
                  <a:pt x="11262789" y="2165510"/>
                  <a:pt x="10845343" y="2259112"/>
                  <a:pt x="10425355" y="2341542"/>
                </a:cubicBezTo>
                <a:cubicBezTo>
                  <a:pt x="10092810" y="2406753"/>
                  <a:pt x="9759033" y="2465150"/>
                  <a:pt x="9424022" y="2516704"/>
                </a:cubicBezTo>
                <a:cubicBezTo>
                  <a:pt x="9102997" y="2566361"/>
                  <a:pt x="8781133" y="2610928"/>
                  <a:pt x="8458419" y="2650405"/>
                </a:cubicBezTo>
                <a:cubicBezTo>
                  <a:pt x="8211360" y="2680571"/>
                  <a:pt x="7963792" y="2706144"/>
                  <a:pt x="7715970" y="2730352"/>
                </a:cubicBezTo>
                <a:lnTo>
                  <a:pt x="6951716" y="2796132"/>
                </a:lnTo>
                <a:lnTo>
                  <a:pt x="6936303" y="2798203"/>
                </a:lnTo>
                <a:lnTo>
                  <a:pt x="6790448" y="2809564"/>
                </a:lnTo>
                <a:lnTo>
                  <a:pt x="6799941" y="2811384"/>
                </a:lnTo>
                <a:cubicBezTo>
                  <a:pt x="6811623" y="2811850"/>
                  <a:pt x="6823734" y="2809677"/>
                  <a:pt x="6835432" y="2809677"/>
                </a:cubicBezTo>
                <a:cubicBezTo>
                  <a:pt x="6851580" y="2809677"/>
                  <a:pt x="6867729" y="2807070"/>
                  <a:pt x="6884003" y="2806699"/>
                </a:cubicBezTo>
                <a:cubicBezTo>
                  <a:pt x="7115805" y="2801237"/>
                  <a:pt x="7347351" y="2789070"/>
                  <a:pt x="7578771" y="2774172"/>
                </a:cubicBezTo>
                <a:cubicBezTo>
                  <a:pt x="7927552" y="2751704"/>
                  <a:pt x="8276080" y="2723525"/>
                  <a:pt x="8623845" y="2687275"/>
                </a:cubicBezTo>
                <a:cubicBezTo>
                  <a:pt x="8909939" y="2657977"/>
                  <a:pt x="9195310" y="2623342"/>
                  <a:pt x="9479970" y="2583369"/>
                </a:cubicBezTo>
                <a:cubicBezTo>
                  <a:pt x="9864901" y="2528995"/>
                  <a:pt x="10248014" y="2464281"/>
                  <a:pt x="10629308" y="2389212"/>
                </a:cubicBezTo>
                <a:cubicBezTo>
                  <a:pt x="11090114" y="2298092"/>
                  <a:pt x="11546975" y="2190586"/>
                  <a:pt x="11998498" y="2063218"/>
                </a:cubicBezTo>
                <a:lnTo>
                  <a:pt x="12192000" y="2006219"/>
                </a:lnTo>
                <a:lnTo>
                  <a:pt x="12192000" y="2060956"/>
                </a:lnTo>
                <a:lnTo>
                  <a:pt x="11829257" y="2166255"/>
                </a:lnTo>
                <a:cubicBezTo>
                  <a:pt x="11534769" y="2245952"/>
                  <a:pt x="11238120" y="2316838"/>
                  <a:pt x="10939183" y="2380770"/>
                </a:cubicBezTo>
                <a:cubicBezTo>
                  <a:pt x="10622824" y="2448552"/>
                  <a:pt x="10304941" y="2508549"/>
                  <a:pt x="9985530" y="2560775"/>
                </a:cubicBezTo>
                <a:cubicBezTo>
                  <a:pt x="9720036" y="2604224"/>
                  <a:pt x="9453814" y="2642869"/>
                  <a:pt x="9186882" y="2676722"/>
                </a:cubicBezTo>
                <a:cubicBezTo>
                  <a:pt x="8984197" y="2702296"/>
                  <a:pt x="8781514" y="2726379"/>
                  <a:pt x="8578198" y="2746241"/>
                </a:cubicBezTo>
                <a:cubicBezTo>
                  <a:pt x="8340547" y="2768961"/>
                  <a:pt x="8102644" y="2790436"/>
                  <a:pt x="7864358" y="2807692"/>
                </a:cubicBezTo>
                <a:cubicBezTo>
                  <a:pt x="7554994" y="2830036"/>
                  <a:pt x="7245502" y="2847914"/>
                  <a:pt x="6935502" y="2859086"/>
                </a:cubicBezTo>
                <a:cubicBezTo>
                  <a:pt x="6782917" y="2864549"/>
                  <a:pt x="6630334" y="2868397"/>
                  <a:pt x="6477750" y="2872989"/>
                </a:cubicBezTo>
                <a:cubicBezTo>
                  <a:pt x="6439195" y="2870905"/>
                  <a:pt x="6400529" y="2872530"/>
                  <a:pt x="6362294" y="2877832"/>
                </a:cubicBezTo>
                <a:lnTo>
                  <a:pt x="6057129" y="2877832"/>
                </a:lnTo>
                <a:lnTo>
                  <a:pt x="5977784" y="2873238"/>
                </a:lnTo>
                <a:cubicBezTo>
                  <a:pt x="5740261" y="2860825"/>
                  <a:pt x="5502739" y="2847046"/>
                  <a:pt x="5265087" y="2836989"/>
                </a:cubicBezTo>
                <a:cubicBezTo>
                  <a:pt x="4958267" y="2824573"/>
                  <a:pt x="4651826" y="2804093"/>
                  <a:pt x="4346277" y="2774919"/>
                </a:cubicBezTo>
                <a:cubicBezTo>
                  <a:pt x="4021654" y="2744007"/>
                  <a:pt x="3697795" y="2709372"/>
                  <a:pt x="3373045" y="2676350"/>
                </a:cubicBezTo>
                <a:cubicBezTo>
                  <a:pt x="3035412" y="2642088"/>
                  <a:pt x="2698456" y="2602449"/>
                  <a:pt x="2362173" y="2557423"/>
                </a:cubicBezTo>
                <a:cubicBezTo>
                  <a:pt x="1984692" y="2507270"/>
                  <a:pt x="1608364" y="2449544"/>
                  <a:pt x="1233178" y="2384247"/>
                </a:cubicBezTo>
                <a:cubicBezTo>
                  <a:pt x="842181" y="2315534"/>
                  <a:pt x="453758" y="2237046"/>
                  <a:pt x="68500" y="2144540"/>
                </a:cubicBezTo>
                <a:lnTo>
                  <a:pt x="0" y="2127185"/>
                </a:lnTo>
                <a:lnTo>
                  <a:pt x="0" y="2070696"/>
                </a:lnTo>
                <a:lnTo>
                  <a:pt x="72441" y="2089473"/>
                </a:lnTo>
                <a:cubicBezTo>
                  <a:pt x="247961" y="2131651"/>
                  <a:pt x="424164" y="2170911"/>
                  <a:pt x="600716" y="2207843"/>
                </a:cubicBezTo>
                <a:cubicBezTo>
                  <a:pt x="988279" y="2288657"/>
                  <a:pt x="1378133" y="2357555"/>
                  <a:pt x="1769512" y="2418011"/>
                </a:cubicBezTo>
                <a:cubicBezTo>
                  <a:pt x="2052426" y="2461587"/>
                  <a:pt x="2335725" y="2501684"/>
                  <a:pt x="2613554" y="2534953"/>
                </a:cubicBezTo>
                <a:cubicBezTo>
                  <a:pt x="2605544" y="2537560"/>
                  <a:pt x="2594611" y="2527504"/>
                  <a:pt x="2581134" y="2525022"/>
                </a:cubicBezTo>
                <a:cubicBezTo>
                  <a:pt x="2087178" y="2433070"/>
                  <a:pt x="1597684" y="2322177"/>
                  <a:pt x="1112635" y="2192325"/>
                </a:cubicBezTo>
                <a:cubicBezTo>
                  <a:pt x="880453" y="2130254"/>
                  <a:pt x="649713" y="2063776"/>
                  <a:pt x="420412" y="1992892"/>
                </a:cubicBezTo>
                <a:lnTo>
                  <a:pt x="0" y="185397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Başlık 1"/>
          <p:cNvSpPr>
            <a:spLocks noGrp="1"/>
          </p:cNvSpPr>
          <p:nvPr>
            <p:ph type="ctrTitle"/>
          </p:nvPr>
        </p:nvSpPr>
        <p:spPr>
          <a:xfrm>
            <a:off x="638881" y="390525"/>
            <a:ext cx="10909640" cy="1510301"/>
          </a:xfrm>
        </p:spPr>
        <p:txBody>
          <a:bodyPr vert="horz" lIns="91440" tIns="45720" rIns="91440" bIns="45720" rtlCol="0" anchor="ctr">
            <a:normAutofit/>
          </a:bodyPr>
          <a:lstStyle/>
          <a:p>
            <a:r>
              <a:rPr lang="en-US" sz="6600">
                <a:solidFill>
                  <a:srgbClr val="FFFFFF"/>
                </a:solidFill>
              </a:rPr>
              <a:t>Bölümler</a:t>
            </a:r>
          </a:p>
        </p:txBody>
      </p:sp>
      <p:sp>
        <p:nvSpPr>
          <p:cNvPr id="8" name="sketch line">
            <a:extLst>
              <a:ext uri="{FF2B5EF4-FFF2-40B4-BE49-F238E27FC236}">
                <a16:creationId xmlns:a16="http://schemas.microsoft.com/office/drawing/2014/main" id="{56037404-66BD-46B5-9323-1B53131967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1753266"/>
            <a:ext cx="4243589" cy="18288"/>
          </a:xfrm>
          <a:custGeom>
            <a:avLst/>
            <a:gdLst>
              <a:gd name="connsiteX0" fmla="*/ 0 w 4243589"/>
              <a:gd name="connsiteY0" fmla="*/ 0 h 18288"/>
              <a:gd name="connsiteX1" fmla="*/ 563791 w 4243589"/>
              <a:gd name="connsiteY1" fmla="*/ 0 h 18288"/>
              <a:gd name="connsiteX2" fmla="*/ 1042710 w 4243589"/>
              <a:gd name="connsiteY2" fmla="*/ 0 h 18288"/>
              <a:gd name="connsiteX3" fmla="*/ 1564066 w 4243589"/>
              <a:gd name="connsiteY3" fmla="*/ 0 h 18288"/>
              <a:gd name="connsiteX4" fmla="*/ 2212729 w 4243589"/>
              <a:gd name="connsiteY4" fmla="*/ 0 h 18288"/>
              <a:gd name="connsiteX5" fmla="*/ 2776520 w 4243589"/>
              <a:gd name="connsiteY5" fmla="*/ 0 h 18288"/>
              <a:gd name="connsiteX6" fmla="*/ 3297875 w 4243589"/>
              <a:gd name="connsiteY6" fmla="*/ 0 h 18288"/>
              <a:gd name="connsiteX7" fmla="*/ 4243589 w 4243589"/>
              <a:gd name="connsiteY7" fmla="*/ 0 h 18288"/>
              <a:gd name="connsiteX8" fmla="*/ 4243589 w 4243589"/>
              <a:gd name="connsiteY8" fmla="*/ 18288 h 18288"/>
              <a:gd name="connsiteX9" fmla="*/ 3637362 w 4243589"/>
              <a:gd name="connsiteY9" fmla="*/ 18288 h 18288"/>
              <a:gd name="connsiteX10" fmla="*/ 3116007 w 4243589"/>
              <a:gd name="connsiteY10" fmla="*/ 18288 h 18288"/>
              <a:gd name="connsiteX11" fmla="*/ 2424908 w 4243589"/>
              <a:gd name="connsiteY11" fmla="*/ 18288 h 18288"/>
              <a:gd name="connsiteX12" fmla="*/ 1861117 w 4243589"/>
              <a:gd name="connsiteY12" fmla="*/ 18288 h 18288"/>
              <a:gd name="connsiteX13" fmla="*/ 1382198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3987" y="7429"/>
                  <a:pt x="4243569" y="10822"/>
                  <a:pt x="4243589" y="18288"/>
                </a:cubicBezTo>
                <a:cubicBezTo>
                  <a:pt x="4112949" y="-2855"/>
                  <a:pt x="3928037" y="1831"/>
                  <a:pt x="3637362" y="18288"/>
                </a:cubicBezTo>
                <a:cubicBezTo>
                  <a:pt x="3346687" y="34745"/>
                  <a:pt x="3254446" y="26669"/>
                  <a:pt x="3116007" y="18288"/>
                </a:cubicBezTo>
                <a:cubicBezTo>
                  <a:pt x="2977569" y="9907"/>
                  <a:pt x="2620228" y="28873"/>
                  <a:pt x="2424908" y="18288"/>
                </a:cubicBezTo>
                <a:cubicBezTo>
                  <a:pt x="2229588" y="7703"/>
                  <a:pt x="2088287" y="-3854"/>
                  <a:pt x="1861117" y="18288"/>
                </a:cubicBezTo>
                <a:cubicBezTo>
                  <a:pt x="1633947" y="40430"/>
                  <a:pt x="1502447" y="-871"/>
                  <a:pt x="1382198" y="18288"/>
                </a:cubicBezTo>
                <a:cubicBezTo>
                  <a:pt x="1261949" y="37447"/>
                  <a:pt x="1045440" y="28353"/>
                  <a:pt x="733535" y="18288"/>
                </a:cubicBezTo>
                <a:cubicBezTo>
                  <a:pt x="421630" y="8223"/>
                  <a:pt x="341257" y="-18359"/>
                  <a:pt x="0" y="18288"/>
                </a:cubicBezTo>
                <a:cubicBezTo>
                  <a:pt x="-591" y="13205"/>
                  <a:pt x="-663" y="6329"/>
                  <a:pt x="0" y="0"/>
                </a:cubicBezTo>
                <a:close/>
              </a:path>
              <a:path w="4243589" h="18288"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2703" y="5429"/>
                  <a:pt x="4244410" y="14046"/>
                  <a:pt x="4243589" y="18288"/>
                </a:cubicBezTo>
                <a:cubicBezTo>
                  <a:pt x="4130424" y="-1240"/>
                  <a:pt x="3932803" y="42249"/>
                  <a:pt x="3722234" y="18288"/>
                </a:cubicBezTo>
                <a:cubicBezTo>
                  <a:pt x="3511665" y="-5673"/>
                  <a:pt x="3269903" y="45994"/>
                  <a:pt x="3116007" y="18288"/>
                </a:cubicBezTo>
                <a:cubicBezTo>
                  <a:pt x="2962111" y="-9418"/>
                  <a:pt x="2744280" y="23224"/>
                  <a:pt x="2509780" y="18288"/>
                </a:cubicBezTo>
                <a:cubicBezTo>
                  <a:pt x="2275280" y="13352"/>
                  <a:pt x="2066059" y="43664"/>
                  <a:pt x="1945989" y="18288"/>
                </a:cubicBezTo>
                <a:cubicBezTo>
                  <a:pt x="1825919" y="-7088"/>
                  <a:pt x="1407329" y="12616"/>
                  <a:pt x="1254890" y="18288"/>
                </a:cubicBezTo>
                <a:cubicBezTo>
                  <a:pt x="1102451" y="23960"/>
                  <a:pt x="837950" y="31673"/>
                  <a:pt x="563791" y="18288"/>
                </a:cubicBezTo>
                <a:cubicBezTo>
                  <a:pt x="289632" y="4903"/>
                  <a:pt x="132768" y="7105"/>
                  <a:pt x="0" y="18288"/>
                </a:cubicBezTo>
                <a:cubicBezTo>
                  <a:pt x="668" y="13665"/>
                  <a:pt x="578" y="5675"/>
                  <a:pt x="0" y="0"/>
                </a:cubicBezTo>
                <a:close/>
              </a:path>
            </a:pathLst>
          </a:custGeom>
          <a:solidFill>
            <a:srgbClr val="FFFFFF"/>
          </a:solidFill>
          <a:ln w="38100" cap="rnd">
            <a:solidFill>
              <a:srgbClr val="FFFFFF"/>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Resim 3" descr="gökyüzü, dış mekan, kış, kar içeren bir resim&#10;&#10;Açıklama otomatik olarak oluşturuldu">
            <a:extLst>
              <a:ext uri="{FF2B5EF4-FFF2-40B4-BE49-F238E27FC236}">
                <a16:creationId xmlns:a16="http://schemas.microsoft.com/office/drawing/2014/main" id="{3CE376F4-4A6C-E1E4-FE3F-FBF80ABB480C}"/>
              </a:ext>
            </a:extLst>
          </p:cNvPr>
          <p:cNvPicPr>
            <a:picLocks noChangeAspect="1"/>
          </p:cNvPicPr>
          <p:nvPr/>
        </p:nvPicPr>
        <p:blipFill>
          <a:blip r:embed="rId2"/>
          <a:srcRect l="16144" r="18432" b="1"/>
          <a:stretch/>
        </p:blipFill>
        <p:spPr>
          <a:xfrm>
            <a:off x="2688402" y="3067050"/>
            <a:ext cx="6812148" cy="3019537"/>
          </a:xfrm>
          <a:prstGeom prst="rect">
            <a:avLst/>
          </a:prstGeom>
        </p:spPr>
      </p:pic>
    </p:spTree>
    <p:extLst>
      <p:ext uri="{BB962C8B-B14F-4D97-AF65-F5344CB8AC3E}">
        <p14:creationId xmlns:p14="http://schemas.microsoft.com/office/powerpoint/2010/main" val="16744258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8D436F-9ACD-4C92-AFC8-C934C527A6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6000" y="0"/>
            <a:ext cx="6096000" cy="6858000"/>
          </a:xfrm>
          <a:prstGeom prst="rect">
            <a:avLst/>
          </a:prstGeom>
          <a:solidFill>
            <a:schemeClr val="tx1">
              <a:alpha val="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90538E0-A884-4E60-A6AB-77D830E2FC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53478" y="0"/>
            <a:ext cx="465738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DB0D7DD0-1C67-4D4C-9E06-678233DB84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53478" cy="6858000"/>
          </a:xfrm>
          <a:prstGeom prst="rect">
            <a:avLst/>
          </a:prstGeom>
          <a:solidFill>
            <a:srgbClr val="40404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6" name="Diyagram 5">
            <a:extLst>
              <a:ext uri="{FF2B5EF4-FFF2-40B4-BE49-F238E27FC236}">
                <a16:creationId xmlns:a16="http://schemas.microsoft.com/office/drawing/2014/main" id="{570B588F-52AA-7485-3BFC-AB2D28ED0764}"/>
              </a:ext>
            </a:extLst>
          </p:cNvPr>
          <p:cNvGraphicFramePr/>
          <p:nvPr>
            <p:extLst>
              <p:ext uri="{D42A27DB-BD31-4B8C-83A1-F6EECF244321}">
                <p14:modId xmlns:p14="http://schemas.microsoft.com/office/powerpoint/2010/main" val="3116943656"/>
              </p:ext>
            </p:extLst>
          </p:nvPr>
        </p:nvGraphicFramePr>
        <p:xfrm>
          <a:off x="542532" y="817989"/>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6" name="Metin kutusu 15">
            <a:extLst>
              <a:ext uri="{FF2B5EF4-FFF2-40B4-BE49-F238E27FC236}">
                <a16:creationId xmlns:a16="http://schemas.microsoft.com/office/drawing/2014/main" id="{340F9C60-66DB-8DE4-2CBE-5EB0102CEC41}"/>
              </a:ext>
            </a:extLst>
          </p:cNvPr>
          <p:cNvSpPr txBox="1"/>
          <p:nvPr/>
        </p:nvSpPr>
        <p:spPr>
          <a:xfrm>
            <a:off x="7873709" y="4759328"/>
            <a:ext cx="3468329" cy="1477328"/>
          </a:xfrm>
          <a:prstGeom prst="rect">
            <a:avLst/>
          </a:prstGeom>
          <a:solidFill>
            <a:schemeClr val="accent2"/>
          </a:solidFill>
        </p:spPr>
        <p:txBody>
          <a:bodyPr wrap="square" rtlCol="0" anchor="ctr">
            <a:spAutoFit/>
          </a:bodyPr>
          <a:lstStyle/>
          <a:p>
            <a:pPr lvl="0" algn="ctr">
              <a:lnSpc>
                <a:spcPct val="100000"/>
              </a:lnSpc>
              <a:defRPr cap="all"/>
            </a:pPr>
            <a:endParaRPr lang="tr-TR" dirty="0">
              <a:latin typeface="Poppins" pitchFamily="2" charset="0"/>
              <a:ea typeface="+mj-lt"/>
              <a:cs typeface="Poppins" pitchFamily="2" charset="0"/>
            </a:endParaRPr>
          </a:p>
          <a:p>
            <a:pPr lvl="0" algn="ctr">
              <a:lnSpc>
                <a:spcPct val="100000"/>
              </a:lnSpc>
              <a:defRPr cap="all"/>
            </a:pPr>
            <a:r>
              <a:rPr lang="tr-TR" dirty="0">
                <a:latin typeface="Poppins" pitchFamily="2" charset="0"/>
                <a:ea typeface="+mj-lt"/>
                <a:cs typeface="Poppins" pitchFamily="2" charset="0"/>
              </a:rPr>
              <a:t>3 Doçent, 1 doktor öğretim üyesi, 2 araştırma görevlisi</a:t>
            </a:r>
          </a:p>
          <a:p>
            <a:pPr lvl="0">
              <a:lnSpc>
                <a:spcPct val="100000"/>
              </a:lnSpc>
              <a:defRPr cap="all"/>
            </a:pPr>
            <a:endParaRPr lang="tr-TR" dirty="0">
              <a:latin typeface="Poppins" pitchFamily="2" charset="0"/>
              <a:cs typeface="Poppins" pitchFamily="2" charset="0"/>
            </a:endParaRPr>
          </a:p>
        </p:txBody>
      </p:sp>
      <p:sp>
        <p:nvSpPr>
          <p:cNvPr id="17" name="Metin kutusu 16">
            <a:extLst>
              <a:ext uri="{FF2B5EF4-FFF2-40B4-BE49-F238E27FC236}">
                <a16:creationId xmlns:a16="http://schemas.microsoft.com/office/drawing/2014/main" id="{7567B61D-D045-6C79-99D7-0BF1070EBF2F}"/>
              </a:ext>
            </a:extLst>
          </p:cNvPr>
          <p:cNvSpPr txBox="1"/>
          <p:nvPr/>
        </p:nvSpPr>
        <p:spPr>
          <a:xfrm>
            <a:off x="7873710" y="2824315"/>
            <a:ext cx="3468329" cy="2308324"/>
          </a:xfrm>
          <a:prstGeom prst="rect">
            <a:avLst/>
          </a:prstGeom>
          <a:solidFill>
            <a:schemeClr val="accent2"/>
          </a:solidFill>
        </p:spPr>
        <p:txBody>
          <a:bodyPr wrap="square" rtlCol="0">
            <a:spAutoFit/>
          </a:bodyPr>
          <a:lstStyle/>
          <a:p>
            <a:pPr algn="just"/>
            <a:r>
              <a:rPr lang="tr-TR" dirty="0"/>
              <a:t>İlköğretim matematik öğretmenliğinin esas hedefi, eğitim alanında çalışacak, eleştirel düşünme ve problem çözme gücüne ve 21. yüzyıl becerilerine sahip geleceğin matematik öğretmenlerini yetiştirmektir.</a:t>
            </a:r>
          </a:p>
        </p:txBody>
      </p:sp>
      <p:sp>
        <p:nvSpPr>
          <p:cNvPr id="18" name="Metin kutusu 17">
            <a:extLst>
              <a:ext uri="{FF2B5EF4-FFF2-40B4-BE49-F238E27FC236}">
                <a16:creationId xmlns:a16="http://schemas.microsoft.com/office/drawing/2014/main" id="{979D7B39-D90F-C399-3206-E724E81F5CE5}"/>
              </a:ext>
            </a:extLst>
          </p:cNvPr>
          <p:cNvSpPr txBox="1"/>
          <p:nvPr/>
        </p:nvSpPr>
        <p:spPr>
          <a:xfrm>
            <a:off x="7791219" y="119496"/>
            <a:ext cx="4318291" cy="2585323"/>
          </a:xfrm>
          <a:prstGeom prst="rect">
            <a:avLst/>
          </a:prstGeom>
          <a:solidFill>
            <a:schemeClr val="accent2"/>
          </a:solidFill>
        </p:spPr>
        <p:txBody>
          <a:bodyPr wrap="square" rtlCol="0">
            <a:spAutoFit/>
          </a:bodyPr>
          <a:lstStyle/>
          <a:p>
            <a:r>
              <a:rPr lang="tr-TR" dirty="0"/>
              <a:t>Misyonumuz: Ülkemizin ve çağdaş dünyanın ihtiyaçlarına uygun nitelikte sahip ve toplumda matematik okur yazarı oranının artmasına katkı sağlayacak öğretmenler yetiştirmek </a:t>
            </a:r>
          </a:p>
          <a:p>
            <a:endParaRPr lang="tr-TR" dirty="0"/>
          </a:p>
          <a:p>
            <a:r>
              <a:rPr lang="tr-TR" dirty="0"/>
              <a:t>Vizyonumuz: Matematik öğretmeninin sahip olması gereken temel bilgi ve becerileri kazandırmaktır.</a:t>
            </a:r>
          </a:p>
        </p:txBody>
      </p:sp>
    </p:spTree>
    <p:extLst>
      <p:ext uri="{BB962C8B-B14F-4D97-AF65-F5344CB8AC3E}">
        <p14:creationId xmlns:p14="http://schemas.microsoft.com/office/powerpoint/2010/main" val="2208029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E2B703B-46F9-481A-A605-82E2A828C4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25BA5299-E457-A262-291F-D23E44031CF2}"/>
              </a:ext>
            </a:extLst>
          </p:cNvPr>
          <p:cNvSpPr>
            <a:spLocks noGrp="1"/>
          </p:cNvSpPr>
          <p:nvPr>
            <p:ph type="title"/>
          </p:nvPr>
        </p:nvSpPr>
        <p:spPr>
          <a:xfrm>
            <a:off x="838200" y="459863"/>
            <a:ext cx="10515600" cy="1004594"/>
          </a:xfrm>
        </p:spPr>
        <p:txBody>
          <a:bodyPr>
            <a:normAutofit/>
          </a:bodyPr>
          <a:lstStyle/>
          <a:p>
            <a:pPr algn="ctr"/>
            <a:endParaRPr lang="tr-TR" dirty="0">
              <a:solidFill>
                <a:srgbClr val="FFFFFF"/>
              </a:solidFill>
              <a:latin typeface="Times New Roman" panose="02020603050405020304" pitchFamily="18" charset="0"/>
              <a:cs typeface="Times New Roman" panose="02020603050405020304" pitchFamily="18" charset="0"/>
            </a:endParaRPr>
          </a:p>
        </p:txBody>
      </p:sp>
      <p:sp>
        <p:nvSpPr>
          <p:cNvPr id="11" name="Rectangle: Rounded Corners 10">
            <a:extLst>
              <a:ext uri="{FF2B5EF4-FFF2-40B4-BE49-F238E27FC236}">
                <a16:creationId xmlns:a16="http://schemas.microsoft.com/office/drawing/2014/main" id="{F13BE4D7-0C3D-4906-B230-A1C5B4665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496" y="1587970"/>
            <a:ext cx="11033008" cy="4768380"/>
          </a:xfrm>
          <a:prstGeom prst="roundRect">
            <a:avLst>
              <a:gd name="adj" fmla="val 3174"/>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İçerik Yer Tutucusu 3">
            <a:extLst>
              <a:ext uri="{FF2B5EF4-FFF2-40B4-BE49-F238E27FC236}">
                <a16:creationId xmlns:a16="http://schemas.microsoft.com/office/drawing/2014/main" id="{158EE9A8-79A6-A315-ADC3-763702A718E2}"/>
              </a:ext>
            </a:extLst>
          </p:cNvPr>
          <p:cNvGraphicFramePr>
            <a:graphicFrameLocks noGrp="1"/>
          </p:cNvGraphicFramePr>
          <p:nvPr>
            <p:ph idx="1"/>
            <p:extLst>
              <p:ext uri="{D42A27DB-BD31-4B8C-83A1-F6EECF244321}">
                <p14:modId xmlns:p14="http://schemas.microsoft.com/office/powerpoint/2010/main" val="2383756489"/>
              </p:ext>
            </p:extLst>
          </p:nvPr>
        </p:nvGraphicFramePr>
        <p:xfrm>
          <a:off x="838200" y="1800911"/>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223251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çerik Yer Tutucusu 3">
            <a:extLst>
              <a:ext uri="{FF2B5EF4-FFF2-40B4-BE49-F238E27FC236}">
                <a16:creationId xmlns:a16="http://schemas.microsoft.com/office/drawing/2014/main" id="{810917CF-6374-2914-F78E-88C04F63A653}"/>
              </a:ext>
            </a:extLst>
          </p:cNvPr>
          <p:cNvGraphicFramePr>
            <a:graphicFrameLocks noGrp="1"/>
          </p:cNvGraphicFramePr>
          <p:nvPr>
            <p:ph idx="1"/>
            <p:extLst>
              <p:ext uri="{D42A27DB-BD31-4B8C-83A1-F6EECF244321}">
                <p14:modId xmlns:p14="http://schemas.microsoft.com/office/powerpoint/2010/main" val="3896104087"/>
              </p:ext>
            </p:extLst>
          </p:nvPr>
        </p:nvGraphicFramePr>
        <p:xfrm>
          <a:off x="2684206" y="0"/>
          <a:ext cx="7204587" cy="38073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Metin kutusu 4">
            <a:extLst>
              <a:ext uri="{FF2B5EF4-FFF2-40B4-BE49-F238E27FC236}">
                <a16:creationId xmlns:a16="http://schemas.microsoft.com/office/drawing/2014/main" id="{47023C6A-2433-B1F0-2C36-B2133F2D57E6}"/>
              </a:ext>
            </a:extLst>
          </p:cNvPr>
          <p:cNvSpPr txBox="1"/>
          <p:nvPr/>
        </p:nvSpPr>
        <p:spPr>
          <a:xfrm>
            <a:off x="651387" y="4329877"/>
            <a:ext cx="3468329" cy="2554545"/>
          </a:xfrm>
          <a:prstGeom prst="rect">
            <a:avLst/>
          </a:prstGeom>
          <a:solidFill>
            <a:schemeClr val="accent2"/>
          </a:solidFill>
        </p:spPr>
        <p:txBody>
          <a:bodyPr wrap="square" rtlCol="0">
            <a:spAutoFit/>
          </a:bodyPr>
          <a:lstStyle/>
          <a:p>
            <a:endParaRPr lang="tr-TR" sz="1600" dirty="0"/>
          </a:p>
          <a:p>
            <a:r>
              <a:rPr lang="tr-TR" sz="1600" dirty="0"/>
              <a:t>İlköğretim Matematik Öğretmenliği Programında derslerimiz genellikle E-9, H-35 ve H-36 dersliklerinde yapılmaktadır. Ayrıca Bilişim Teknolojileri dersleri Bilgisayar Laboratuvarında gerçekleşebilmektedir.</a:t>
            </a:r>
          </a:p>
          <a:p>
            <a:endParaRPr lang="tr-TR" sz="1600" dirty="0"/>
          </a:p>
          <a:p>
            <a:endParaRPr lang="tr-TR" sz="1600" dirty="0"/>
          </a:p>
        </p:txBody>
      </p:sp>
      <p:sp>
        <p:nvSpPr>
          <p:cNvPr id="6" name="Metin kutusu 5">
            <a:extLst>
              <a:ext uri="{FF2B5EF4-FFF2-40B4-BE49-F238E27FC236}">
                <a16:creationId xmlns:a16="http://schemas.microsoft.com/office/drawing/2014/main" id="{0AA50538-F3C4-61C6-C393-914435511562}"/>
              </a:ext>
            </a:extLst>
          </p:cNvPr>
          <p:cNvSpPr txBox="1"/>
          <p:nvPr/>
        </p:nvSpPr>
        <p:spPr>
          <a:xfrm>
            <a:off x="4552333" y="4304731"/>
            <a:ext cx="3468329" cy="2554545"/>
          </a:xfrm>
          <a:prstGeom prst="rect">
            <a:avLst/>
          </a:prstGeom>
          <a:solidFill>
            <a:schemeClr val="accent2"/>
          </a:solidFill>
        </p:spPr>
        <p:txBody>
          <a:bodyPr wrap="square" rtlCol="0">
            <a:spAutoFit/>
          </a:bodyPr>
          <a:lstStyle/>
          <a:p>
            <a:r>
              <a:rPr lang="tr-TR" sz="1600" dirty="0"/>
              <a:t>Öğrencilerimiz </a:t>
            </a:r>
            <a:r>
              <a:rPr lang="tr-TR" sz="1600" dirty="0" err="1"/>
              <a:t>Erasmus</a:t>
            </a:r>
            <a:r>
              <a:rPr lang="tr-TR" sz="1600" dirty="0"/>
              <a:t> olanaklarından Nevşehir </a:t>
            </a:r>
            <a:r>
              <a:rPr lang="tr-TR" sz="1600" dirty="0" err="1"/>
              <a:t>Ünivesitesi</a:t>
            </a:r>
            <a:r>
              <a:rPr lang="tr-TR" sz="1600" dirty="0"/>
              <a:t> Hayat Boyu Öğrenme Programı </a:t>
            </a:r>
            <a:r>
              <a:rPr lang="tr-TR" sz="1600" dirty="0" err="1"/>
              <a:t>Erasmus</a:t>
            </a:r>
            <a:r>
              <a:rPr lang="tr-TR" sz="1600" dirty="0"/>
              <a:t> Yönergesi kapsamında ve Fen Bilgisi Öğretmenliği Programı ile çift </a:t>
            </a:r>
            <a:r>
              <a:rPr lang="tr-TR" sz="1600" dirty="0" err="1"/>
              <a:t>anadal</a:t>
            </a:r>
            <a:r>
              <a:rPr lang="tr-TR" sz="1600" dirty="0"/>
              <a:t> yapma olanağından NEVÜ Çift </a:t>
            </a:r>
            <a:r>
              <a:rPr lang="tr-TR" sz="1600" dirty="0" err="1"/>
              <a:t>Anadal</a:t>
            </a:r>
            <a:r>
              <a:rPr lang="tr-TR" sz="1600" dirty="0"/>
              <a:t> Programı yönergesi kapsamında yararlanabilmektedirler. </a:t>
            </a:r>
          </a:p>
          <a:p>
            <a:endParaRPr lang="tr-TR" sz="1600" dirty="0"/>
          </a:p>
        </p:txBody>
      </p:sp>
      <p:sp>
        <p:nvSpPr>
          <p:cNvPr id="7" name="Metin kutusu 6">
            <a:extLst>
              <a:ext uri="{FF2B5EF4-FFF2-40B4-BE49-F238E27FC236}">
                <a16:creationId xmlns:a16="http://schemas.microsoft.com/office/drawing/2014/main" id="{955799E2-F941-5419-2BCD-A9EBE958A849}"/>
              </a:ext>
            </a:extLst>
          </p:cNvPr>
          <p:cNvSpPr txBox="1"/>
          <p:nvPr/>
        </p:nvSpPr>
        <p:spPr>
          <a:xfrm>
            <a:off x="8473477" y="4329877"/>
            <a:ext cx="3468329" cy="2554545"/>
          </a:xfrm>
          <a:prstGeom prst="rect">
            <a:avLst/>
          </a:prstGeom>
          <a:solidFill>
            <a:schemeClr val="accent2"/>
          </a:solidFill>
        </p:spPr>
        <p:txBody>
          <a:bodyPr wrap="square" rtlCol="0">
            <a:spAutoFit/>
          </a:bodyPr>
          <a:lstStyle/>
          <a:p>
            <a:r>
              <a:rPr lang="tr-TR" sz="1600" dirty="0"/>
              <a:t>Kitap Önerileri: Ortalamanın Sonu, Başarısızlığın Olmadığı Okul, Küçük Ağacın Eğitimi, Duygusal Zeka, Beyaz Zambaklar Ülkesinde, Doğadaki Son Çocuk</a:t>
            </a:r>
          </a:p>
          <a:p>
            <a:endParaRPr lang="tr-TR" sz="1600" dirty="0"/>
          </a:p>
          <a:p>
            <a:r>
              <a:rPr lang="tr-TR" sz="1600" dirty="0"/>
              <a:t>Film Önerileri: Hıçkırık (</a:t>
            </a:r>
            <a:r>
              <a:rPr lang="tr-TR" sz="1600" dirty="0" err="1"/>
              <a:t>Hichki</a:t>
            </a:r>
            <a:r>
              <a:rPr lang="tr-TR" sz="1600" dirty="0"/>
              <a:t>), Ölü Ozanlar Derneği, Yerdeki Yıldızlar, Can Dostum, Akıl Oyunları, Cesur Öğretmen, İki Dil Bir Bavul</a:t>
            </a:r>
          </a:p>
        </p:txBody>
      </p:sp>
      <p:sp>
        <p:nvSpPr>
          <p:cNvPr id="8" name="Ok: Aşağı 7">
            <a:extLst>
              <a:ext uri="{FF2B5EF4-FFF2-40B4-BE49-F238E27FC236}">
                <a16:creationId xmlns:a16="http://schemas.microsoft.com/office/drawing/2014/main" id="{94726438-008B-9EEF-D04D-0906DDEA8B8A}"/>
              </a:ext>
            </a:extLst>
          </p:cNvPr>
          <p:cNvSpPr/>
          <p:nvPr/>
        </p:nvSpPr>
        <p:spPr>
          <a:xfrm>
            <a:off x="5907956" y="3572592"/>
            <a:ext cx="757084" cy="661219"/>
          </a:xfrm>
          <a:prstGeom prst="downArrow">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25534934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428D436F-9ACD-4C92-AFC8-C934C527A6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6000" y="0"/>
            <a:ext cx="6096000" cy="6858000"/>
          </a:xfrm>
          <a:prstGeom prst="rect">
            <a:avLst/>
          </a:prstGeom>
          <a:solidFill>
            <a:schemeClr val="tx1">
              <a:alpha val="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090538E0-A884-4E60-A6AB-77D830E2FC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53478" y="0"/>
            <a:ext cx="465738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E7FE4DD4-80B3-EEC6-22AD-78391C374BF6}"/>
              </a:ext>
            </a:extLst>
          </p:cNvPr>
          <p:cNvSpPr>
            <a:spLocks noGrp="1"/>
          </p:cNvSpPr>
          <p:nvPr>
            <p:ph type="title"/>
          </p:nvPr>
        </p:nvSpPr>
        <p:spPr>
          <a:xfrm>
            <a:off x="1851374" y="1786597"/>
            <a:ext cx="3722933" cy="2020968"/>
          </a:xfrm>
          <a:ln w="25400" cap="sq">
            <a:solidFill>
              <a:srgbClr val="FFFFFF"/>
            </a:solidFill>
            <a:miter lim="800000"/>
          </a:ln>
        </p:spPr>
        <p:txBody>
          <a:bodyPr vert="horz" wrap="square" lIns="91440" tIns="45720" rIns="91440" bIns="45720" rtlCol="0" anchor="ctr">
            <a:normAutofit fontScale="90000"/>
          </a:bodyPr>
          <a:lstStyle/>
          <a:p>
            <a:pPr algn="just"/>
            <a:r>
              <a:rPr lang="en-US" sz="1800" i="0" kern="1200" dirty="0" err="1">
                <a:solidFill>
                  <a:srgbClr val="FFFFFF"/>
                </a:solidFill>
                <a:latin typeface="Poppins" pitchFamily="2" charset="0"/>
                <a:cs typeface="Poppins" pitchFamily="2" charset="0"/>
              </a:rPr>
              <a:t>Programa</a:t>
            </a:r>
            <a:r>
              <a:rPr lang="en-US" sz="1800" i="0" kern="1200" dirty="0">
                <a:solidFill>
                  <a:srgbClr val="FFFFFF"/>
                </a:solidFill>
                <a:latin typeface="Poppins" pitchFamily="2" charset="0"/>
                <a:cs typeface="Poppins" pitchFamily="2" charset="0"/>
              </a:rPr>
              <a:t> </a:t>
            </a:r>
            <a:r>
              <a:rPr lang="en-US" sz="1800" i="0" kern="1200" dirty="0" err="1">
                <a:solidFill>
                  <a:srgbClr val="FFFFFF"/>
                </a:solidFill>
                <a:latin typeface="Poppins" pitchFamily="2" charset="0"/>
                <a:cs typeface="Poppins" pitchFamily="2" charset="0"/>
              </a:rPr>
              <a:t>ait</a:t>
            </a:r>
            <a:r>
              <a:rPr lang="en-US" sz="1800" i="0" kern="1200" dirty="0">
                <a:solidFill>
                  <a:srgbClr val="FFFFFF"/>
                </a:solidFill>
                <a:latin typeface="Poppins" pitchFamily="2" charset="0"/>
                <a:cs typeface="Poppins" pitchFamily="2" charset="0"/>
              </a:rPr>
              <a:t> </a:t>
            </a:r>
            <a:r>
              <a:rPr lang="en-US" sz="1800" i="0" kern="1200" dirty="0" err="1">
                <a:solidFill>
                  <a:srgbClr val="FFFFFF"/>
                </a:solidFill>
                <a:latin typeface="Poppins" pitchFamily="2" charset="0"/>
                <a:cs typeface="Poppins" pitchFamily="2" charset="0"/>
              </a:rPr>
              <a:t>bir</a:t>
            </a:r>
            <a:r>
              <a:rPr lang="en-US" sz="1800" i="0" kern="1200" dirty="0">
                <a:solidFill>
                  <a:srgbClr val="FFFFFF"/>
                </a:solidFill>
                <a:latin typeface="Poppins" pitchFamily="2" charset="0"/>
                <a:cs typeface="Poppins" pitchFamily="2" charset="0"/>
              </a:rPr>
              <a:t> </a:t>
            </a:r>
            <a:r>
              <a:rPr lang="en-US" sz="1800" i="0" kern="1200" dirty="0" err="1">
                <a:solidFill>
                  <a:srgbClr val="FFFFFF"/>
                </a:solidFill>
                <a:latin typeface="Poppins" pitchFamily="2" charset="0"/>
                <a:cs typeface="Poppins" pitchFamily="2" charset="0"/>
              </a:rPr>
              <a:t>öğrenci</a:t>
            </a:r>
            <a:r>
              <a:rPr lang="en-US" sz="1800" i="0" kern="1200" dirty="0">
                <a:solidFill>
                  <a:srgbClr val="FFFFFF"/>
                </a:solidFill>
                <a:latin typeface="Poppins" pitchFamily="2" charset="0"/>
                <a:cs typeface="Poppins" pitchFamily="2" charset="0"/>
              </a:rPr>
              <a:t> </a:t>
            </a:r>
            <a:r>
              <a:rPr lang="en-US" sz="1800" i="0" kern="1200" dirty="0" err="1">
                <a:solidFill>
                  <a:srgbClr val="FFFFFF"/>
                </a:solidFill>
                <a:latin typeface="Poppins" pitchFamily="2" charset="0"/>
                <a:cs typeface="Poppins" pitchFamily="2" charset="0"/>
              </a:rPr>
              <a:t>kulübü</a:t>
            </a:r>
            <a:r>
              <a:rPr lang="en-US" sz="1800" i="0" kern="1200" dirty="0">
                <a:solidFill>
                  <a:srgbClr val="FFFFFF"/>
                </a:solidFill>
                <a:latin typeface="Poppins" pitchFamily="2" charset="0"/>
                <a:cs typeface="Poppins" pitchFamily="2" charset="0"/>
              </a:rPr>
              <a:t>/</a:t>
            </a:r>
            <a:r>
              <a:rPr lang="en-US" sz="1800" i="0" kern="1200" dirty="0" err="1">
                <a:solidFill>
                  <a:srgbClr val="FFFFFF"/>
                </a:solidFill>
                <a:latin typeface="Poppins" pitchFamily="2" charset="0"/>
                <a:cs typeface="Poppins" pitchFamily="2" charset="0"/>
              </a:rPr>
              <a:t>topluluğu</a:t>
            </a:r>
            <a:r>
              <a:rPr lang="en-US" sz="1800" i="0" kern="1200" dirty="0">
                <a:solidFill>
                  <a:srgbClr val="FFFFFF"/>
                </a:solidFill>
                <a:latin typeface="Poppins" pitchFamily="2" charset="0"/>
                <a:cs typeface="Poppins" pitchFamily="2" charset="0"/>
              </a:rPr>
              <a:t> var </a:t>
            </a:r>
            <a:r>
              <a:rPr lang="en-US" sz="1800" i="0" kern="1200" dirty="0" err="1">
                <a:solidFill>
                  <a:srgbClr val="FFFFFF"/>
                </a:solidFill>
                <a:latin typeface="Poppins" pitchFamily="2" charset="0"/>
                <a:cs typeface="Poppins" pitchFamily="2" charset="0"/>
              </a:rPr>
              <a:t>mıdır</a:t>
            </a:r>
            <a:r>
              <a:rPr lang="en-US" sz="1800" i="0" kern="1200" dirty="0">
                <a:solidFill>
                  <a:srgbClr val="FFFFFF"/>
                </a:solidFill>
                <a:latin typeface="Poppins" pitchFamily="2" charset="0"/>
                <a:cs typeface="Poppins" pitchFamily="2" charset="0"/>
              </a:rPr>
              <a:t>? </a:t>
            </a:r>
            <a:r>
              <a:rPr lang="en-US" sz="1800" i="0" kern="1200" dirty="0" err="1">
                <a:solidFill>
                  <a:srgbClr val="FFFFFF"/>
                </a:solidFill>
                <a:latin typeface="Poppins" pitchFamily="2" charset="0"/>
                <a:cs typeface="Poppins" pitchFamily="2" charset="0"/>
              </a:rPr>
              <a:t>Varsa</a:t>
            </a:r>
            <a:r>
              <a:rPr lang="en-US" sz="1800" i="0" kern="1200" dirty="0">
                <a:solidFill>
                  <a:srgbClr val="FFFFFF"/>
                </a:solidFill>
                <a:latin typeface="Poppins" pitchFamily="2" charset="0"/>
                <a:cs typeface="Poppins" pitchFamily="2" charset="0"/>
              </a:rPr>
              <a:t> </a:t>
            </a:r>
            <a:r>
              <a:rPr lang="en-US" sz="1800" i="0" kern="1200" dirty="0" err="1">
                <a:solidFill>
                  <a:srgbClr val="FFFFFF"/>
                </a:solidFill>
                <a:latin typeface="Poppins" pitchFamily="2" charset="0"/>
                <a:cs typeface="Poppins" pitchFamily="2" charset="0"/>
              </a:rPr>
              <a:t>bu</a:t>
            </a:r>
            <a:r>
              <a:rPr lang="en-US" sz="1800" i="0" kern="1200" dirty="0">
                <a:solidFill>
                  <a:srgbClr val="FFFFFF"/>
                </a:solidFill>
                <a:latin typeface="Poppins" pitchFamily="2" charset="0"/>
                <a:cs typeface="Poppins" pitchFamily="2" charset="0"/>
              </a:rPr>
              <a:t> </a:t>
            </a:r>
            <a:r>
              <a:rPr lang="en-US" sz="1800" i="0" kern="1200" dirty="0" err="1">
                <a:solidFill>
                  <a:srgbClr val="FFFFFF"/>
                </a:solidFill>
                <a:latin typeface="Poppins" pitchFamily="2" charset="0"/>
                <a:cs typeface="Poppins" pitchFamily="2" charset="0"/>
              </a:rPr>
              <a:t>kulüpte</a:t>
            </a:r>
            <a:r>
              <a:rPr lang="en-US" sz="1800" i="0" kern="1200" dirty="0">
                <a:solidFill>
                  <a:srgbClr val="FFFFFF"/>
                </a:solidFill>
                <a:latin typeface="Poppins" pitchFamily="2" charset="0"/>
                <a:cs typeface="Poppins" pitchFamily="2" charset="0"/>
              </a:rPr>
              <a:t>/</a:t>
            </a:r>
            <a:r>
              <a:rPr lang="en-US" sz="1800" i="0" kern="1200" dirty="0" err="1">
                <a:solidFill>
                  <a:srgbClr val="FFFFFF"/>
                </a:solidFill>
                <a:latin typeface="Poppins" pitchFamily="2" charset="0"/>
                <a:cs typeface="Poppins" pitchFamily="2" charset="0"/>
              </a:rPr>
              <a:t>toplulukta</a:t>
            </a:r>
            <a:r>
              <a:rPr lang="en-US" sz="1800" i="0" kern="1200" dirty="0">
                <a:solidFill>
                  <a:srgbClr val="FFFFFF"/>
                </a:solidFill>
                <a:latin typeface="Poppins" pitchFamily="2" charset="0"/>
                <a:cs typeface="Poppins" pitchFamily="2" charset="0"/>
              </a:rPr>
              <a:t> ne </a:t>
            </a:r>
            <a:r>
              <a:rPr lang="en-US" sz="1800" i="0" kern="1200" dirty="0" err="1">
                <a:solidFill>
                  <a:srgbClr val="FFFFFF"/>
                </a:solidFill>
                <a:latin typeface="Poppins" pitchFamily="2" charset="0"/>
                <a:cs typeface="Poppins" pitchFamily="2" charset="0"/>
              </a:rPr>
              <a:t>tür</a:t>
            </a:r>
            <a:r>
              <a:rPr lang="en-US" sz="1800" i="0" kern="1200" dirty="0">
                <a:solidFill>
                  <a:srgbClr val="FFFFFF"/>
                </a:solidFill>
                <a:latin typeface="Poppins" pitchFamily="2" charset="0"/>
                <a:cs typeface="Poppins" pitchFamily="2" charset="0"/>
              </a:rPr>
              <a:t> </a:t>
            </a:r>
            <a:r>
              <a:rPr lang="en-US" sz="1800" i="0" kern="1200" dirty="0" err="1">
                <a:solidFill>
                  <a:srgbClr val="FFFFFF"/>
                </a:solidFill>
                <a:latin typeface="Poppins" pitchFamily="2" charset="0"/>
                <a:cs typeface="Poppins" pitchFamily="2" charset="0"/>
              </a:rPr>
              <a:t>etkinlikler</a:t>
            </a:r>
            <a:r>
              <a:rPr lang="en-US" sz="1800" i="0" kern="1200" dirty="0">
                <a:solidFill>
                  <a:srgbClr val="FFFFFF"/>
                </a:solidFill>
                <a:latin typeface="Poppins" pitchFamily="2" charset="0"/>
                <a:cs typeface="Poppins" pitchFamily="2" charset="0"/>
              </a:rPr>
              <a:t> </a:t>
            </a:r>
            <a:r>
              <a:rPr lang="en-US" sz="1800" i="0" kern="1200" dirty="0" err="1">
                <a:solidFill>
                  <a:srgbClr val="FFFFFF"/>
                </a:solidFill>
                <a:latin typeface="Poppins" pitchFamily="2" charset="0"/>
                <a:cs typeface="Poppins" pitchFamily="2" charset="0"/>
              </a:rPr>
              <a:t>yapılmaktadır</a:t>
            </a:r>
            <a:r>
              <a:rPr lang="en-US" sz="1800" i="0" kern="1200" dirty="0">
                <a:solidFill>
                  <a:srgbClr val="FFFFFF"/>
                </a:solidFill>
                <a:latin typeface="Poppins" pitchFamily="2" charset="0"/>
                <a:cs typeface="Poppins" pitchFamily="2" charset="0"/>
              </a:rPr>
              <a:t>?</a:t>
            </a:r>
            <a:br>
              <a:rPr lang="tr-TR" sz="1800" i="0" kern="1200" dirty="0">
                <a:solidFill>
                  <a:srgbClr val="FFFFFF"/>
                </a:solidFill>
                <a:latin typeface="Poppins" pitchFamily="2" charset="0"/>
                <a:cs typeface="Poppins" pitchFamily="2" charset="0"/>
              </a:rPr>
            </a:br>
            <a:br>
              <a:rPr lang="tr-TR" sz="1800" dirty="0">
                <a:solidFill>
                  <a:srgbClr val="FFFFFF"/>
                </a:solidFill>
                <a:latin typeface="Poppins" pitchFamily="2" charset="0"/>
                <a:cs typeface="Poppins" pitchFamily="2" charset="0"/>
              </a:rPr>
            </a:br>
            <a:endParaRPr lang="en-US" sz="1800" kern="1200" dirty="0">
              <a:solidFill>
                <a:srgbClr val="FFFFFF"/>
              </a:solidFill>
              <a:latin typeface="Poppins" pitchFamily="2" charset="0"/>
              <a:cs typeface="Poppins" pitchFamily="2" charset="0"/>
            </a:endParaRPr>
          </a:p>
          <a:p>
            <a:pPr algn="just"/>
            <a:r>
              <a:rPr lang="en-US" sz="1800" dirty="0" err="1">
                <a:solidFill>
                  <a:srgbClr val="FFFFFF"/>
                </a:solidFill>
                <a:latin typeface="Poppins" pitchFamily="2" charset="0"/>
                <a:cs typeface="Poppins" pitchFamily="2" charset="0"/>
              </a:rPr>
              <a:t>Programa</a:t>
            </a:r>
            <a:r>
              <a:rPr lang="en-US" sz="1800" dirty="0">
                <a:solidFill>
                  <a:srgbClr val="FFFFFF"/>
                </a:solidFill>
                <a:latin typeface="Poppins" pitchFamily="2" charset="0"/>
                <a:cs typeface="Poppins" pitchFamily="2" charset="0"/>
              </a:rPr>
              <a:t> </a:t>
            </a:r>
            <a:r>
              <a:rPr lang="en-US" sz="1800" dirty="0" err="1">
                <a:solidFill>
                  <a:srgbClr val="FFFFFF"/>
                </a:solidFill>
                <a:latin typeface="Poppins" pitchFamily="2" charset="0"/>
                <a:cs typeface="Poppins" pitchFamily="2" charset="0"/>
              </a:rPr>
              <a:t>ait</a:t>
            </a:r>
            <a:r>
              <a:rPr lang="en-US" sz="1800" dirty="0">
                <a:solidFill>
                  <a:srgbClr val="FFFFFF"/>
                </a:solidFill>
                <a:latin typeface="Poppins" pitchFamily="2" charset="0"/>
                <a:cs typeface="Poppins" pitchFamily="2" charset="0"/>
              </a:rPr>
              <a:t> </a:t>
            </a:r>
            <a:r>
              <a:rPr lang="en-US" sz="1800" dirty="0" err="1">
                <a:solidFill>
                  <a:srgbClr val="FFFFFF"/>
                </a:solidFill>
                <a:latin typeface="Poppins" pitchFamily="2" charset="0"/>
                <a:cs typeface="Poppins" pitchFamily="2" charset="0"/>
              </a:rPr>
              <a:t>bir</a:t>
            </a:r>
            <a:r>
              <a:rPr lang="en-US" sz="1800" dirty="0">
                <a:solidFill>
                  <a:srgbClr val="FFFFFF"/>
                </a:solidFill>
                <a:latin typeface="Poppins" pitchFamily="2" charset="0"/>
                <a:cs typeface="Poppins" pitchFamily="2" charset="0"/>
              </a:rPr>
              <a:t> </a:t>
            </a:r>
            <a:r>
              <a:rPr lang="en-US" sz="1800" dirty="0" err="1">
                <a:solidFill>
                  <a:srgbClr val="FFFFFF"/>
                </a:solidFill>
                <a:latin typeface="Poppins" pitchFamily="2" charset="0"/>
                <a:cs typeface="Poppins" pitchFamily="2" charset="0"/>
              </a:rPr>
              <a:t>öğrenci</a:t>
            </a:r>
            <a:r>
              <a:rPr lang="tr-TR" sz="1800" dirty="0">
                <a:solidFill>
                  <a:srgbClr val="FFFFFF"/>
                </a:solidFill>
                <a:latin typeface="Poppins" pitchFamily="2" charset="0"/>
                <a:cs typeface="Poppins" pitchFamily="2" charset="0"/>
              </a:rPr>
              <a:t> kulübü bulunmamaktadır.</a:t>
            </a:r>
            <a:endParaRPr lang="en-US" sz="1800" kern="1200" dirty="0">
              <a:solidFill>
                <a:srgbClr val="FFFFFF"/>
              </a:solidFill>
              <a:latin typeface="Poppins" pitchFamily="2" charset="0"/>
              <a:cs typeface="Poppins" pitchFamily="2" charset="0"/>
            </a:endParaRPr>
          </a:p>
        </p:txBody>
      </p:sp>
      <p:sp>
        <p:nvSpPr>
          <p:cNvPr id="29" name="Rectangle 28">
            <a:extLst>
              <a:ext uri="{FF2B5EF4-FFF2-40B4-BE49-F238E27FC236}">
                <a16:creationId xmlns:a16="http://schemas.microsoft.com/office/drawing/2014/main" id="{DB0D7DD0-1C67-4D4C-9E06-678233DB84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53478" cy="6858000"/>
          </a:xfrm>
          <a:prstGeom prst="rect">
            <a:avLst/>
          </a:prstGeom>
          <a:solidFill>
            <a:srgbClr val="40404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İçerik Yer Tutucusu 2">
            <a:extLst>
              <a:ext uri="{FF2B5EF4-FFF2-40B4-BE49-F238E27FC236}">
                <a16:creationId xmlns:a16="http://schemas.microsoft.com/office/drawing/2014/main" id="{371868FE-E52F-56F3-976B-1ACAD78BF673}"/>
              </a:ext>
            </a:extLst>
          </p:cNvPr>
          <p:cNvSpPr>
            <a:spLocks noGrp="1"/>
          </p:cNvSpPr>
          <p:nvPr>
            <p:ph idx="1"/>
          </p:nvPr>
        </p:nvSpPr>
        <p:spPr>
          <a:xfrm>
            <a:off x="6574536" y="640080"/>
            <a:ext cx="5053066" cy="3068320"/>
          </a:xfrm>
        </p:spPr>
        <p:txBody>
          <a:bodyPr vert="horz" lIns="91440" tIns="45720" rIns="91440" bIns="45720" rtlCol="0">
            <a:normAutofit lnSpcReduction="10000"/>
          </a:bodyPr>
          <a:lstStyle/>
          <a:p>
            <a:pPr marL="0" indent="0" algn="just">
              <a:buNone/>
            </a:pPr>
            <a:r>
              <a:rPr lang="en-US" sz="2000" i="0" dirty="0" err="1">
                <a:latin typeface="Poppins" pitchFamily="2" charset="0"/>
                <a:cs typeface="Poppins" pitchFamily="2" charset="0"/>
              </a:rPr>
              <a:t>Programda</a:t>
            </a:r>
            <a:r>
              <a:rPr lang="en-US" sz="2000" i="0" dirty="0">
                <a:latin typeface="Poppins" pitchFamily="2" charset="0"/>
                <a:cs typeface="Poppins" pitchFamily="2" charset="0"/>
              </a:rPr>
              <a:t> </a:t>
            </a:r>
            <a:r>
              <a:rPr lang="en-US" sz="2000" i="0" dirty="0" err="1">
                <a:latin typeface="Poppins" pitchFamily="2" charset="0"/>
                <a:cs typeface="Poppins" pitchFamily="2" charset="0"/>
              </a:rPr>
              <a:t>öğrenim</a:t>
            </a:r>
            <a:r>
              <a:rPr lang="en-US" sz="2000" i="0" dirty="0">
                <a:latin typeface="Poppins" pitchFamily="2" charset="0"/>
                <a:cs typeface="Poppins" pitchFamily="2" charset="0"/>
              </a:rPr>
              <a:t> </a:t>
            </a:r>
            <a:r>
              <a:rPr lang="en-US" sz="2000" i="0" dirty="0" err="1">
                <a:latin typeface="Poppins" pitchFamily="2" charset="0"/>
                <a:cs typeface="Poppins" pitchFamily="2" charset="0"/>
              </a:rPr>
              <a:t>gören</a:t>
            </a:r>
            <a:r>
              <a:rPr lang="en-US" sz="2000" i="0" dirty="0">
                <a:latin typeface="Poppins" pitchFamily="2" charset="0"/>
                <a:cs typeface="Poppins" pitchFamily="2" charset="0"/>
              </a:rPr>
              <a:t> </a:t>
            </a:r>
            <a:r>
              <a:rPr lang="en-US" sz="2000" i="0" dirty="0" err="1">
                <a:latin typeface="Poppins" pitchFamily="2" charset="0"/>
                <a:cs typeface="Poppins" pitchFamily="2" charset="0"/>
              </a:rPr>
              <a:t>öğrencilere</a:t>
            </a:r>
            <a:r>
              <a:rPr lang="en-US" sz="2000" i="0" dirty="0">
                <a:latin typeface="Poppins" pitchFamily="2" charset="0"/>
                <a:cs typeface="Poppins" pitchFamily="2" charset="0"/>
              </a:rPr>
              <a:t> </a:t>
            </a:r>
            <a:r>
              <a:rPr lang="en-US" sz="2000" i="0" dirty="0" err="1">
                <a:latin typeface="Poppins" pitchFamily="2" charset="0"/>
                <a:cs typeface="Poppins" pitchFamily="2" charset="0"/>
              </a:rPr>
              <a:t>yaz</a:t>
            </a:r>
            <a:r>
              <a:rPr lang="en-US" sz="2000" i="0" dirty="0">
                <a:latin typeface="Poppins" pitchFamily="2" charset="0"/>
                <a:cs typeface="Poppins" pitchFamily="2" charset="0"/>
              </a:rPr>
              <a:t> </a:t>
            </a:r>
            <a:r>
              <a:rPr lang="en-US" sz="2000" i="0" dirty="0" err="1">
                <a:latin typeface="Poppins" pitchFamily="2" charset="0"/>
                <a:cs typeface="Poppins" pitchFamily="2" charset="0"/>
              </a:rPr>
              <a:t>döneminde</a:t>
            </a:r>
            <a:r>
              <a:rPr lang="en-US" sz="2000" i="0" dirty="0">
                <a:latin typeface="Poppins" pitchFamily="2" charset="0"/>
                <a:cs typeface="Poppins" pitchFamily="2" charset="0"/>
              </a:rPr>
              <a:t> </a:t>
            </a:r>
            <a:r>
              <a:rPr lang="en-US" sz="2000" i="0" dirty="0" err="1">
                <a:latin typeface="Poppins" pitchFamily="2" charset="0"/>
                <a:cs typeface="Poppins" pitchFamily="2" charset="0"/>
              </a:rPr>
              <a:t>yararlanabilecekleri</a:t>
            </a:r>
            <a:r>
              <a:rPr lang="en-US" sz="2000" i="0" dirty="0">
                <a:latin typeface="Poppins" pitchFamily="2" charset="0"/>
                <a:cs typeface="Poppins" pitchFamily="2" charset="0"/>
              </a:rPr>
              <a:t> ne </a:t>
            </a:r>
            <a:r>
              <a:rPr lang="en-US" sz="2000" i="0" dirty="0" err="1">
                <a:latin typeface="Poppins" pitchFamily="2" charset="0"/>
                <a:cs typeface="Poppins" pitchFamily="2" charset="0"/>
              </a:rPr>
              <a:t>gibi</a:t>
            </a:r>
            <a:r>
              <a:rPr lang="en-US" sz="2000" i="0" dirty="0">
                <a:latin typeface="Poppins" pitchFamily="2" charset="0"/>
                <a:cs typeface="Poppins" pitchFamily="2" charset="0"/>
              </a:rPr>
              <a:t> </a:t>
            </a:r>
            <a:r>
              <a:rPr lang="en-US" sz="2000" i="0" dirty="0" err="1">
                <a:latin typeface="Poppins" pitchFamily="2" charset="0"/>
                <a:cs typeface="Poppins" pitchFamily="2" charset="0"/>
              </a:rPr>
              <a:t>staj</a:t>
            </a:r>
            <a:r>
              <a:rPr lang="en-US" sz="2000" i="0" dirty="0">
                <a:latin typeface="Poppins" pitchFamily="2" charset="0"/>
                <a:cs typeface="Poppins" pitchFamily="2" charset="0"/>
              </a:rPr>
              <a:t> </a:t>
            </a:r>
            <a:r>
              <a:rPr lang="en-US" sz="2000" i="0" dirty="0" err="1">
                <a:latin typeface="Poppins" pitchFamily="2" charset="0"/>
                <a:cs typeface="Poppins" pitchFamily="2" charset="0"/>
              </a:rPr>
              <a:t>faaliyetleri</a:t>
            </a:r>
            <a:r>
              <a:rPr lang="en-US" sz="2000" i="0" dirty="0">
                <a:latin typeface="Poppins" pitchFamily="2" charset="0"/>
                <a:cs typeface="Poppins" pitchFamily="2" charset="0"/>
              </a:rPr>
              <a:t> </a:t>
            </a:r>
            <a:r>
              <a:rPr lang="en-US" sz="2000" i="0" dirty="0" err="1">
                <a:latin typeface="Poppins" pitchFamily="2" charset="0"/>
                <a:cs typeface="Poppins" pitchFamily="2" charset="0"/>
              </a:rPr>
              <a:t>önerebilirsiniz</a:t>
            </a:r>
            <a:r>
              <a:rPr lang="en-US" sz="2000" i="0" dirty="0">
                <a:latin typeface="Poppins" pitchFamily="2" charset="0"/>
                <a:cs typeface="Poppins" pitchFamily="2" charset="0"/>
              </a:rPr>
              <a:t>?</a:t>
            </a:r>
            <a:endParaRPr lang="en-US" sz="2000" dirty="0">
              <a:latin typeface="Poppins" pitchFamily="2" charset="0"/>
              <a:cs typeface="Poppins" pitchFamily="2" charset="0"/>
            </a:endParaRPr>
          </a:p>
          <a:p>
            <a:pPr marL="0" indent="0" algn="just">
              <a:buNone/>
            </a:pPr>
            <a:endParaRPr lang="tr-TR" sz="2000" dirty="0">
              <a:latin typeface="Poppins" pitchFamily="2" charset="0"/>
              <a:cs typeface="Poppins" pitchFamily="2" charset="0"/>
            </a:endParaRPr>
          </a:p>
          <a:p>
            <a:pPr marL="0" indent="0" algn="just">
              <a:buNone/>
            </a:pPr>
            <a:r>
              <a:rPr lang="en-US" sz="2000" dirty="0" err="1">
                <a:latin typeface="Poppins" pitchFamily="2" charset="0"/>
                <a:cs typeface="Poppins" pitchFamily="2" charset="0"/>
              </a:rPr>
              <a:t>Programda</a:t>
            </a:r>
            <a:r>
              <a:rPr lang="en-US" sz="2000" dirty="0">
                <a:latin typeface="Poppins" pitchFamily="2" charset="0"/>
                <a:cs typeface="Poppins" pitchFamily="2" charset="0"/>
              </a:rPr>
              <a:t> </a:t>
            </a:r>
            <a:r>
              <a:rPr lang="en-US" sz="2000" dirty="0" err="1">
                <a:latin typeface="Poppins" pitchFamily="2" charset="0"/>
                <a:cs typeface="Poppins" pitchFamily="2" charset="0"/>
              </a:rPr>
              <a:t>öğrenim</a:t>
            </a:r>
            <a:r>
              <a:rPr lang="en-US" sz="2000" dirty="0">
                <a:latin typeface="Poppins" pitchFamily="2" charset="0"/>
                <a:cs typeface="Poppins" pitchFamily="2" charset="0"/>
              </a:rPr>
              <a:t> </a:t>
            </a:r>
            <a:r>
              <a:rPr lang="en-US" sz="2000" dirty="0" err="1">
                <a:latin typeface="Poppins" pitchFamily="2" charset="0"/>
                <a:cs typeface="Poppins" pitchFamily="2" charset="0"/>
              </a:rPr>
              <a:t>gören</a:t>
            </a:r>
            <a:r>
              <a:rPr lang="en-US" sz="2000" dirty="0">
                <a:latin typeface="Poppins" pitchFamily="2" charset="0"/>
                <a:cs typeface="Poppins" pitchFamily="2" charset="0"/>
              </a:rPr>
              <a:t> </a:t>
            </a:r>
            <a:r>
              <a:rPr lang="en-US" sz="2000" dirty="0" err="1">
                <a:latin typeface="Poppins" pitchFamily="2" charset="0"/>
                <a:cs typeface="Poppins" pitchFamily="2" charset="0"/>
              </a:rPr>
              <a:t>öğrencilere</a:t>
            </a:r>
            <a:r>
              <a:rPr lang="en-US" sz="2000" dirty="0">
                <a:latin typeface="Poppins" pitchFamily="2" charset="0"/>
                <a:cs typeface="Poppins" pitchFamily="2" charset="0"/>
              </a:rPr>
              <a:t> </a:t>
            </a:r>
            <a:r>
              <a:rPr lang="en-US" sz="2000" dirty="0" err="1">
                <a:latin typeface="Poppins" pitchFamily="2" charset="0"/>
                <a:cs typeface="Poppins" pitchFamily="2" charset="0"/>
              </a:rPr>
              <a:t>yaz</a:t>
            </a:r>
            <a:r>
              <a:rPr lang="en-US" sz="2000" dirty="0">
                <a:latin typeface="Poppins" pitchFamily="2" charset="0"/>
                <a:cs typeface="Poppins" pitchFamily="2" charset="0"/>
              </a:rPr>
              <a:t> </a:t>
            </a:r>
            <a:r>
              <a:rPr lang="en-US" sz="2000" dirty="0" err="1">
                <a:latin typeface="Poppins" pitchFamily="2" charset="0"/>
                <a:cs typeface="Poppins" pitchFamily="2" charset="0"/>
              </a:rPr>
              <a:t>döneminde</a:t>
            </a:r>
            <a:r>
              <a:rPr lang="en-US" sz="2000" dirty="0">
                <a:latin typeface="Poppins" pitchFamily="2" charset="0"/>
                <a:cs typeface="Poppins" pitchFamily="2" charset="0"/>
              </a:rPr>
              <a:t> </a:t>
            </a:r>
            <a:r>
              <a:rPr lang="en-US" sz="2000" dirty="0" err="1">
                <a:latin typeface="Poppins" pitchFamily="2" charset="0"/>
                <a:cs typeface="Poppins" pitchFamily="2" charset="0"/>
              </a:rPr>
              <a:t>yararlanabilecekleri</a:t>
            </a:r>
            <a:r>
              <a:rPr lang="en-US" sz="2000" dirty="0">
                <a:latin typeface="Poppins" pitchFamily="2" charset="0"/>
                <a:cs typeface="Poppins" pitchFamily="2" charset="0"/>
              </a:rPr>
              <a:t> </a:t>
            </a:r>
            <a:r>
              <a:rPr lang="tr-TR" sz="2000" dirty="0">
                <a:latin typeface="Poppins" pitchFamily="2" charset="0"/>
                <a:cs typeface="Poppins" pitchFamily="2" charset="0"/>
              </a:rPr>
              <a:t>staj imkanı bulunmamakla birlikte eğitim öğretim döneminde öğretmenlik uygulaması dersleri kapsamında öğrencilerimiz staj yapabilmektedirler.</a:t>
            </a:r>
            <a:endParaRPr lang="en-US" sz="2000" dirty="0">
              <a:latin typeface="Poppins" pitchFamily="2" charset="0"/>
              <a:cs typeface="Poppins" pitchFamily="2" charset="0"/>
            </a:endParaRPr>
          </a:p>
        </p:txBody>
      </p:sp>
      <p:sp>
        <p:nvSpPr>
          <p:cNvPr id="5" name="Metin kutusu 4">
            <a:extLst>
              <a:ext uri="{FF2B5EF4-FFF2-40B4-BE49-F238E27FC236}">
                <a16:creationId xmlns:a16="http://schemas.microsoft.com/office/drawing/2014/main" id="{0B9AD054-5F85-E600-D8B3-E11D86E123D8}"/>
              </a:ext>
            </a:extLst>
          </p:cNvPr>
          <p:cNvSpPr txBox="1"/>
          <p:nvPr/>
        </p:nvSpPr>
        <p:spPr>
          <a:xfrm>
            <a:off x="6707528" y="3962401"/>
            <a:ext cx="5057398" cy="2757948"/>
          </a:xfrm>
          <a:prstGeom prst="rect">
            <a:avLst/>
          </a:prstGeom>
        </p:spPr>
        <p:txBody>
          <a:bodyPr vert="horz" lIns="91440" tIns="45720" rIns="91440" bIns="45720" rtlCol="0">
            <a:normAutofit fontScale="92500" lnSpcReduction="20000"/>
          </a:bodyPr>
          <a:lstStyle/>
          <a:p>
            <a:pPr algn="just">
              <a:lnSpc>
                <a:spcPct val="90000"/>
              </a:lnSpc>
              <a:spcAft>
                <a:spcPts val="600"/>
              </a:spcAft>
            </a:pPr>
            <a:r>
              <a:rPr lang="tr-TR" sz="2000" i="0" dirty="0">
                <a:latin typeface="Poppins" pitchFamily="2" charset="0"/>
                <a:cs typeface="Poppins" pitchFamily="2" charset="0"/>
              </a:rPr>
              <a:t>P</a:t>
            </a:r>
            <a:r>
              <a:rPr lang="en-US" sz="2000" i="0" dirty="0" err="1">
                <a:latin typeface="Poppins" pitchFamily="2" charset="0"/>
                <a:cs typeface="Poppins" pitchFamily="2" charset="0"/>
              </a:rPr>
              <a:t>rogramdan</a:t>
            </a:r>
            <a:r>
              <a:rPr lang="en-US" sz="2000" i="0" dirty="0">
                <a:latin typeface="Poppins" pitchFamily="2" charset="0"/>
                <a:cs typeface="Poppins" pitchFamily="2" charset="0"/>
              </a:rPr>
              <a:t> </a:t>
            </a:r>
            <a:r>
              <a:rPr lang="en-US" sz="2000" i="0" dirty="0" err="1">
                <a:latin typeface="Poppins" pitchFamily="2" charset="0"/>
                <a:cs typeface="Poppins" pitchFamily="2" charset="0"/>
              </a:rPr>
              <a:t>mezun</a:t>
            </a:r>
            <a:r>
              <a:rPr lang="en-US" sz="2000" i="0" dirty="0">
                <a:latin typeface="Poppins" pitchFamily="2" charset="0"/>
                <a:cs typeface="Poppins" pitchFamily="2" charset="0"/>
              </a:rPr>
              <a:t> </a:t>
            </a:r>
            <a:r>
              <a:rPr lang="en-US" sz="2000" i="0" dirty="0" err="1">
                <a:latin typeface="Poppins" pitchFamily="2" charset="0"/>
                <a:cs typeface="Poppins" pitchFamily="2" charset="0"/>
              </a:rPr>
              <a:t>olan</a:t>
            </a:r>
            <a:r>
              <a:rPr lang="en-US" sz="2000" i="0" dirty="0">
                <a:latin typeface="Poppins" pitchFamily="2" charset="0"/>
                <a:cs typeface="Poppins" pitchFamily="2" charset="0"/>
              </a:rPr>
              <a:t> </a:t>
            </a:r>
            <a:r>
              <a:rPr lang="en-US" sz="2000" i="0" dirty="0" err="1">
                <a:latin typeface="Poppins" pitchFamily="2" charset="0"/>
                <a:cs typeface="Poppins" pitchFamily="2" charset="0"/>
              </a:rPr>
              <a:t>öğrencilerin</a:t>
            </a:r>
            <a:r>
              <a:rPr lang="en-US" sz="2000" i="0" dirty="0">
                <a:latin typeface="Poppins" pitchFamily="2" charset="0"/>
                <a:cs typeface="Poppins" pitchFamily="2" charset="0"/>
              </a:rPr>
              <a:t> </a:t>
            </a:r>
            <a:r>
              <a:rPr lang="en-US" sz="2000" i="0" dirty="0" err="1">
                <a:latin typeface="Poppins" pitchFamily="2" charset="0"/>
                <a:cs typeface="Poppins" pitchFamily="2" charset="0"/>
              </a:rPr>
              <a:t>çalışma</a:t>
            </a:r>
            <a:r>
              <a:rPr lang="en-US" sz="2000" i="0" dirty="0">
                <a:latin typeface="Poppins" pitchFamily="2" charset="0"/>
                <a:cs typeface="Poppins" pitchFamily="2" charset="0"/>
              </a:rPr>
              <a:t> </a:t>
            </a:r>
            <a:r>
              <a:rPr lang="en-US" sz="2000" i="0" dirty="0" err="1">
                <a:latin typeface="Poppins" pitchFamily="2" charset="0"/>
                <a:cs typeface="Poppins" pitchFamily="2" charset="0"/>
              </a:rPr>
              <a:t>olanakları</a:t>
            </a:r>
            <a:r>
              <a:rPr lang="en-US" sz="2000" i="0" dirty="0">
                <a:latin typeface="Poppins" pitchFamily="2" charset="0"/>
                <a:cs typeface="Poppins" pitchFamily="2" charset="0"/>
              </a:rPr>
              <a:t> </a:t>
            </a:r>
            <a:r>
              <a:rPr lang="en-US" sz="2000" i="0" dirty="0" err="1">
                <a:latin typeface="Poppins" pitchFamily="2" charset="0"/>
                <a:cs typeface="Poppins" pitchFamily="2" charset="0"/>
              </a:rPr>
              <a:t>nelerdir</a:t>
            </a:r>
            <a:r>
              <a:rPr lang="en-US" sz="2000" i="0" dirty="0">
                <a:latin typeface="Poppins" pitchFamily="2" charset="0"/>
                <a:cs typeface="Poppins" pitchFamily="2" charset="0"/>
              </a:rPr>
              <a:t>?</a:t>
            </a:r>
            <a:endParaRPr lang="tr-TR" sz="2000" i="0" dirty="0">
              <a:latin typeface="Poppins" pitchFamily="2" charset="0"/>
              <a:cs typeface="Poppins" pitchFamily="2" charset="0"/>
            </a:endParaRPr>
          </a:p>
          <a:p>
            <a:pPr algn="just">
              <a:lnSpc>
                <a:spcPct val="90000"/>
              </a:lnSpc>
              <a:spcAft>
                <a:spcPts val="600"/>
              </a:spcAft>
            </a:pPr>
            <a:endParaRPr lang="tr-TR" sz="2000" dirty="0">
              <a:latin typeface="Poppins" pitchFamily="2" charset="0"/>
              <a:cs typeface="Poppins" pitchFamily="2" charset="0"/>
            </a:endParaRPr>
          </a:p>
          <a:p>
            <a:pPr algn="just">
              <a:lnSpc>
                <a:spcPct val="90000"/>
              </a:lnSpc>
              <a:spcAft>
                <a:spcPts val="600"/>
              </a:spcAft>
            </a:pPr>
            <a:r>
              <a:rPr lang="tr-TR" sz="2200" dirty="0">
                <a:latin typeface="Poppins" pitchFamily="2" charset="0"/>
                <a:cs typeface="Poppins" pitchFamily="2" charset="0"/>
              </a:rPr>
              <a:t>Mezunlarımız devlet veya özel sektöre ait ilköğretim okullarının ikinci kademesinde matematik öğretmeni olarak görev yapabilmektedir. Bunun yanı sıra kendi alanlarında veya yan alanlarda lisansüstü eğitimlerine devam ederek üniversitelerde akademik kadrolarda görev alabilmektedirler</a:t>
            </a:r>
            <a:r>
              <a:rPr lang="tr-TR" sz="2000" dirty="0">
                <a:latin typeface="Poppins" pitchFamily="2" charset="0"/>
                <a:cs typeface="Poppins" pitchFamily="2" charset="0"/>
              </a:rPr>
              <a:t>.</a:t>
            </a:r>
            <a:endParaRPr lang="en-US" sz="2000" dirty="0">
              <a:latin typeface="Poppins" pitchFamily="2" charset="0"/>
              <a:cs typeface="Poppins" pitchFamily="2" charset="0"/>
            </a:endParaRPr>
          </a:p>
        </p:txBody>
      </p:sp>
    </p:spTree>
    <p:extLst>
      <p:ext uri="{BB962C8B-B14F-4D97-AF65-F5344CB8AC3E}">
        <p14:creationId xmlns:p14="http://schemas.microsoft.com/office/powerpoint/2010/main" val="379802186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8D436F-9ACD-4C92-AFC8-C934C527A6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6000" y="0"/>
            <a:ext cx="6096000" cy="6858000"/>
          </a:xfrm>
          <a:prstGeom prst="rect">
            <a:avLst/>
          </a:prstGeom>
          <a:solidFill>
            <a:schemeClr val="tx1">
              <a:alpha val="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90538E0-A884-4E60-A6AB-77D830E2FC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53478" y="0"/>
            <a:ext cx="465738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7AF12AC8-0E1D-02F3-2DEA-8C7FAB68185D}"/>
              </a:ext>
            </a:extLst>
          </p:cNvPr>
          <p:cNvSpPr>
            <a:spLocks noGrp="1"/>
          </p:cNvSpPr>
          <p:nvPr>
            <p:ph type="title"/>
          </p:nvPr>
        </p:nvSpPr>
        <p:spPr>
          <a:xfrm>
            <a:off x="1920826" y="568960"/>
            <a:ext cx="3722933" cy="5161280"/>
          </a:xfrm>
          <a:ln w="25400" cap="sq">
            <a:solidFill>
              <a:srgbClr val="FFFFFF"/>
            </a:solidFill>
            <a:miter lim="800000"/>
          </a:ln>
        </p:spPr>
        <p:txBody>
          <a:bodyPr vert="horz" wrap="square" lIns="91440" tIns="45720" rIns="91440" bIns="45720" rtlCol="0" anchor="ctr">
            <a:normAutofit/>
          </a:bodyPr>
          <a:lstStyle/>
          <a:p>
            <a:r>
              <a:rPr lang="en-US" sz="1800" i="0" kern="1200" dirty="0" err="1">
                <a:solidFill>
                  <a:srgbClr val="FFFFFF"/>
                </a:solidFill>
                <a:latin typeface="Poppins" pitchFamily="2" charset="0"/>
                <a:cs typeface="Poppins" pitchFamily="2" charset="0"/>
              </a:rPr>
              <a:t>Programda</a:t>
            </a:r>
            <a:r>
              <a:rPr lang="en-US" sz="1800" i="0" kern="1200" dirty="0">
                <a:solidFill>
                  <a:srgbClr val="FFFFFF"/>
                </a:solidFill>
                <a:latin typeface="Poppins" pitchFamily="2" charset="0"/>
                <a:cs typeface="Poppins" pitchFamily="2" charset="0"/>
              </a:rPr>
              <a:t> </a:t>
            </a:r>
            <a:r>
              <a:rPr lang="en-US" sz="1800" i="0" kern="1200" dirty="0" err="1">
                <a:solidFill>
                  <a:srgbClr val="FFFFFF"/>
                </a:solidFill>
                <a:latin typeface="Poppins" pitchFamily="2" charset="0"/>
                <a:cs typeface="Poppins" pitchFamily="2" charset="0"/>
              </a:rPr>
              <a:t>öğrenim</a:t>
            </a:r>
            <a:r>
              <a:rPr lang="en-US" sz="1800" i="0" kern="1200" dirty="0">
                <a:solidFill>
                  <a:srgbClr val="FFFFFF"/>
                </a:solidFill>
                <a:latin typeface="Poppins" pitchFamily="2" charset="0"/>
                <a:cs typeface="Poppins" pitchFamily="2" charset="0"/>
              </a:rPr>
              <a:t> </a:t>
            </a:r>
            <a:r>
              <a:rPr lang="en-US" sz="1800" i="0" kern="1200" dirty="0" err="1">
                <a:solidFill>
                  <a:srgbClr val="FFFFFF"/>
                </a:solidFill>
                <a:latin typeface="Poppins" pitchFamily="2" charset="0"/>
                <a:cs typeface="Poppins" pitchFamily="2" charset="0"/>
              </a:rPr>
              <a:t>gören</a:t>
            </a:r>
            <a:r>
              <a:rPr lang="en-US" sz="1800" i="0" kern="1200" dirty="0">
                <a:solidFill>
                  <a:srgbClr val="FFFFFF"/>
                </a:solidFill>
                <a:latin typeface="Poppins" pitchFamily="2" charset="0"/>
                <a:cs typeface="Poppins" pitchFamily="2" charset="0"/>
              </a:rPr>
              <a:t> </a:t>
            </a:r>
            <a:r>
              <a:rPr lang="en-US" sz="1800" i="0" kern="1200" dirty="0" err="1">
                <a:solidFill>
                  <a:srgbClr val="FFFFFF"/>
                </a:solidFill>
                <a:latin typeface="Poppins" pitchFamily="2" charset="0"/>
                <a:cs typeface="Poppins" pitchFamily="2" charset="0"/>
              </a:rPr>
              <a:t>öğrenciler</a:t>
            </a:r>
            <a:r>
              <a:rPr lang="en-US" sz="1800" i="0" kern="1200" dirty="0">
                <a:solidFill>
                  <a:srgbClr val="FFFFFF"/>
                </a:solidFill>
                <a:latin typeface="Poppins" pitchFamily="2" charset="0"/>
                <a:cs typeface="Poppins" pitchFamily="2" charset="0"/>
              </a:rPr>
              <a:t>, ana </a:t>
            </a:r>
            <a:r>
              <a:rPr lang="en-US" sz="1800" i="0" kern="1200" dirty="0" err="1">
                <a:solidFill>
                  <a:srgbClr val="FFFFFF"/>
                </a:solidFill>
                <a:latin typeface="Poppins" pitchFamily="2" charset="0"/>
                <a:cs typeface="Poppins" pitchFamily="2" charset="0"/>
              </a:rPr>
              <a:t>bilim</a:t>
            </a:r>
            <a:r>
              <a:rPr lang="en-US" sz="1800" i="0" kern="1200" dirty="0">
                <a:solidFill>
                  <a:srgbClr val="FFFFFF"/>
                </a:solidFill>
                <a:latin typeface="Poppins" pitchFamily="2" charset="0"/>
                <a:cs typeface="Poppins" pitchFamily="2" charset="0"/>
              </a:rPr>
              <a:t> </a:t>
            </a:r>
            <a:r>
              <a:rPr lang="en-US" sz="1800" i="0" kern="1200" dirty="0" err="1">
                <a:solidFill>
                  <a:srgbClr val="FFFFFF"/>
                </a:solidFill>
                <a:latin typeface="Poppins" pitchFamily="2" charset="0"/>
                <a:cs typeface="Poppins" pitchFamily="2" charset="0"/>
              </a:rPr>
              <a:t>dalı</a:t>
            </a:r>
            <a:r>
              <a:rPr lang="en-US" sz="1800" i="0" kern="1200" dirty="0">
                <a:solidFill>
                  <a:srgbClr val="FFFFFF"/>
                </a:solidFill>
                <a:latin typeface="Poppins" pitchFamily="2" charset="0"/>
                <a:cs typeface="Poppins" pitchFamily="2" charset="0"/>
              </a:rPr>
              <a:t> </a:t>
            </a:r>
            <a:r>
              <a:rPr lang="en-US" sz="1800" i="0" kern="1200" dirty="0" err="1">
                <a:solidFill>
                  <a:srgbClr val="FFFFFF"/>
                </a:solidFill>
                <a:latin typeface="Poppins" pitchFamily="2" charset="0"/>
                <a:cs typeface="Poppins" pitchFamily="2" charset="0"/>
              </a:rPr>
              <a:t>ile</a:t>
            </a:r>
            <a:r>
              <a:rPr lang="en-US" sz="1800" i="0" kern="1200" dirty="0">
                <a:solidFill>
                  <a:srgbClr val="FFFFFF"/>
                </a:solidFill>
                <a:latin typeface="Poppins" pitchFamily="2" charset="0"/>
                <a:cs typeface="Poppins" pitchFamily="2" charset="0"/>
              </a:rPr>
              <a:t> </a:t>
            </a:r>
            <a:r>
              <a:rPr lang="en-US" sz="1800" i="0" kern="1200" dirty="0" err="1">
                <a:solidFill>
                  <a:srgbClr val="FFFFFF"/>
                </a:solidFill>
                <a:latin typeface="Poppins" pitchFamily="2" charset="0"/>
                <a:cs typeface="Poppins" pitchFamily="2" charset="0"/>
              </a:rPr>
              <a:t>nasıl</a:t>
            </a:r>
            <a:r>
              <a:rPr lang="en-US" sz="1800" i="0" kern="1200" dirty="0">
                <a:solidFill>
                  <a:srgbClr val="FFFFFF"/>
                </a:solidFill>
                <a:latin typeface="Poppins" pitchFamily="2" charset="0"/>
                <a:cs typeface="Poppins" pitchFamily="2" charset="0"/>
              </a:rPr>
              <a:t> </a:t>
            </a:r>
            <a:r>
              <a:rPr lang="en-US" sz="1800" i="0" kern="1200" dirty="0" err="1">
                <a:solidFill>
                  <a:srgbClr val="FFFFFF"/>
                </a:solidFill>
                <a:latin typeface="Poppins" pitchFamily="2" charset="0"/>
                <a:cs typeface="Poppins" pitchFamily="2" charset="0"/>
              </a:rPr>
              <a:t>iletişime</a:t>
            </a:r>
            <a:r>
              <a:rPr lang="en-US" sz="1800" i="0" kern="1200" dirty="0">
                <a:solidFill>
                  <a:srgbClr val="FFFFFF"/>
                </a:solidFill>
                <a:latin typeface="Poppins" pitchFamily="2" charset="0"/>
                <a:cs typeface="Poppins" pitchFamily="2" charset="0"/>
              </a:rPr>
              <a:t> </a:t>
            </a:r>
            <a:r>
              <a:rPr lang="en-US" sz="1800" i="0" kern="1200" dirty="0" err="1">
                <a:solidFill>
                  <a:srgbClr val="FFFFFF"/>
                </a:solidFill>
                <a:latin typeface="Poppins" pitchFamily="2" charset="0"/>
                <a:cs typeface="Poppins" pitchFamily="2" charset="0"/>
              </a:rPr>
              <a:t>geçebilirler</a:t>
            </a:r>
            <a:r>
              <a:rPr lang="en-US" sz="1800" i="0" kern="1200" dirty="0">
                <a:solidFill>
                  <a:srgbClr val="FFFFFF"/>
                </a:solidFill>
                <a:latin typeface="Poppins" pitchFamily="2" charset="0"/>
                <a:cs typeface="Poppins" pitchFamily="2" charset="0"/>
              </a:rPr>
              <a:t>?</a:t>
            </a:r>
            <a:br>
              <a:rPr lang="tr-TR" sz="1800" i="0" kern="1200" dirty="0">
                <a:solidFill>
                  <a:srgbClr val="FFFFFF"/>
                </a:solidFill>
                <a:latin typeface="Poppins" pitchFamily="2" charset="0"/>
                <a:cs typeface="Poppins" pitchFamily="2" charset="0"/>
              </a:rPr>
            </a:br>
            <a:br>
              <a:rPr lang="tr-TR" sz="1800" dirty="0">
                <a:solidFill>
                  <a:srgbClr val="FFFFFF"/>
                </a:solidFill>
                <a:latin typeface="Poppins" pitchFamily="2" charset="0"/>
                <a:cs typeface="Poppins" pitchFamily="2" charset="0"/>
              </a:rPr>
            </a:br>
            <a:r>
              <a:rPr lang="tr-TR" sz="1800" dirty="0">
                <a:solidFill>
                  <a:srgbClr val="FFFFFF"/>
                </a:solidFill>
                <a:latin typeface="Poppins" pitchFamily="2" charset="0"/>
                <a:cs typeface="Poppins" pitchFamily="2" charset="0"/>
              </a:rPr>
              <a:t>Matematik ve Fen Bilimleri Eğitimi Bölümü Web Sayfası: https://mafet.nevsehir.edu.tr/tr</a:t>
            </a:r>
            <a:br>
              <a:rPr lang="tr-TR" sz="1800" i="0" kern="1200" dirty="0">
                <a:solidFill>
                  <a:srgbClr val="FFFFFF"/>
                </a:solidFill>
                <a:latin typeface="Poppins" pitchFamily="2" charset="0"/>
                <a:cs typeface="Poppins" pitchFamily="2" charset="0"/>
              </a:rPr>
            </a:br>
            <a:r>
              <a:rPr lang="en-US" sz="1800" i="0" kern="1200" dirty="0">
                <a:solidFill>
                  <a:srgbClr val="FFFFFF"/>
                </a:solidFill>
                <a:latin typeface="Poppins" pitchFamily="2" charset="0"/>
                <a:cs typeface="Poppins" pitchFamily="2" charset="0"/>
              </a:rPr>
              <a:t> </a:t>
            </a:r>
            <a:br>
              <a:rPr lang="tr-TR" sz="1800" i="0" kern="1200" dirty="0">
                <a:solidFill>
                  <a:srgbClr val="FFFFFF"/>
                </a:solidFill>
                <a:latin typeface="Poppins" pitchFamily="2" charset="0"/>
                <a:cs typeface="Poppins" pitchFamily="2" charset="0"/>
              </a:rPr>
            </a:br>
            <a:br>
              <a:rPr lang="tr-TR" sz="1800" dirty="0">
                <a:solidFill>
                  <a:srgbClr val="FFFFFF"/>
                </a:solidFill>
                <a:latin typeface="Poppins" pitchFamily="2" charset="0"/>
                <a:cs typeface="Poppins" pitchFamily="2" charset="0"/>
              </a:rPr>
            </a:br>
            <a:r>
              <a:rPr lang="tr-TR" sz="1800" dirty="0">
                <a:solidFill>
                  <a:srgbClr val="FFFFFF"/>
                </a:solidFill>
                <a:latin typeface="Poppins" pitchFamily="2" charset="0"/>
                <a:cs typeface="Poppins" pitchFamily="2" charset="0"/>
              </a:rPr>
              <a:t>Ana Bilim Dalı: Dr. Öğretim Üyesi Solmaz Damla Gedik </a:t>
            </a:r>
            <a:r>
              <a:rPr lang="tr-TR" sz="1800" dirty="0" err="1">
                <a:solidFill>
                  <a:srgbClr val="FFFFFF"/>
                </a:solidFill>
                <a:latin typeface="Poppins" pitchFamily="2" charset="0"/>
                <a:cs typeface="Poppins" pitchFamily="2" charset="0"/>
              </a:rPr>
              <a:t>Altun</a:t>
            </a:r>
            <a:br>
              <a:rPr lang="tr-TR" sz="1800" dirty="0">
                <a:solidFill>
                  <a:srgbClr val="FFFFFF"/>
                </a:solidFill>
                <a:latin typeface="Poppins" pitchFamily="2" charset="0"/>
                <a:cs typeface="Poppins" pitchFamily="2" charset="0"/>
              </a:rPr>
            </a:br>
            <a:r>
              <a:rPr lang="tr-TR" sz="1800" dirty="0">
                <a:solidFill>
                  <a:srgbClr val="FFFFFF"/>
                </a:solidFill>
                <a:latin typeface="Poppins" pitchFamily="2" charset="0"/>
                <a:cs typeface="Poppins" pitchFamily="2" charset="0"/>
              </a:rPr>
              <a:t>Mail: sdgedik@nevsehir.edu.tr</a:t>
            </a:r>
            <a:br>
              <a:rPr lang="tr-TR" sz="1800" dirty="0">
                <a:solidFill>
                  <a:srgbClr val="FFFFFF"/>
                </a:solidFill>
                <a:latin typeface="Poppins" pitchFamily="2" charset="0"/>
                <a:cs typeface="Poppins" pitchFamily="2" charset="0"/>
              </a:rPr>
            </a:br>
            <a:r>
              <a:rPr lang="tr-TR" sz="1800" dirty="0">
                <a:solidFill>
                  <a:srgbClr val="FFFFFF"/>
                </a:solidFill>
                <a:latin typeface="Poppins" pitchFamily="2" charset="0"/>
                <a:cs typeface="Poppins" pitchFamily="2" charset="0"/>
              </a:rPr>
              <a:t>Dahili: 21094 </a:t>
            </a:r>
            <a:br>
              <a:rPr lang="tr-TR" sz="1800" dirty="0">
                <a:solidFill>
                  <a:srgbClr val="FFFFFF"/>
                </a:solidFill>
                <a:latin typeface="Poppins" pitchFamily="2" charset="0"/>
                <a:cs typeface="Poppins" pitchFamily="2" charset="0"/>
              </a:rPr>
            </a:br>
            <a:br>
              <a:rPr lang="tr-TR" sz="1800" dirty="0">
                <a:solidFill>
                  <a:srgbClr val="FFFFFF"/>
                </a:solidFill>
                <a:latin typeface="Poppins" pitchFamily="2" charset="0"/>
                <a:cs typeface="Poppins" pitchFamily="2" charset="0"/>
              </a:rPr>
            </a:br>
            <a:r>
              <a:rPr lang="tr-TR" sz="1800" dirty="0">
                <a:solidFill>
                  <a:srgbClr val="FFFFFF"/>
                </a:solidFill>
                <a:latin typeface="Poppins" pitchFamily="2" charset="0"/>
                <a:cs typeface="Poppins" pitchFamily="2" charset="0"/>
              </a:rPr>
              <a:t>1. Sınıf Danışmanı: Doç. Dr. Deniz Kaya</a:t>
            </a:r>
            <a:br>
              <a:rPr lang="tr-TR" sz="1800" dirty="0">
                <a:solidFill>
                  <a:srgbClr val="FFFFFF"/>
                </a:solidFill>
                <a:latin typeface="Poppins" pitchFamily="2" charset="0"/>
                <a:cs typeface="Poppins" pitchFamily="2" charset="0"/>
              </a:rPr>
            </a:br>
            <a:r>
              <a:rPr lang="tr-TR" sz="1800" dirty="0">
                <a:solidFill>
                  <a:srgbClr val="FFFFFF"/>
                </a:solidFill>
                <a:latin typeface="Poppins" pitchFamily="2" charset="0"/>
                <a:cs typeface="Poppins" pitchFamily="2" charset="0"/>
              </a:rPr>
              <a:t>Mail: denizkaya@nevsehir.edu.tr</a:t>
            </a:r>
            <a:br>
              <a:rPr lang="tr-TR" sz="1800" dirty="0">
                <a:solidFill>
                  <a:srgbClr val="FFFFFF"/>
                </a:solidFill>
                <a:latin typeface="Poppins" pitchFamily="2" charset="0"/>
                <a:cs typeface="Poppins" pitchFamily="2" charset="0"/>
              </a:rPr>
            </a:br>
            <a:r>
              <a:rPr lang="tr-TR" sz="1800" dirty="0">
                <a:solidFill>
                  <a:srgbClr val="FFFFFF"/>
                </a:solidFill>
                <a:latin typeface="Poppins" pitchFamily="2" charset="0"/>
                <a:cs typeface="Poppins" pitchFamily="2" charset="0"/>
              </a:rPr>
              <a:t>Dahili: 21097</a:t>
            </a:r>
            <a:endParaRPr lang="en-US" sz="1800" kern="1200" dirty="0">
              <a:solidFill>
                <a:srgbClr val="FFFFFF"/>
              </a:solidFill>
              <a:latin typeface="Poppins" pitchFamily="2" charset="0"/>
              <a:cs typeface="Poppins" pitchFamily="2" charset="0"/>
            </a:endParaRPr>
          </a:p>
          <a:p>
            <a:pPr algn="just"/>
            <a:endParaRPr lang="en-US" sz="1800" kern="1200" dirty="0">
              <a:solidFill>
                <a:srgbClr val="FFFFFF"/>
              </a:solidFill>
              <a:latin typeface="Poppins" pitchFamily="2" charset="0"/>
              <a:cs typeface="Poppins" pitchFamily="2" charset="0"/>
            </a:endParaRPr>
          </a:p>
        </p:txBody>
      </p:sp>
      <p:sp>
        <p:nvSpPr>
          <p:cNvPr id="14" name="Rectangle 13">
            <a:extLst>
              <a:ext uri="{FF2B5EF4-FFF2-40B4-BE49-F238E27FC236}">
                <a16:creationId xmlns:a16="http://schemas.microsoft.com/office/drawing/2014/main" id="{DB0D7DD0-1C67-4D4C-9E06-678233DB84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53478" cy="6858000"/>
          </a:xfrm>
          <a:prstGeom prst="rect">
            <a:avLst/>
          </a:prstGeom>
          <a:solidFill>
            <a:srgbClr val="40404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İçerik Yer Tutucusu 2">
            <a:extLst>
              <a:ext uri="{FF2B5EF4-FFF2-40B4-BE49-F238E27FC236}">
                <a16:creationId xmlns:a16="http://schemas.microsoft.com/office/drawing/2014/main" id="{AE5ED393-DF6D-1E79-0841-F25180760C1F}"/>
              </a:ext>
            </a:extLst>
          </p:cNvPr>
          <p:cNvSpPr>
            <a:spLocks noGrp="1"/>
          </p:cNvSpPr>
          <p:nvPr>
            <p:ph idx="1"/>
          </p:nvPr>
        </p:nvSpPr>
        <p:spPr>
          <a:xfrm>
            <a:off x="6627066" y="419784"/>
            <a:ext cx="5053066" cy="2546604"/>
          </a:xfrm>
        </p:spPr>
        <p:txBody>
          <a:bodyPr vert="horz" lIns="91440" tIns="45720" rIns="91440" bIns="45720" rtlCol="0">
            <a:normAutofit/>
          </a:bodyPr>
          <a:lstStyle/>
          <a:p>
            <a:pPr marL="0" indent="0" algn="just">
              <a:buNone/>
            </a:pPr>
            <a:r>
              <a:rPr lang="en-US" sz="2000" i="0" dirty="0" err="1">
                <a:latin typeface="Poppins" pitchFamily="2" charset="0"/>
                <a:cs typeface="Poppins" pitchFamily="2" charset="0"/>
              </a:rPr>
              <a:t>Programda</a:t>
            </a:r>
            <a:r>
              <a:rPr lang="en-US" sz="2000" i="0" dirty="0">
                <a:latin typeface="Poppins" pitchFamily="2" charset="0"/>
                <a:cs typeface="Poppins" pitchFamily="2" charset="0"/>
              </a:rPr>
              <a:t> </a:t>
            </a:r>
            <a:r>
              <a:rPr lang="en-US" sz="2000" i="0" dirty="0" err="1">
                <a:latin typeface="Poppins" pitchFamily="2" charset="0"/>
                <a:cs typeface="Poppins" pitchFamily="2" charset="0"/>
              </a:rPr>
              <a:t>mezuniyet</a:t>
            </a:r>
            <a:r>
              <a:rPr lang="en-US" sz="2000" i="0" dirty="0">
                <a:latin typeface="Poppins" pitchFamily="2" charset="0"/>
                <a:cs typeface="Poppins" pitchFamily="2" charset="0"/>
              </a:rPr>
              <a:t> </a:t>
            </a:r>
            <a:r>
              <a:rPr lang="en-US" sz="2000" i="0" dirty="0" err="1">
                <a:latin typeface="Poppins" pitchFamily="2" charset="0"/>
                <a:cs typeface="Poppins" pitchFamily="2" charset="0"/>
              </a:rPr>
              <a:t>sonrası</a:t>
            </a:r>
            <a:r>
              <a:rPr lang="en-US" sz="2000" i="0" dirty="0">
                <a:latin typeface="Poppins" pitchFamily="2" charset="0"/>
                <a:cs typeface="Poppins" pitchFamily="2" charset="0"/>
              </a:rPr>
              <a:t> </a:t>
            </a:r>
            <a:r>
              <a:rPr lang="en-US" sz="2000" i="0" dirty="0" err="1">
                <a:latin typeface="Poppins" pitchFamily="2" charset="0"/>
                <a:cs typeface="Poppins" pitchFamily="2" charset="0"/>
              </a:rPr>
              <a:t>için</a:t>
            </a:r>
            <a:r>
              <a:rPr lang="en-US" sz="2000" i="0" dirty="0">
                <a:latin typeface="Poppins" pitchFamily="2" charset="0"/>
                <a:cs typeface="Poppins" pitchFamily="2" charset="0"/>
              </a:rPr>
              <a:t> </a:t>
            </a:r>
            <a:r>
              <a:rPr lang="en-US" sz="2000" i="0" dirty="0" err="1">
                <a:latin typeface="Poppins" pitchFamily="2" charset="0"/>
                <a:cs typeface="Poppins" pitchFamily="2" charset="0"/>
              </a:rPr>
              <a:t>yüksek</a:t>
            </a:r>
            <a:r>
              <a:rPr lang="en-US" sz="2000" i="0" dirty="0">
                <a:latin typeface="Poppins" pitchFamily="2" charset="0"/>
                <a:cs typeface="Poppins" pitchFamily="2" charset="0"/>
              </a:rPr>
              <a:t> </a:t>
            </a:r>
            <a:r>
              <a:rPr lang="en-US" sz="2000" i="0" dirty="0" err="1">
                <a:latin typeface="Poppins" pitchFamily="2" charset="0"/>
                <a:cs typeface="Poppins" pitchFamily="2" charset="0"/>
              </a:rPr>
              <a:t>lisans</a:t>
            </a:r>
            <a:r>
              <a:rPr lang="en-US" sz="2000" i="0" dirty="0">
                <a:latin typeface="Poppins" pitchFamily="2" charset="0"/>
                <a:cs typeface="Poppins" pitchFamily="2" charset="0"/>
              </a:rPr>
              <a:t> </a:t>
            </a:r>
            <a:r>
              <a:rPr lang="en-US" sz="2000" i="0" dirty="0" err="1">
                <a:latin typeface="Poppins" pitchFamily="2" charset="0"/>
                <a:cs typeface="Poppins" pitchFamily="2" charset="0"/>
              </a:rPr>
              <a:t>veya</a:t>
            </a:r>
            <a:r>
              <a:rPr lang="en-US" sz="2000" i="0" dirty="0">
                <a:latin typeface="Poppins" pitchFamily="2" charset="0"/>
                <a:cs typeface="Poppins" pitchFamily="2" charset="0"/>
              </a:rPr>
              <a:t> </a:t>
            </a:r>
            <a:r>
              <a:rPr lang="en-US" sz="2000" i="0" dirty="0" err="1">
                <a:latin typeface="Poppins" pitchFamily="2" charset="0"/>
                <a:cs typeface="Poppins" pitchFamily="2" charset="0"/>
              </a:rPr>
              <a:t>doktora</a:t>
            </a:r>
            <a:r>
              <a:rPr lang="en-US" sz="2000" i="0" dirty="0">
                <a:latin typeface="Poppins" pitchFamily="2" charset="0"/>
                <a:cs typeface="Poppins" pitchFamily="2" charset="0"/>
              </a:rPr>
              <a:t> </a:t>
            </a:r>
            <a:r>
              <a:rPr lang="en-US" sz="2000" i="0" dirty="0" err="1">
                <a:latin typeface="Poppins" pitchFamily="2" charset="0"/>
                <a:cs typeface="Poppins" pitchFamily="2" charset="0"/>
              </a:rPr>
              <a:t>olanakları</a:t>
            </a:r>
            <a:r>
              <a:rPr lang="en-US" sz="2000" i="0" dirty="0">
                <a:latin typeface="Poppins" pitchFamily="2" charset="0"/>
                <a:cs typeface="Poppins" pitchFamily="2" charset="0"/>
              </a:rPr>
              <a:t> </a:t>
            </a:r>
            <a:r>
              <a:rPr lang="en-US" sz="2000" i="0" dirty="0" err="1">
                <a:latin typeface="Poppins" pitchFamily="2" charset="0"/>
                <a:cs typeface="Poppins" pitchFamily="2" charset="0"/>
              </a:rPr>
              <a:t>bulunmakta</a:t>
            </a:r>
            <a:r>
              <a:rPr lang="en-US" sz="2000" i="0" dirty="0">
                <a:latin typeface="Poppins" pitchFamily="2" charset="0"/>
                <a:cs typeface="Poppins" pitchFamily="2" charset="0"/>
              </a:rPr>
              <a:t> </a:t>
            </a:r>
            <a:r>
              <a:rPr lang="en-US" sz="2000" i="0" dirty="0" err="1">
                <a:latin typeface="Poppins" pitchFamily="2" charset="0"/>
                <a:cs typeface="Poppins" pitchFamily="2" charset="0"/>
              </a:rPr>
              <a:t>mıdır</a:t>
            </a:r>
            <a:r>
              <a:rPr lang="en-US" sz="2000" i="0" dirty="0">
                <a:latin typeface="Poppins" pitchFamily="2" charset="0"/>
                <a:cs typeface="Poppins" pitchFamily="2" charset="0"/>
              </a:rPr>
              <a:t>?</a:t>
            </a:r>
            <a:endParaRPr lang="tr-TR" sz="2000" i="0" dirty="0">
              <a:latin typeface="Poppins" pitchFamily="2" charset="0"/>
              <a:cs typeface="Poppins" pitchFamily="2" charset="0"/>
            </a:endParaRPr>
          </a:p>
          <a:p>
            <a:pPr marL="0" indent="0" algn="just">
              <a:buNone/>
            </a:pPr>
            <a:r>
              <a:rPr lang="tr-TR" sz="2000" dirty="0">
                <a:latin typeface="Poppins" pitchFamily="2" charset="0"/>
                <a:cs typeface="Poppins" pitchFamily="2" charset="0"/>
              </a:rPr>
              <a:t>Üniversitemizde bu alanda lisansüstü eğitim olanağı bulunmamaktadır.</a:t>
            </a:r>
            <a:endParaRPr lang="en-US" sz="2000" dirty="0">
              <a:latin typeface="Poppins" pitchFamily="2" charset="0"/>
              <a:cs typeface="Poppins" pitchFamily="2" charset="0"/>
            </a:endParaRPr>
          </a:p>
        </p:txBody>
      </p:sp>
      <p:sp>
        <p:nvSpPr>
          <p:cNvPr id="5" name="Metin kutusu 4">
            <a:extLst>
              <a:ext uri="{FF2B5EF4-FFF2-40B4-BE49-F238E27FC236}">
                <a16:creationId xmlns:a16="http://schemas.microsoft.com/office/drawing/2014/main" id="{4B66F839-6FDF-38D4-20F8-F29F10D6AD72}"/>
              </a:ext>
            </a:extLst>
          </p:cNvPr>
          <p:cNvSpPr txBox="1"/>
          <p:nvPr/>
        </p:nvSpPr>
        <p:spPr>
          <a:xfrm>
            <a:off x="6578215" y="2296272"/>
            <a:ext cx="5057398" cy="2546605"/>
          </a:xfrm>
          <a:prstGeom prst="rect">
            <a:avLst/>
          </a:prstGeom>
        </p:spPr>
        <p:txBody>
          <a:bodyPr vert="horz" lIns="91440" tIns="45720" rIns="91440" bIns="45720" rtlCol="0">
            <a:normAutofit/>
          </a:bodyPr>
          <a:lstStyle/>
          <a:p>
            <a:pPr algn="just">
              <a:lnSpc>
                <a:spcPct val="90000"/>
              </a:lnSpc>
              <a:spcAft>
                <a:spcPts val="600"/>
              </a:spcAft>
            </a:pPr>
            <a:r>
              <a:rPr lang="en-US" sz="2000" i="0" dirty="0" err="1">
                <a:latin typeface="Poppins" pitchFamily="2" charset="0"/>
                <a:cs typeface="Poppins" pitchFamily="2" charset="0"/>
              </a:rPr>
              <a:t>Programa</a:t>
            </a:r>
            <a:r>
              <a:rPr lang="en-US" sz="2000" i="0" dirty="0">
                <a:latin typeface="Poppins" pitchFamily="2" charset="0"/>
                <a:cs typeface="Poppins" pitchFamily="2" charset="0"/>
              </a:rPr>
              <a:t> yeni </a:t>
            </a:r>
            <a:r>
              <a:rPr lang="en-US" sz="2000" i="0" dirty="0" err="1">
                <a:latin typeface="Poppins" pitchFamily="2" charset="0"/>
                <a:cs typeface="Poppins" pitchFamily="2" charset="0"/>
              </a:rPr>
              <a:t>başlayan</a:t>
            </a:r>
            <a:r>
              <a:rPr lang="en-US" sz="2000" i="0" dirty="0">
                <a:latin typeface="Poppins" pitchFamily="2" charset="0"/>
                <a:cs typeface="Poppins" pitchFamily="2" charset="0"/>
              </a:rPr>
              <a:t> </a:t>
            </a:r>
            <a:r>
              <a:rPr lang="en-US" sz="2000" i="0" dirty="0" err="1">
                <a:latin typeface="Poppins" pitchFamily="2" charset="0"/>
                <a:cs typeface="Poppins" pitchFamily="2" charset="0"/>
              </a:rPr>
              <a:t>öğrencilere</a:t>
            </a:r>
            <a:r>
              <a:rPr lang="en-US" sz="2000" i="0" dirty="0">
                <a:latin typeface="Poppins" pitchFamily="2" charset="0"/>
                <a:cs typeface="Poppins" pitchFamily="2" charset="0"/>
              </a:rPr>
              <a:t> </a:t>
            </a:r>
            <a:r>
              <a:rPr lang="en-US" sz="2000" i="0" dirty="0" err="1">
                <a:latin typeface="Poppins" pitchFamily="2" charset="0"/>
                <a:cs typeface="Poppins" pitchFamily="2" charset="0"/>
              </a:rPr>
              <a:t>derslerinde</a:t>
            </a:r>
            <a:r>
              <a:rPr lang="en-US" sz="2000" i="0" dirty="0">
                <a:latin typeface="Poppins" pitchFamily="2" charset="0"/>
                <a:cs typeface="Poppins" pitchFamily="2" charset="0"/>
              </a:rPr>
              <a:t> </a:t>
            </a:r>
            <a:r>
              <a:rPr lang="en-US" sz="2000" i="0" dirty="0" err="1">
                <a:latin typeface="Poppins" pitchFamily="2" charset="0"/>
                <a:cs typeface="Poppins" pitchFamily="2" charset="0"/>
              </a:rPr>
              <a:t>başarılı</a:t>
            </a:r>
            <a:r>
              <a:rPr lang="en-US" sz="2000" i="0" dirty="0">
                <a:latin typeface="Poppins" pitchFamily="2" charset="0"/>
                <a:cs typeface="Poppins" pitchFamily="2" charset="0"/>
              </a:rPr>
              <a:t> </a:t>
            </a:r>
            <a:r>
              <a:rPr lang="en-US" sz="2000" i="0" dirty="0" err="1">
                <a:latin typeface="Poppins" pitchFamily="2" charset="0"/>
                <a:cs typeface="Poppins" pitchFamily="2" charset="0"/>
              </a:rPr>
              <a:t>olabilmeleri</a:t>
            </a:r>
            <a:r>
              <a:rPr lang="en-US" sz="2000" i="0" dirty="0">
                <a:latin typeface="Poppins" pitchFamily="2" charset="0"/>
                <a:cs typeface="Poppins" pitchFamily="2" charset="0"/>
              </a:rPr>
              <a:t> </a:t>
            </a:r>
            <a:r>
              <a:rPr lang="en-US" sz="2000" i="0" dirty="0" err="1">
                <a:latin typeface="Poppins" pitchFamily="2" charset="0"/>
                <a:cs typeface="Poppins" pitchFamily="2" charset="0"/>
              </a:rPr>
              <a:t>için</a:t>
            </a:r>
            <a:r>
              <a:rPr lang="en-US" sz="2000" i="0" dirty="0">
                <a:latin typeface="Poppins" pitchFamily="2" charset="0"/>
                <a:cs typeface="Poppins" pitchFamily="2" charset="0"/>
              </a:rPr>
              <a:t> ne </a:t>
            </a:r>
            <a:r>
              <a:rPr lang="en-US" sz="2000" i="0" dirty="0" err="1">
                <a:latin typeface="Poppins" pitchFamily="2" charset="0"/>
                <a:cs typeface="Poppins" pitchFamily="2" charset="0"/>
              </a:rPr>
              <a:t>gibi</a:t>
            </a:r>
            <a:r>
              <a:rPr lang="en-US" sz="2000" i="0" dirty="0">
                <a:latin typeface="Poppins" pitchFamily="2" charset="0"/>
                <a:cs typeface="Poppins" pitchFamily="2" charset="0"/>
              </a:rPr>
              <a:t> </a:t>
            </a:r>
            <a:r>
              <a:rPr lang="en-US" sz="2000" i="0" dirty="0" err="1">
                <a:latin typeface="Poppins" pitchFamily="2" charset="0"/>
                <a:cs typeface="Poppins" pitchFamily="2" charset="0"/>
              </a:rPr>
              <a:t>önerilerde</a:t>
            </a:r>
            <a:r>
              <a:rPr lang="en-US" sz="2000" i="0" dirty="0">
                <a:latin typeface="Poppins" pitchFamily="2" charset="0"/>
                <a:cs typeface="Poppins" pitchFamily="2" charset="0"/>
              </a:rPr>
              <a:t> </a:t>
            </a:r>
            <a:r>
              <a:rPr lang="en-US" sz="2000" i="0" dirty="0" err="1">
                <a:latin typeface="Poppins" pitchFamily="2" charset="0"/>
                <a:cs typeface="Poppins" pitchFamily="2" charset="0"/>
              </a:rPr>
              <a:t>bulunabilirsiniz</a:t>
            </a:r>
            <a:r>
              <a:rPr lang="en-US" sz="2000" i="0" dirty="0">
                <a:latin typeface="Poppins" pitchFamily="2" charset="0"/>
                <a:cs typeface="Poppins" pitchFamily="2" charset="0"/>
              </a:rPr>
              <a:t>?</a:t>
            </a:r>
          </a:p>
          <a:p>
            <a:pPr algn="just">
              <a:lnSpc>
                <a:spcPct val="90000"/>
              </a:lnSpc>
              <a:spcAft>
                <a:spcPts val="600"/>
              </a:spcAft>
            </a:pPr>
            <a:r>
              <a:rPr lang="en-US" sz="2000" dirty="0" err="1">
                <a:latin typeface="Poppins" pitchFamily="2" charset="0"/>
                <a:cs typeface="Poppins" pitchFamily="2" charset="0"/>
              </a:rPr>
              <a:t>Derslerini</a:t>
            </a:r>
            <a:r>
              <a:rPr lang="en-US" sz="2000" dirty="0">
                <a:latin typeface="Poppins" pitchFamily="2" charset="0"/>
                <a:cs typeface="Poppins" pitchFamily="2" charset="0"/>
              </a:rPr>
              <a:t> </a:t>
            </a:r>
            <a:r>
              <a:rPr lang="en-US" sz="2000" dirty="0" err="1">
                <a:latin typeface="Poppins" pitchFamily="2" charset="0"/>
                <a:cs typeface="Poppins" pitchFamily="2" charset="0"/>
              </a:rPr>
              <a:t>düzenli</a:t>
            </a:r>
            <a:r>
              <a:rPr lang="en-US" sz="2000" dirty="0">
                <a:latin typeface="Poppins" pitchFamily="2" charset="0"/>
                <a:cs typeface="Poppins" pitchFamily="2" charset="0"/>
              </a:rPr>
              <a:t> </a:t>
            </a:r>
            <a:r>
              <a:rPr lang="en-US" sz="2000" dirty="0" err="1">
                <a:latin typeface="Poppins" pitchFamily="2" charset="0"/>
                <a:cs typeface="Poppins" pitchFamily="2" charset="0"/>
              </a:rPr>
              <a:t>olarak</a:t>
            </a:r>
            <a:r>
              <a:rPr lang="en-US" sz="2000" dirty="0">
                <a:latin typeface="Poppins" pitchFamily="2" charset="0"/>
                <a:cs typeface="Poppins" pitchFamily="2" charset="0"/>
              </a:rPr>
              <a:t> </a:t>
            </a:r>
            <a:r>
              <a:rPr lang="en-US" sz="2000" dirty="0" err="1">
                <a:latin typeface="Poppins" pitchFamily="2" charset="0"/>
                <a:cs typeface="Poppins" pitchFamily="2" charset="0"/>
              </a:rPr>
              <a:t>takip</a:t>
            </a:r>
            <a:r>
              <a:rPr lang="en-US" sz="2000" dirty="0">
                <a:latin typeface="Poppins" pitchFamily="2" charset="0"/>
                <a:cs typeface="Poppins" pitchFamily="2" charset="0"/>
              </a:rPr>
              <a:t> </a:t>
            </a:r>
            <a:r>
              <a:rPr lang="en-US" sz="2000" dirty="0" err="1">
                <a:latin typeface="Poppins" pitchFamily="2" charset="0"/>
                <a:cs typeface="Poppins" pitchFamily="2" charset="0"/>
              </a:rPr>
              <a:t>etmeleri</a:t>
            </a:r>
            <a:r>
              <a:rPr lang="en-US" sz="2000" dirty="0">
                <a:latin typeface="Poppins" pitchFamily="2" charset="0"/>
                <a:cs typeface="Poppins" pitchFamily="2" charset="0"/>
              </a:rPr>
              <a:t> </a:t>
            </a:r>
            <a:r>
              <a:rPr lang="en-US" sz="2000" dirty="0" err="1">
                <a:latin typeface="Poppins" pitchFamily="2" charset="0"/>
                <a:cs typeface="Poppins" pitchFamily="2" charset="0"/>
              </a:rPr>
              <a:t>gerekir</a:t>
            </a:r>
            <a:r>
              <a:rPr lang="en-US" sz="2000" dirty="0">
                <a:latin typeface="Poppins" pitchFamily="2" charset="0"/>
                <a:cs typeface="Poppins" pitchFamily="2" charset="0"/>
              </a:rPr>
              <a:t>. </a:t>
            </a:r>
            <a:r>
              <a:rPr lang="en-US" sz="2000" dirty="0" err="1">
                <a:latin typeface="Poppins" pitchFamily="2" charset="0"/>
                <a:cs typeface="Poppins" pitchFamily="2" charset="0"/>
              </a:rPr>
              <a:t>Derslere</a:t>
            </a:r>
            <a:r>
              <a:rPr lang="en-US" sz="2000" dirty="0">
                <a:latin typeface="Poppins" pitchFamily="2" charset="0"/>
                <a:cs typeface="Poppins" pitchFamily="2" charset="0"/>
              </a:rPr>
              <a:t> </a:t>
            </a:r>
            <a:r>
              <a:rPr lang="en-US" sz="2000" dirty="0" err="1">
                <a:latin typeface="Poppins" pitchFamily="2" charset="0"/>
                <a:cs typeface="Poppins" pitchFamily="2" charset="0"/>
              </a:rPr>
              <a:t>aktif</a:t>
            </a:r>
            <a:r>
              <a:rPr lang="en-US" sz="2000" dirty="0">
                <a:latin typeface="Poppins" pitchFamily="2" charset="0"/>
                <a:cs typeface="Poppins" pitchFamily="2" charset="0"/>
              </a:rPr>
              <a:t> </a:t>
            </a:r>
            <a:r>
              <a:rPr lang="en-US" sz="2000" dirty="0" err="1">
                <a:latin typeface="Poppins" pitchFamily="2" charset="0"/>
                <a:cs typeface="Poppins" pitchFamily="2" charset="0"/>
              </a:rPr>
              <a:t>katılım</a:t>
            </a:r>
            <a:r>
              <a:rPr lang="en-US" sz="2000" dirty="0">
                <a:latin typeface="Poppins" pitchFamily="2" charset="0"/>
                <a:cs typeface="Poppins" pitchFamily="2" charset="0"/>
              </a:rPr>
              <a:t> </a:t>
            </a:r>
            <a:r>
              <a:rPr lang="en-US" sz="2000" dirty="0" err="1">
                <a:latin typeface="Poppins" pitchFamily="2" charset="0"/>
                <a:cs typeface="Poppins" pitchFamily="2" charset="0"/>
              </a:rPr>
              <a:t>sağlamaları</a:t>
            </a:r>
            <a:r>
              <a:rPr lang="en-US" sz="2000" dirty="0">
                <a:latin typeface="Poppins" pitchFamily="2" charset="0"/>
                <a:cs typeface="Poppins" pitchFamily="2" charset="0"/>
              </a:rPr>
              <a:t> </a:t>
            </a:r>
            <a:r>
              <a:rPr lang="en-US" sz="2000" dirty="0" err="1">
                <a:latin typeface="Poppins" pitchFamily="2" charset="0"/>
                <a:cs typeface="Poppins" pitchFamily="2" charset="0"/>
              </a:rPr>
              <a:t>gerekir</a:t>
            </a:r>
            <a:r>
              <a:rPr lang="en-US" sz="2000" dirty="0">
                <a:latin typeface="Poppins" pitchFamily="2" charset="0"/>
                <a:cs typeface="Poppins" pitchFamily="2" charset="0"/>
              </a:rPr>
              <a:t>. </a:t>
            </a:r>
          </a:p>
        </p:txBody>
      </p:sp>
      <p:sp>
        <p:nvSpPr>
          <p:cNvPr id="4" name="Metin kutusu 3">
            <a:extLst>
              <a:ext uri="{FF2B5EF4-FFF2-40B4-BE49-F238E27FC236}">
                <a16:creationId xmlns:a16="http://schemas.microsoft.com/office/drawing/2014/main" id="{76BCA213-9DD1-1596-A07A-64F14E9554D8}"/>
              </a:ext>
            </a:extLst>
          </p:cNvPr>
          <p:cNvSpPr txBox="1"/>
          <p:nvPr/>
        </p:nvSpPr>
        <p:spPr>
          <a:xfrm>
            <a:off x="6622734" y="4172760"/>
            <a:ext cx="5057398" cy="2546605"/>
          </a:xfrm>
          <a:prstGeom prst="rect">
            <a:avLst/>
          </a:prstGeom>
        </p:spPr>
        <p:txBody>
          <a:bodyPr vert="horz" lIns="91440" tIns="45720" rIns="91440" bIns="45720" rtlCol="0">
            <a:normAutofit fontScale="77500" lnSpcReduction="20000"/>
          </a:bodyPr>
          <a:lstStyle/>
          <a:p>
            <a:pPr algn="just">
              <a:lnSpc>
                <a:spcPct val="90000"/>
              </a:lnSpc>
              <a:spcAft>
                <a:spcPts val="600"/>
              </a:spcAft>
            </a:pPr>
            <a:endParaRPr lang="en-US" sz="2000" i="0" dirty="0">
              <a:latin typeface="Poppins" pitchFamily="2" charset="0"/>
              <a:cs typeface="Poppins" pitchFamily="2" charset="0"/>
            </a:endParaRPr>
          </a:p>
          <a:p>
            <a:pPr algn="just">
              <a:lnSpc>
                <a:spcPct val="90000"/>
              </a:lnSpc>
              <a:spcAft>
                <a:spcPts val="600"/>
              </a:spcAft>
            </a:pPr>
            <a:r>
              <a:rPr lang="en-US" sz="2000" i="0" dirty="0" err="1">
                <a:latin typeface="Poppins" pitchFamily="2" charset="0"/>
                <a:cs typeface="Poppins" pitchFamily="2" charset="0"/>
              </a:rPr>
              <a:t>Programdaki</a:t>
            </a:r>
            <a:r>
              <a:rPr lang="en-US" sz="2000" i="0" dirty="0">
                <a:latin typeface="Poppins" pitchFamily="2" charset="0"/>
                <a:cs typeface="Poppins" pitchFamily="2" charset="0"/>
              </a:rPr>
              <a:t> </a:t>
            </a:r>
            <a:r>
              <a:rPr lang="en-US" sz="2000" i="0" dirty="0" err="1">
                <a:latin typeface="Poppins" pitchFamily="2" charset="0"/>
                <a:cs typeface="Poppins" pitchFamily="2" charset="0"/>
              </a:rPr>
              <a:t>öğrencilere</a:t>
            </a:r>
            <a:r>
              <a:rPr lang="en-US" sz="2000" i="0" dirty="0">
                <a:latin typeface="Poppins" pitchFamily="2" charset="0"/>
                <a:cs typeface="Poppins" pitchFamily="2" charset="0"/>
              </a:rPr>
              <a:t> </a:t>
            </a:r>
            <a:r>
              <a:rPr lang="en-US" sz="2000" i="0" dirty="0" err="1">
                <a:latin typeface="Poppins" pitchFamily="2" charset="0"/>
                <a:cs typeface="Poppins" pitchFamily="2" charset="0"/>
              </a:rPr>
              <a:t>Nevşehir</a:t>
            </a:r>
            <a:r>
              <a:rPr lang="en-US" sz="2000" i="0" dirty="0">
                <a:latin typeface="Poppins" pitchFamily="2" charset="0"/>
                <a:cs typeface="Poppins" pitchFamily="2" charset="0"/>
              </a:rPr>
              <a:t> il </a:t>
            </a:r>
            <a:r>
              <a:rPr lang="en-US" sz="2000" i="0" dirty="0" err="1">
                <a:latin typeface="Poppins" pitchFamily="2" charset="0"/>
                <a:cs typeface="Poppins" pitchFamily="2" charset="0"/>
              </a:rPr>
              <a:t>sınırları</a:t>
            </a:r>
            <a:r>
              <a:rPr lang="en-US" sz="2000" i="0" dirty="0">
                <a:latin typeface="Poppins" pitchFamily="2" charset="0"/>
                <a:cs typeface="Poppins" pitchFamily="2" charset="0"/>
              </a:rPr>
              <a:t> </a:t>
            </a:r>
            <a:r>
              <a:rPr lang="en-US" sz="2000" i="0" dirty="0" err="1">
                <a:latin typeface="Poppins" pitchFamily="2" charset="0"/>
                <a:cs typeface="Poppins" pitchFamily="2" charset="0"/>
              </a:rPr>
              <a:t>içerisinde</a:t>
            </a:r>
            <a:r>
              <a:rPr lang="en-US" sz="2000" i="0" dirty="0">
                <a:latin typeface="Poppins" pitchFamily="2" charset="0"/>
                <a:cs typeface="Poppins" pitchFamily="2" charset="0"/>
              </a:rPr>
              <a:t> </a:t>
            </a:r>
            <a:r>
              <a:rPr lang="en-US" sz="2000" i="0" dirty="0" err="1">
                <a:latin typeface="Poppins" pitchFamily="2" charset="0"/>
                <a:cs typeface="Poppins" pitchFamily="2" charset="0"/>
              </a:rPr>
              <a:t>kendilerini</a:t>
            </a:r>
            <a:r>
              <a:rPr lang="en-US" sz="2000" i="0" dirty="0">
                <a:latin typeface="Poppins" pitchFamily="2" charset="0"/>
                <a:cs typeface="Poppins" pitchFamily="2" charset="0"/>
              </a:rPr>
              <a:t> </a:t>
            </a:r>
            <a:r>
              <a:rPr lang="en-US" sz="2000" i="0" dirty="0" err="1">
                <a:latin typeface="Poppins" pitchFamily="2" charset="0"/>
                <a:cs typeface="Poppins" pitchFamily="2" charset="0"/>
              </a:rPr>
              <a:t>alanlarında</a:t>
            </a:r>
            <a:r>
              <a:rPr lang="en-US" sz="2000" i="0" dirty="0">
                <a:latin typeface="Poppins" pitchFamily="2" charset="0"/>
                <a:cs typeface="Poppins" pitchFamily="2" charset="0"/>
              </a:rPr>
              <a:t> </a:t>
            </a:r>
            <a:r>
              <a:rPr lang="en-US" sz="2000" i="0" dirty="0" err="1">
                <a:latin typeface="Poppins" pitchFamily="2" charset="0"/>
                <a:cs typeface="Poppins" pitchFamily="2" charset="0"/>
              </a:rPr>
              <a:t>geliştirmeleri</a:t>
            </a:r>
            <a:r>
              <a:rPr lang="en-US" sz="2000" i="0" dirty="0">
                <a:latin typeface="Poppins" pitchFamily="2" charset="0"/>
                <a:cs typeface="Poppins" pitchFamily="2" charset="0"/>
              </a:rPr>
              <a:t> </a:t>
            </a:r>
            <a:r>
              <a:rPr lang="en-US" sz="2000" i="0" dirty="0" err="1">
                <a:latin typeface="Poppins" pitchFamily="2" charset="0"/>
                <a:cs typeface="Poppins" pitchFamily="2" charset="0"/>
              </a:rPr>
              <a:t>için</a:t>
            </a:r>
            <a:r>
              <a:rPr lang="en-US" sz="2000" i="0" dirty="0">
                <a:latin typeface="Poppins" pitchFamily="2" charset="0"/>
                <a:cs typeface="Poppins" pitchFamily="2" charset="0"/>
              </a:rPr>
              <a:t> </a:t>
            </a:r>
            <a:r>
              <a:rPr lang="en-US" sz="2000" i="0" dirty="0" err="1">
                <a:latin typeface="Poppins" pitchFamily="2" charset="0"/>
                <a:cs typeface="Poppins" pitchFamily="2" charset="0"/>
              </a:rPr>
              <a:t>önereceğiniz</a:t>
            </a:r>
            <a:r>
              <a:rPr lang="en-US" sz="2000" i="0" dirty="0">
                <a:latin typeface="Poppins" pitchFamily="2" charset="0"/>
                <a:cs typeface="Poppins" pitchFamily="2" charset="0"/>
              </a:rPr>
              <a:t> </a:t>
            </a:r>
            <a:r>
              <a:rPr lang="en-US" sz="2000" i="0" dirty="0" err="1">
                <a:latin typeface="Poppins" pitchFamily="2" charset="0"/>
                <a:cs typeface="Poppins" pitchFamily="2" charset="0"/>
              </a:rPr>
              <a:t>faaliyetler</a:t>
            </a:r>
            <a:r>
              <a:rPr lang="en-US" sz="2000" i="0" dirty="0">
                <a:latin typeface="Poppins" pitchFamily="2" charset="0"/>
                <a:cs typeface="Poppins" pitchFamily="2" charset="0"/>
              </a:rPr>
              <a:t> </a:t>
            </a:r>
            <a:r>
              <a:rPr lang="en-US" sz="2000" i="0" dirty="0" err="1">
                <a:latin typeface="Poppins" pitchFamily="2" charset="0"/>
                <a:cs typeface="Poppins" pitchFamily="2" charset="0"/>
              </a:rPr>
              <a:t>nelerdir</a:t>
            </a:r>
            <a:r>
              <a:rPr lang="en-US" sz="2000" i="0" dirty="0">
                <a:latin typeface="Poppins" pitchFamily="2" charset="0"/>
                <a:cs typeface="Poppins" pitchFamily="2" charset="0"/>
              </a:rPr>
              <a:t>?</a:t>
            </a:r>
            <a:endParaRPr lang="tr-TR" sz="2000" i="0" dirty="0">
              <a:latin typeface="Poppins" pitchFamily="2" charset="0"/>
              <a:cs typeface="Poppins" pitchFamily="2" charset="0"/>
            </a:endParaRPr>
          </a:p>
          <a:p>
            <a:pPr algn="just">
              <a:lnSpc>
                <a:spcPct val="90000"/>
              </a:lnSpc>
              <a:spcAft>
                <a:spcPts val="600"/>
              </a:spcAft>
            </a:pPr>
            <a:endParaRPr lang="tr-TR" sz="2000" dirty="0">
              <a:latin typeface="Poppins" pitchFamily="2" charset="0"/>
              <a:cs typeface="Poppins" pitchFamily="2" charset="0"/>
            </a:endParaRPr>
          </a:p>
          <a:p>
            <a:pPr algn="just">
              <a:lnSpc>
                <a:spcPct val="90000"/>
              </a:lnSpc>
              <a:spcAft>
                <a:spcPts val="600"/>
              </a:spcAft>
            </a:pPr>
            <a:r>
              <a:rPr lang="tr-TR" sz="2000" dirty="0">
                <a:latin typeface="Poppins" pitchFamily="2" charset="0"/>
                <a:cs typeface="Poppins" pitchFamily="2" charset="0"/>
              </a:rPr>
              <a:t>Akademik Seminerler, </a:t>
            </a:r>
            <a:r>
              <a:rPr lang="tr-TR" sz="2000" dirty="0" err="1">
                <a:latin typeface="Poppins" pitchFamily="2" charset="0"/>
                <a:cs typeface="Poppins" pitchFamily="2" charset="0"/>
              </a:rPr>
              <a:t>Çalıştaylar</a:t>
            </a:r>
            <a:r>
              <a:rPr lang="tr-TR" sz="2000" dirty="0">
                <a:latin typeface="Poppins" pitchFamily="2" charset="0"/>
                <a:cs typeface="Poppins" pitchFamily="2" charset="0"/>
              </a:rPr>
              <a:t> ve Konferanslara katılabilirler. Okullarda Gönüllü Öğretmenlik veya belediye tarafından açılan kurslarda gönüllü eğitimcilik  yapılabilirler. Kaymaklı Yer altı şehri gibi tarihi ve turistik yerleri ziyaret edip bir matematikçinin gözünden değerlendirebilirler. </a:t>
            </a:r>
            <a:endParaRPr lang="en-US" sz="2000" dirty="0">
              <a:latin typeface="Poppins" pitchFamily="2" charset="0"/>
              <a:cs typeface="Poppins" pitchFamily="2" charset="0"/>
            </a:endParaRPr>
          </a:p>
        </p:txBody>
      </p:sp>
    </p:spTree>
    <p:extLst>
      <p:ext uri="{BB962C8B-B14F-4D97-AF65-F5344CB8AC3E}">
        <p14:creationId xmlns:p14="http://schemas.microsoft.com/office/powerpoint/2010/main" val="2512060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7FCFAB8-9E9C-414D-9FCB-CECED12D58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6C16827-9A48-4468-BE81-11EC18E0AE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800" y="685799"/>
            <a:ext cx="5410200" cy="54864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FB558A17-22DF-89F2-D542-BC0B3D3D54B4}"/>
              </a:ext>
            </a:extLst>
          </p:cNvPr>
          <p:cNvSpPr>
            <a:spLocks noGrp="1"/>
          </p:cNvSpPr>
          <p:nvPr>
            <p:ph type="title"/>
          </p:nvPr>
        </p:nvSpPr>
        <p:spPr>
          <a:xfrm>
            <a:off x="1632439" y="1335183"/>
            <a:ext cx="3516922" cy="4150899"/>
          </a:xfrm>
        </p:spPr>
        <p:txBody>
          <a:bodyPr>
            <a:normAutofit/>
          </a:bodyPr>
          <a:lstStyle/>
          <a:p>
            <a:pPr algn="ctr"/>
            <a:r>
              <a:rPr lang="tr-TR" sz="3200" dirty="0">
                <a:solidFill>
                  <a:srgbClr val="595959"/>
                </a:solidFill>
                <a:latin typeface="Poppins" pitchFamily="2" charset="0"/>
                <a:cs typeface="Poppins" pitchFamily="2" charset="0"/>
              </a:rPr>
              <a:t>Değerlendirme/ not sistemi</a:t>
            </a:r>
          </a:p>
        </p:txBody>
      </p:sp>
      <p:sp>
        <p:nvSpPr>
          <p:cNvPr id="12" name="Rectangle 11">
            <a:extLst>
              <a:ext uri="{FF2B5EF4-FFF2-40B4-BE49-F238E27FC236}">
                <a16:creationId xmlns:a16="http://schemas.microsoft.com/office/drawing/2014/main" id="{899956BA-5C38-49F9-88D6-BD6C71E9C7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6000" y="685799"/>
            <a:ext cx="5410200" cy="5486401"/>
          </a:xfrm>
          <a:prstGeom prst="rect">
            <a:avLst/>
          </a:prstGeom>
          <a:solidFill>
            <a:schemeClr val="accent2">
              <a:lumMod val="20000"/>
              <a:lumOff val="80000"/>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30" name="Picture 6"/>
          <p:cNvPicPr>
            <a:picLocks noGrp="1" noChangeAspect="1" noChangeArrowheads="1"/>
          </p:cNvPicPr>
          <p:nvPr>
            <p:ph idx="1"/>
          </p:nvPr>
        </p:nvPicPr>
        <p:blipFill>
          <a:blip r:embed="rId3" cstate="hqprint">
            <a:extLst>
              <a:ext uri="{28A0092B-C50C-407E-A947-70E740481C1C}">
                <a14:useLocalDpi xmlns:a14="http://schemas.microsoft.com/office/drawing/2010/main" val="0"/>
              </a:ext>
            </a:extLst>
          </a:blip>
          <a:srcRect/>
          <a:stretch>
            <a:fillRect/>
          </a:stretch>
        </p:blipFill>
        <p:spPr bwMode="auto">
          <a:xfrm>
            <a:off x="6745288" y="1105594"/>
            <a:ext cx="4111625" cy="46966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09296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C79EED4-4B79-5DCE-0DAA-877125A34DD7}"/>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B600169-1A21-9815-BA4D-5A4032539D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185554A2-64AC-345A-4D92-7AB0F555C0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800" y="685799"/>
            <a:ext cx="5410200" cy="54864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800F8974-2850-7FE0-E928-7BA63D9D469E}"/>
              </a:ext>
            </a:extLst>
          </p:cNvPr>
          <p:cNvSpPr>
            <a:spLocks noGrp="1"/>
          </p:cNvSpPr>
          <p:nvPr>
            <p:ph type="title"/>
          </p:nvPr>
        </p:nvSpPr>
        <p:spPr>
          <a:xfrm>
            <a:off x="1632439" y="1335183"/>
            <a:ext cx="3516922" cy="4150899"/>
          </a:xfrm>
        </p:spPr>
        <p:txBody>
          <a:bodyPr>
            <a:normAutofit/>
          </a:bodyPr>
          <a:lstStyle/>
          <a:p>
            <a:pPr algn="ctr"/>
            <a:r>
              <a:rPr lang="tr-TR" sz="3200" dirty="0">
                <a:solidFill>
                  <a:srgbClr val="595959"/>
                </a:solidFill>
                <a:latin typeface="Poppins" pitchFamily="2" charset="0"/>
                <a:cs typeface="Poppins" pitchFamily="2" charset="0"/>
              </a:rPr>
              <a:t>Derslere Devam ve Yoklamalar  </a:t>
            </a:r>
          </a:p>
        </p:txBody>
      </p:sp>
      <p:sp>
        <p:nvSpPr>
          <p:cNvPr id="12" name="Rectangle 11">
            <a:extLst>
              <a:ext uri="{FF2B5EF4-FFF2-40B4-BE49-F238E27FC236}">
                <a16:creationId xmlns:a16="http://schemas.microsoft.com/office/drawing/2014/main" id="{76D99AC9-6640-1C8C-ED79-2BAA462513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6000" y="685799"/>
            <a:ext cx="5410200" cy="5486401"/>
          </a:xfrm>
          <a:prstGeom prst="rect">
            <a:avLst/>
          </a:prstGeom>
          <a:solidFill>
            <a:schemeClr val="accent2">
              <a:lumMod val="20000"/>
              <a:lumOff val="80000"/>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İçerik Yer Tutucusu 2">
            <a:extLst>
              <a:ext uri="{FF2B5EF4-FFF2-40B4-BE49-F238E27FC236}">
                <a16:creationId xmlns:a16="http://schemas.microsoft.com/office/drawing/2014/main" id="{058579E8-7077-2DB0-751B-C92ED43A06F5}"/>
              </a:ext>
            </a:extLst>
          </p:cNvPr>
          <p:cNvSpPr>
            <a:spLocks noGrp="1"/>
          </p:cNvSpPr>
          <p:nvPr>
            <p:ph idx="1"/>
          </p:nvPr>
        </p:nvSpPr>
        <p:spPr>
          <a:xfrm>
            <a:off x="6746001" y="1335183"/>
            <a:ext cx="4499360" cy="4187633"/>
          </a:xfrm>
        </p:spPr>
        <p:txBody>
          <a:bodyPr anchor="ctr">
            <a:normAutofit/>
          </a:bodyPr>
          <a:lstStyle/>
          <a:p>
            <a:pPr algn="just"/>
            <a:r>
              <a:rPr lang="tr-TR" sz="2000" dirty="0">
                <a:latin typeface="Poppins" panose="00000500000000000000" pitchFamily="2" charset="0"/>
                <a:cs typeface="Poppins" panose="00000500000000000000" pitchFamily="2" charset="0"/>
              </a:rPr>
              <a:t>Derslere devam ve yoklamalar MADDE 20 – (1) (Değişik:RG-31/5/2022-31852) Öğrencilerin teorik derslere % 70, uygulamalı derslere % 80 oranında devam etmeleri zorunludur.</a:t>
            </a:r>
            <a:endParaRPr lang="tr-TR" sz="2000" dirty="0">
              <a:solidFill>
                <a:schemeClr val="tx1">
                  <a:lumMod val="65000"/>
                  <a:lumOff val="35000"/>
                </a:schemeClr>
              </a:solidFill>
              <a:latin typeface="Poppins" panose="00000500000000000000" pitchFamily="2" charset="0"/>
              <a:cs typeface="Poppins" panose="00000500000000000000" pitchFamily="2" charset="0"/>
            </a:endParaRPr>
          </a:p>
        </p:txBody>
      </p:sp>
    </p:spTree>
    <p:extLst>
      <p:ext uri="{BB962C8B-B14F-4D97-AF65-F5344CB8AC3E}">
        <p14:creationId xmlns:p14="http://schemas.microsoft.com/office/powerpoint/2010/main" val="304956424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9449E7A-9883-9B99-397F-D7FAEAF8FE60}"/>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CC9CC66-9F9E-E1CD-58B8-5C4109875D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4293FE92-08CF-1194-8907-87B489C746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800" y="685799"/>
            <a:ext cx="5410200" cy="54864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6F203B78-CBE1-674B-264B-E06A0A9D5C4A}"/>
              </a:ext>
            </a:extLst>
          </p:cNvPr>
          <p:cNvSpPr>
            <a:spLocks noGrp="1"/>
          </p:cNvSpPr>
          <p:nvPr>
            <p:ph type="title"/>
          </p:nvPr>
        </p:nvSpPr>
        <p:spPr>
          <a:xfrm>
            <a:off x="1632439" y="1335183"/>
            <a:ext cx="3516922" cy="4150899"/>
          </a:xfrm>
        </p:spPr>
        <p:txBody>
          <a:bodyPr>
            <a:normAutofit/>
          </a:bodyPr>
          <a:lstStyle/>
          <a:p>
            <a:pPr algn="ctr"/>
            <a:r>
              <a:rPr lang="tr-TR" sz="3200" dirty="0">
                <a:solidFill>
                  <a:srgbClr val="595959"/>
                </a:solidFill>
                <a:latin typeface="Poppins" pitchFamily="2" charset="0"/>
                <a:cs typeface="Poppins" pitchFamily="2" charset="0"/>
              </a:rPr>
              <a:t>Kopya çekmek / teşebbüs etmek vb. davranışlar</a:t>
            </a:r>
          </a:p>
        </p:txBody>
      </p:sp>
      <p:sp>
        <p:nvSpPr>
          <p:cNvPr id="12" name="Rectangle 11">
            <a:extLst>
              <a:ext uri="{FF2B5EF4-FFF2-40B4-BE49-F238E27FC236}">
                <a16:creationId xmlns:a16="http://schemas.microsoft.com/office/drawing/2014/main" id="{4920B19A-514B-C1D8-3F57-E51A4C0C87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6000" y="685799"/>
            <a:ext cx="5410200" cy="5486401"/>
          </a:xfrm>
          <a:prstGeom prst="rect">
            <a:avLst/>
          </a:prstGeom>
          <a:solidFill>
            <a:schemeClr val="accent2">
              <a:lumMod val="20000"/>
              <a:lumOff val="80000"/>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İçerik Yer Tutucusu 2">
            <a:extLst>
              <a:ext uri="{FF2B5EF4-FFF2-40B4-BE49-F238E27FC236}">
                <a16:creationId xmlns:a16="http://schemas.microsoft.com/office/drawing/2014/main" id="{976F0FFD-4167-B8D7-0344-1C498285AB5E}"/>
              </a:ext>
            </a:extLst>
          </p:cNvPr>
          <p:cNvSpPr>
            <a:spLocks noGrp="1"/>
          </p:cNvSpPr>
          <p:nvPr>
            <p:ph idx="1"/>
          </p:nvPr>
        </p:nvSpPr>
        <p:spPr>
          <a:xfrm>
            <a:off x="6421582" y="1335183"/>
            <a:ext cx="4738253" cy="4187633"/>
          </a:xfrm>
        </p:spPr>
        <p:txBody>
          <a:bodyPr anchor="ctr">
            <a:normAutofit/>
          </a:bodyPr>
          <a:lstStyle/>
          <a:p>
            <a:pPr marL="0" indent="0" algn="ctr">
              <a:buNone/>
            </a:pPr>
            <a:r>
              <a:rPr lang="tr-TR" sz="2000" dirty="0">
                <a:latin typeface="Poppins" panose="00000500000000000000" pitchFamily="2" charset="0"/>
                <a:cs typeface="Poppins" panose="00000500000000000000" pitchFamily="2" charset="0"/>
              </a:rPr>
              <a:t>2547 sayılı Yükseköğretim Kanununun 54. maddesi hükümleri çerçevesinde soruşturma açılmaktadır.</a:t>
            </a:r>
            <a:endParaRPr lang="tr-TR" sz="2000" dirty="0">
              <a:solidFill>
                <a:schemeClr val="tx1">
                  <a:lumMod val="65000"/>
                  <a:lumOff val="35000"/>
                </a:schemeClr>
              </a:solidFill>
              <a:latin typeface="Poppins" panose="00000500000000000000" pitchFamily="2" charset="0"/>
              <a:cs typeface="Poppins" panose="00000500000000000000" pitchFamily="2" charset="0"/>
            </a:endParaRPr>
          </a:p>
        </p:txBody>
      </p:sp>
    </p:spTree>
    <p:extLst>
      <p:ext uri="{BB962C8B-B14F-4D97-AF65-F5344CB8AC3E}">
        <p14:creationId xmlns:p14="http://schemas.microsoft.com/office/powerpoint/2010/main" val="9590351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07A32984-650C-3116-96EC-2E5B13EF635D}"/>
              </a:ext>
            </a:extLst>
          </p:cNvPr>
          <p:cNvSpPr>
            <a:spLocks noGrp="1"/>
          </p:cNvSpPr>
          <p:nvPr>
            <p:ph idx="1"/>
          </p:nvPr>
        </p:nvSpPr>
        <p:spPr>
          <a:xfrm>
            <a:off x="838200" y="731520"/>
            <a:ext cx="10515600" cy="5445443"/>
          </a:xfrm>
          <a:solidFill>
            <a:srgbClr val="FFC000">
              <a:alpha val="22194"/>
            </a:srgbClr>
          </a:solidFill>
          <a:ln w="25400">
            <a:solidFill>
              <a:srgbClr val="E6A83F"/>
            </a:solidFill>
          </a:ln>
        </p:spPr>
        <p:txBody>
          <a:bodyPr anchor="ctr">
            <a:normAutofit/>
          </a:bodyPr>
          <a:lstStyle/>
          <a:p>
            <a:pPr marL="0" indent="0" algn="ctr">
              <a:buNone/>
            </a:pPr>
            <a:r>
              <a:rPr lang="tr-TR" sz="4000" dirty="0">
                <a:latin typeface="Poppins" pitchFamily="2" charset="0"/>
                <a:cs typeface="Poppins" pitchFamily="2" charset="0"/>
              </a:rPr>
              <a:t>Hepinize mutlu bir dönem dileriz…</a:t>
            </a:r>
          </a:p>
          <a:p>
            <a:pPr marL="0" indent="0" algn="ctr">
              <a:buNone/>
            </a:pPr>
            <a:endParaRPr lang="tr-TR" sz="3200" dirty="0">
              <a:latin typeface="Poppins" pitchFamily="2" charset="0"/>
              <a:cs typeface="Poppins" pitchFamily="2" charset="0"/>
            </a:endParaRPr>
          </a:p>
          <a:p>
            <a:pPr marL="0" indent="0" algn="ctr">
              <a:buNone/>
            </a:pPr>
            <a:endParaRPr lang="tr-TR" sz="3200" dirty="0">
              <a:latin typeface="Poppins" pitchFamily="2" charset="0"/>
              <a:cs typeface="Poppins" pitchFamily="2" charset="0"/>
            </a:endParaRPr>
          </a:p>
          <a:p>
            <a:pPr marL="0" indent="0" algn="ctr">
              <a:buNone/>
            </a:pPr>
            <a:r>
              <a:rPr lang="tr-TR" sz="2400" i="1" dirty="0">
                <a:latin typeface="Poppins" pitchFamily="2" charset="0"/>
                <a:cs typeface="Poppins" pitchFamily="2" charset="0"/>
              </a:rPr>
              <a:t>Toplumdaki en önemli değişim ajanlarından biri öğretmenlerdir.</a:t>
            </a:r>
          </a:p>
        </p:txBody>
      </p:sp>
    </p:spTree>
    <p:extLst>
      <p:ext uri="{BB962C8B-B14F-4D97-AF65-F5344CB8AC3E}">
        <p14:creationId xmlns:p14="http://schemas.microsoft.com/office/powerpoint/2010/main" val="3616700264"/>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TM04033923[[fn=Derinlik]]</Template>
  <TotalTime>708</TotalTime>
  <Words>1518</Words>
  <Application>Microsoft Macintosh PowerPoint</Application>
  <PresentationFormat>Geniş ekran</PresentationFormat>
  <Paragraphs>156</Paragraphs>
  <Slides>35</Slides>
  <Notes>4</Notes>
  <HiddenSlides>0</HiddenSlides>
  <MMClips>1</MMClips>
  <ScaleCrop>false</ScaleCrop>
  <HeadingPairs>
    <vt:vector size="6" baseType="variant">
      <vt:variant>
        <vt:lpstr>Kullanılan Yazı Tipleri</vt:lpstr>
      </vt:variant>
      <vt:variant>
        <vt:i4>7</vt:i4>
      </vt:variant>
      <vt:variant>
        <vt:lpstr>Tema</vt:lpstr>
      </vt:variant>
      <vt:variant>
        <vt:i4>1</vt:i4>
      </vt:variant>
      <vt:variant>
        <vt:lpstr>Slayt Başlıkları</vt:lpstr>
      </vt:variant>
      <vt:variant>
        <vt:i4>35</vt:i4>
      </vt:variant>
    </vt:vector>
  </HeadingPairs>
  <TitlesOfParts>
    <vt:vector size="43" baseType="lpstr">
      <vt:lpstr>Aptos</vt:lpstr>
      <vt:lpstr>Aptos Display</vt:lpstr>
      <vt:lpstr>Arial</vt:lpstr>
      <vt:lpstr>Calibri</vt:lpstr>
      <vt:lpstr>Montserrat Black</vt:lpstr>
      <vt:lpstr>Poppins</vt:lpstr>
      <vt:lpstr>Times New Roman</vt:lpstr>
      <vt:lpstr>Office Teması</vt:lpstr>
      <vt:lpstr>NEVŞEHİR HACI BEKTAŞ VELİ ÜNİVERSİTESİ</vt:lpstr>
      <vt:lpstr>Genel Bilgiler</vt:lpstr>
      <vt:lpstr>Sosyal İmkanlar</vt:lpstr>
      <vt:lpstr>Spor olanakları</vt:lpstr>
      <vt:lpstr>TESİSLERİMİZ</vt:lpstr>
      <vt:lpstr>Kültür ve Kongre Merkezi</vt:lpstr>
      <vt:lpstr>Beslenme Olanakları</vt:lpstr>
      <vt:lpstr>Kütüphane</vt:lpstr>
      <vt:lpstr>Sağlık Olanakları</vt:lpstr>
      <vt:lpstr>Çalışma Olanakları</vt:lpstr>
      <vt:lpstr>PowerPoint Sunusu</vt:lpstr>
      <vt:lpstr>FAKÜLTE TANITIMI</vt:lpstr>
      <vt:lpstr>TANITIM VİDEOSU</vt:lpstr>
      <vt:lpstr>GENEL BİLGİ</vt:lpstr>
      <vt:lpstr>MİSYONUMUZ-VİZYONUMUZ</vt:lpstr>
      <vt:lpstr>FAKÜLTE YÖNETİMİ</vt:lpstr>
      <vt:lpstr>PowerPoint Sunusu</vt:lpstr>
      <vt:lpstr>AKADEMİK VE İDARİ PERSONEL</vt:lpstr>
      <vt:lpstr>AKADEMİK TAKVİM ve DUYURULAR</vt:lpstr>
      <vt:lpstr>Sosyal Medya Hesaplarımız</vt:lpstr>
      <vt:lpstr>FORMLAR</vt:lpstr>
      <vt:lpstr>DERS PROGRAMLARI</vt:lpstr>
      <vt:lpstr>FAKÜLTE BİNASI</vt:lpstr>
      <vt:lpstr>PowerPoint Sunusu</vt:lpstr>
      <vt:lpstr>BLOKLAR</vt:lpstr>
      <vt:lpstr>Bölümler</vt:lpstr>
      <vt:lpstr>PowerPoint Sunusu</vt:lpstr>
      <vt:lpstr>PowerPoint Sunusu</vt:lpstr>
      <vt:lpstr>PowerPoint Sunusu</vt:lpstr>
      <vt:lpstr>Programa ait bir öğrenci kulübü/topluluğu var mıdır? Varsa bu kulüpte/toplulukta ne tür etkinlikler yapılmaktadır?   Programa ait bir öğrenci kulübü bulunmamaktadır.</vt:lpstr>
      <vt:lpstr>Programda öğrenim gören öğrenciler, ana bilim dalı ile nasıl iletişime geçebilirler?  Matematik ve Fen Bilimleri Eğitimi Bölümü Web Sayfası: https://mafet.nevsehir.edu.tr/tr    Ana Bilim Dalı: Dr. Öğretim Üyesi Solmaz Damla Gedik Altun Mail: sdgedik@nevsehir.edu.tr Dahili: 21094   1. Sınıf Danışmanı: Doç. Dr. Deniz Kaya Mail: denizkaya@nevsehir.edu.tr Dahili: 21097 </vt:lpstr>
      <vt:lpstr>Değerlendirme/ not sistemi</vt:lpstr>
      <vt:lpstr>Derslere Devam ve Yoklamalar  </vt:lpstr>
      <vt:lpstr>Kopya çekmek / teşebbüs etmek vb. davranışlar</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NEVŞEHİR HACI BEKTAŞ VELİ ÜNİVERSİTESİ</dc:title>
  <dc:creator>Bedri Nejat Yüzüak</dc:creator>
  <cp:lastModifiedBy>ibrahim altun</cp:lastModifiedBy>
  <cp:revision>60</cp:revision>
  <dcterms:created xsi:type="dcterms:W3CDTF">2024-08-06T11:05:20Z</dcterms:created>
  <dcterms:modified xsi:type="dcterms:W3CDTF">2024-09-10T22:40:45Z</dcterms:modified>
</cp:coreProperties>
</file>