
<file path=[Content_Types].xml><?xml version="1.0" encoding="utf-8"?>
<Types xmlns="http://schemas.openxmlformats.org/package/2006/content-types">
  <Default Extension="xml" ContentType="application/xml"/>
  <Default Extension="wmf" ContentType="image/x-wmf"/>
  <Default Extension="bin" ContentType="application/vnd.openxmlformats-officedocument.oleObject"/>
  <Default Extension="rels" ContentType="application/vnd.openxmlformats-package.relationships+xml"/>
  <Default Extension="jpeg" ContentType="image/jpeg"/>
  <Default Extension="png" ContentType="image/png"/>
  <Override PartName="/ppt/notesSlides/notesSlide29.xml" ContentType="application/vnd.openxmlformats-officedocument.presentationml.notesSlide+xml"/>
  <Override PartName="/ppt/notesSlides/notesSlide27.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19.xml" ContentType="application/vnd.openxmlformats-officedocument.presentationml.notesSlide+xml"/>
  <Override PartName="/ppt/notesSlides/notesSlide18.xml" ContentType="application/vnd.openxmlformats-officedocument.presentationml.notesSlide+xml"/>
  <Override PartName="/ppt/notesSlides/notesSlide16.xml" ContentType="application/vnd.openxmlformats-officedocument.presentationml.notesSlide+xml"/>
  <Override PartName="/ppt/notesSlides/notesSlide12.xml" ContentType="application/vnd.openxmlformats-officedocument.presentationml.notesSlide+xml"/>
  <Override PartName="/ppt/notesSlides/notesSlide9.xml" ContentType="application/vnd.openxmlformats-officedocument.presentationml.notesSlide+xml"/>
  <Override PartName="/ppt/notesSlides/notesSlide5.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s/slide26.xml" ContentType="application/vnd.openxmlformats-officedocument.presentationml.slide+xml"/>
  <Override PartName="/ppt/notesSlides/notesSlide21.xml" ContentType="application/vnd.openxmlformats-officedocument.presentationml.notesSlide+xml"/>
  <Override PartName="/ppt/notesSlides/notesSlide14.xml" ContentType="application/vnd.openxmlformats-officedocument.presentationml.notes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notesSlides/notesSlide20.xml" ContentType="application/vnd.openxmlformats-officedocument.presentationml.notesSlide+xml"/>
  <Override PartName="/ppt/notesSlides/notesSlide10.xml" ContentType="application/vnd.openxmlformats-officedocument.presentationml.notesSlide+xml"/>
  <Override PartName="/ppt/slides/slide21.xml" ContentType="application/vnd.openxmlformats-officedocument.presentationml.slide+xml"/>
  <Override PartName="/ppt/notesSlides/notesSlide22.xml" ContentType="application/vnd.openxmlformats-officedocument.presentationml.notesSlide+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s/slide12.xml" ContentType="application/vnd.openxmlformats-officedocument.presentationml.slide+xml"/>
  <Override PartName="/ppt/notesSlides/notesSlide28.xml" ContentType="application/vnd.openxmlformats-officedocument.presentationml.notesSlide+xml"/>
  <Override PartName="/ppt/slideLayouts/slideLayout6.xml" ContentType="application/vnd.openxmlformats-officedocument.presentationml.slideLayout+xml"/>
  <Override PartName="/ppt/notesSlides/notesSlide11.xml" ContentType="application/vnd.openxmlformats-officedocument.presentationml.notesSlide+xml"/>
  <Override PartName="/ppt/slides/slide10.xml" ContentType="application/vnd.openxmlformats-officedocument.presentationml.slide+xml"/>
  <Override PartName="/ppt/slides/slide13.xml" ContentType="application/vnd.openxmlformats-officedocument.presentationml.slide+xml"/>
  <Override PartName="/ppt/theme/theme2.xml" ContentType="application/vnd.openxmlformats-officedocument.theme+xml"/>
  <Override PartName="/ppt/theme/theme1.xml" ContentType="application/vnd.openxmlformats-officedocument.theme+xml"/>
  <Override PartName="/ppt/slideLayouts/slideLayout9.xml" ContentType="application/vnd.openxmlformats-officedocument.presentationml.slideLayout+xml"/>
  <Override PartName="/ppt/slides/slide3.xml" ContentType="application/vnd.openxmlformats-officedocument.presentationml.slide+xml"/>
  <Override PartName="/docProps/app.xml" ContentType="application/vnd.openxmlformats-officedocument.extended-properties+xml"/>
  <Override PartName="/ppt/notesSlides/notesSlide4.xml" ContentType="application/vnd.openxmlformats-officedocument.presentationml.notesSlide+xml"/>
  <Override PartName="/ppt/tableStyles.xml" ContentType="application/vnd.openxmlformats-officedocument.presentationml.tableStyles+xml"/>
  <Override PartName="/ppt/slides/slide17.xml" ContentType="application/vnd.openxmlformats-officedocument.presentationml.slide+xml"/>
  <Override PartName="/ppt/notesSlides/notesSlide26.xml" ContentType="application/vnd.openxmlformats-officedocument.presentationml.notesSlide+xml"/>
  <Override PartName="/ppt/diagrams/layout1.xml" ContentType="application/vnd.openxmlformats-officedocument.drawingml.diagramLayout+xml"/>
  <Override PartName="/ppt/slideLayouts/slideLayout2.xml" ContentType="application/vnd.openxmlformats-officedocument.presentationml.slideLayout+xml"/>
  <Override PartName="/ppt/diagrams/drawing1.xml" ContentType="application/vnd.openxmlformats-officedocument.drawingml.diagramDrawing+xml"/>
  <Override PartName="/ppt/presProps.xml" ContentType="application/vnd.openxmlformats-officedocument.presentationml.presProps+xml"/>
  <Override PartName="/ppt/diagrams/data1.xml" ContentType="application/vnd.openxmlformats-officedocument.drawingml.diagramData+xml"/>
  <Override PartName="/ppt/slideMasters/slideMaster1.xml" ContentType="application/vnd.openxmlformats-officedocument.presentationml.slideMaster+xml"/>
  <Override PartName="/ppt/slides/slide2.xml" ContentType="application/vnd.openxmlformats-officedocument.presentationml.slide+xml"/>
  <Override PartName="/ppt/slideLayouts/slideLayout3.xml" ContentType="application/vnd.openxmlformats-officedocument.presentationml.slideLayout+xml"/>
  <Override PartName="/ppt/notesSlides/notesSlide8.xml" ContentType="application/vnd.openxmlformats-officedocument.presentationml.notesSlide+xml"/>
  <Override PartName="/ppt/diagrams/quickStyle1.xml" ContentType="application/vnd.openxmlformats-officedocument.drawingml.diagramQuickStyle+xml"/>
  <Override PartName="/ppt/slides/slide29.xml" ContentType="application/vnd.openxmlformats-officedocument.presentationml.slide+xml"/>
  <Override PartName="/ppt/slideLayouts/slideLayout7.xml" ContentType="application/vnd.openxmlformats-officedocument.presentationml.slideLayout+xml"/>
  <Override PartName="/ppt/slides/slide15.xml" ContentType="application/vnd.openxmlformats-officedocument.presentationml.slide+xml"/>
  <Override PartName="/ppt/notesSlides/notesSlide7.xml" ContentType="application/vnd.openxmlformats-officedocument.presentationml.notesSlide+xml"/>
  <Override PartName="/ppt/presentation.xml" ContentType="application/vnd.openxmlformats-officedocument.presentationml.presentation.main+xml"/>
  <Override PartName="/ppt/slides/slide8.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Override PartName="/ppt/slideLayouts/slideLayout8.xml" ContentType="application/vnd.openxmlformats-officedocument.presentationml.slideLayout+xml"/>
  <Override PartName="/ppt/slideLayouts/slideLayout5.xml" ContentType="application/vnd.openxmlformats-officedocument.presentationml.slideLayout+xml"/>
  <Override PartName="/ppt/slides/slide7.xml" ContentType="application/vnd.openxmlformats-officedocument.presentationml.slid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6.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notesSlides/notesSlide6.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13.xml" ContentType="application/vnd.openxmlformats-officedocument.presentationml.notesSlide+xml"/>
  <Override PartName="/ppt/slides/slide9.xml" ContentType="application/vnd.openxmlformats-officedocument.presentationml.slide+xml"/>
  <Override PartName="/ppt/slides/slide28.xml" ContentType="application/vnd.openxmlformats-officedocument.presentationml.slide+xml"/>
  <Override PartName="/ppt/slides/slide20.xml" ContentType="application/vnd.openxmlformats-officedocument.presentationml.slide+xml"/>
  <Override PartName="/ppt/slides/slide11.xml" ContentType="application/vnd.openxmlformats-officedocument.presentationml.slide+xml"/>
  <Override PartName="/ppt/notesSlides/notesSlide15.xml" ContentType="application/vnd.openxmlformats-officedocument.presentationml.notesSlide+xml"/>
  <Override PartName="/ppt/slides/slide14.xml" ContentType="application/vnd.openxmlformats-officedocument.presentationml.slide+xml"/>
  <Override PartName="/ppt/slides/slide16.xml" ContentType="application/vnd.openxmlformats-officedocument.presentationml.slide+xml"/>
  <Override PartName="/ppt/slides/slide27.xml" ContentType="application/vnd.openxmlformats-officedocument.presentationml.slide+xml"/>
  <Override PartName="/ppt/slides/slide18.xml" ContentType="application/vnd.openxmlformats-officedocument.presentationml.slide+xml"/>
  <Override PartName="/ppt/notesSlides/notesSlide17.xml" ContentType="application/vnd.openxmlformats-officedocument.presentationml.notesSlide+xml"/>
  <Override PartName="/ppt/slides/slide22.xml" ContentType="application/vnd.openxmlformats-officedocument.presentationml.slide+xml"/>
  <Override PartName="/ppt/diagrams/colors1.xml" ContentType="application/vnd.openxmlformats-officedocument.drawingml.diagramColors+xml"/>
  <Override PartName="/ppt/slides/slide19.xml" ContentType="application/vnd.openxmlformats-officedocument.presentationml.slide+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aveSubsetFonts="1" showSpecialPlsOnTitleSld="0">
  <p:sldMasterIdLst>
    <p:sldMasterId id="2147483648" r:id="rId1"/>
  </p:sldMasterIdLst>
  <p:notesMasterIdLst>
    <p:notesMasterId r:id="rId3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Lst>
  <p:sldSz cx="12192000" cy="6858000"/>
  <p:notesSz cx="6858000" cy="9144000"/>
  <p:defaultTextStyle>
    <a:defPPr>
      <a:defRPr lang="tr-TR"/>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78" d="100"/>
          <a:sy n="78" d="100"/>
        </p:scale>
        <p:origin x="-104" y="-116"/>
      </p:cViewPr>
      <p:guideLst>
        <p:guide pos="2160" orient="horz"/>
        <p:guide pos="3840"/>
      </p:guideLst>
    </p:cSldViewPr>
  </p:slide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notesMaster" Target="notesMasters/notesMaster1.xml"/><Relationship Id="rId34" Type="http://schemas.openxmlformats.org/officeDocument/2006/relationships/presProps" Target="presProps.xml" /><Relationship Id="rId35" Type="http://schemas.openxmlformats.org/officeDocument/2006/relationships/tableStyles" Target="tableStyles.xml" /><Relationship Id="rId36" Type="http://schemas.openxmlformats.org/officeDocument/2006/relationships/viewProps" Target="viewProps.xml" /></Relationships>
</file>

<file path=ppt/diagrams/_rels/data1.xml.rels><?xml version="1.0" encoding="UTF-8" standalone="yes"?><Relationships xmlns="http://schemas.openxmlformats.org/package/2006/relationships"></Relationships>
</file>

<file path=ppt/diagrams/_rels/drawing1.xml.rels><?xml version="1.0" encoding="UTF-8" standalone="yes"?><Relationships xmlns="http://schemas.openxmlformats.org/package/2006/relationships"></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alignNode1">
    <dgm:fillClrLst hueDir="cw" meth="repeat">
      <a:schemeClr val="accent1"/>
    </dgm:fillClrLst>
    <dgm:linClrLst hueDir="cw" meth="repeat">
      <a:schemeClr val="accent1"/>
    </dgm:linClrLst>
    <dgm:effectClrLst hueDir="cw" meth="span"/>
    <dgm:txLinClrLst hueDir="cw" meth="span"/>
    <dgm:txFillClrLst hueDir="cw" meth="span"/>
    <dgm:txEffectClrLst hueDir="cw" meth="span"/>
  </dgm:styleLbl>
  <dgm:styleLbl name="node1">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lnNode1">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vennNode1">
    <dgm:fillClrLst hueDir="cw" meth="repeat">
      <a:schemeClr val="accent1">
        <a:alpha val="50000"/>
      </a:schemeClr>
    </dgm:fillClrLst>
    <dgm:linClrLst hueDir="cw" meth="repeat">
      <a:schemeClr val="lt1"/>
    </dgm:linClrLst>
    <dgm:effectClrLst hueDir="cw" meth="span"/>
    <dgm:txLinClrLst hueDir="cw" meth="span"/>
    <dgm:txFillClrLst hueDir="cw" meth="span"/>
    <dgm:txEffectClrLst hueDir="cw" meth="span"/>
  </dgm:styleLbl>
  <dgm:styleLbl name="node2">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node3">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node4">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fgImgPlace1">
    <dgm:fillClrLst hueDir="cw" meth="repeat">
      <a:schemeClr val="accent1">
        <a:tint val="50000"/>
      </a:schemeClr>
    </dgm:fillClrLst>
    <dgm:linClrLst hueDir="cw" meth="repeat">
      <a:schemeClr val="lt1"/>
    </dgm:linClrLst>
    <dgm:effectClrLst hueDir="cw" meth="span"/>
    <dgm:txLinClrLst hueDir="cw" meth="span"/>
    <dgm:txFillClrLst hueDir="cw" meth="repeat">
      <a:schemeClr val="lt1"/>
    </dgm:txFillClrLst>
    <dgm:txEffectClrLst hueDir="cw" meth="span"/>
  </dgm:styleLbl>
  <dgm:styleLbl name="alignImgPlace1">
    <dgm:fillClrLst hueDir="cw" meth="repeat">
      <a:schemeClr val="accent1">
        <a:tint val="50000"/>
      </a:schemeClr>
    </dgm:fillClrLst>
    <dgm:linClrLst hueDir="cw" meth="repeat">
      <a:schemeClr val="lt1"/>
    </dgm:linClrLst>
    <dgm:effectClrLst hueDir="cw" meth="span"/>
    <dgm:txLinClrLst hueDir="cw" meth="span"/>
    <dgm:txFillClrLst hueDir="cw" meth="repeat">
      <a:schemeClr val="lt1"/>
    </dgm:txFillClrLst>
    <dgm:txEffectClrLst hueDir="cw" meth="span"/>
  </dgm:styleLbl>
  <dgm:styleLbl name="bgImgPlace1">
    <dgm:fillClrLst hueDir="cw" meth="repeat">
      <a:schemeClr val="accent1">
        <a:tint val="50000"/>
      </a:schemeClr>
    </dgm:fillClrLst>
    <dgm:linClrLst hueDir="cw" meth="repeat">
      <a:schemeClr val="lt1"/>
    </dgm:linClrLst>
    <dgm:effectClrLst hueDir="cw" meth="span"/>
    <dgm:txLinClrLst hueDir="cw" meth="span"/>
    <dgm:txFillClrLst hueDir="cw" meth="repeat">
      <a:schemeClr val="lt1"/>
    </dgm:txFillClrLst>
    <dgm:txEffectClrLst hueDir="cw" meth="span"/>
  </dgm:styleLbl>
  <dgm:styleLbl name="sibTrans2D1">
    <dgm:fillClrLst hueDir="cw" meth="repeat">
      <a:schemeClr val="accent1">
        <a:tint val="60000"/>
      </a:schemeClr>
    </dgm:fillClrLst>
    <dgm:linClrLst hueDir="cw" meth="repeat">
      <a:schemeClr val="accent1">
        <a:tint val="60000"/>
      </a:schemeClr>
    </dgm:linClrLst>
    <dgm:effectClrLst hueDir="cw" meth="span"/>
    <dgm:txLinClrLst hueDir="cw" meth="span"/>
    <dgm:txFillClrLst hueDir="cw" meth="span"/>
    <dgm:txEffectClrLst hueDir="cw" meth="span"/>
  </dgm:styleLbl>
  <dgm:styleLbl name="fgSibTrans2D1">
    <dgm:fillClrLst hueDir="cw" meth="repeat">
      <a:schemeClr val="accent1">
        <a:tint val="60000"/>
      </a:schemeClr>
    </dgm:fillClrLst>
    <dgm:linClrLst hueDir="cw" meth="repeat">
      <a:schemeClr val="accent1">
        <a:tint val="60000"/>
      </a:schemeClr>
    </dgm:linClrLst>
    <dgm:effectClrLst hueDir="cw" meth="span"/>
    <dgm:txLinClrLst hueDir="cw" meth="span"/>
    <dgm:txFillClrLst hueDir="cw" meth="span"/>
    <dgm:txEffectClrLst hueDir="cw" meth="span"/>
  </dgm:styleLbl>
  <dgm:styleLbl name="bgSibTrans2D1">
    <dgm:fillClrLst hueDir="cw" meth="repeat">
      <a:schemeClr val="accent1">
        <a:tint val="60000"/>
      </a:schemeClr>
    </dgm:fillClrLst>
    <dgm:linClrLst hueDir="cw" meth="repeat">
      <a:schemeClr val="accent1">
        <a:tint val="60000"/>
      </a:schemeClr>
    </dgm:linClrLst>
    <dgm:effectClrLst hueDir="cw" meth="span"/>
    <dgm:txLinClrLst hueDir="cw" meth="span"/>
    <dgm:txFillClrLst hueDir="cw" meth="span"/>
    <dgm:txEffectClrLst hueDir="cw" meth="span"/>
  </dgm:styleLbl>
  <dgm:styleLbl name="sibTrans1D1">
    <dgm:fillClrLst hueDir="cw" meth="repeat">
      <a:schemeClr val="accent1"/>
    </dgm:fillClrLst>
    <dgm:linClrLst hueDir="cw" meth="repeat">
      <a:schemeClr val="accent1"/>
    </dgm:linClrLst>
    <dgm:effectClrLst hueDir="cw" meth="span"/>
    <dgm:txLinClrLst hueDir="cw" meth="span"/>
    <dgm:txFillClrLst hueDir="cw" meth="repeat">
      <a:schemeClr val="tx1"/>
    </dgm:txFillClrLst>
    <dgm:txEffectClrLst hueDir="cw" meth="span"/>
  </dgm:styleLbl>
  <dgm:styleLbl name="callout">
    <dgm:fillClrLst hueDir="cw" meth="repeat">
      <a:schemeClr val="accent1"/>
    </dgm:fillClrLst>
    <dgm:linClrLst hueDir="cw" meth="repeat">
      <a:schemeClr val="accent1">
        <a:tint val="50000"/>
      </a:schemeClr>
    </dgm:linClrLst>
    <dgm:effectClrLst hueDir="cw" meth="span"/>
    <dgm:txLinClrLst hueDir="cw" meth="span"/>
    <dgm:txFillClrLst hueDir="cw" meth="repeat">
      <a:schemeClr val="tx1"/>
    </dgm:txFillClrLst>
    <dgm:txEffectClrLst hueDir="cw" meth="span"/>
  </dgm:styleLbl>
  <dgm:styleLbl name="asst0">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asst1">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asst2">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asst3">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asst4">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parChTrans2D1">
    <dgm:fillClrLst hueDir="cw" meth="repeat">
      <a:schemeClr val="accent1">
        <a:tint val="60000"/>
      </a:schemeClr>
    </dgm:fillClrLst>
    <dgm:linClrLst hueDir="cw" meth="repeat">
      <a:schemeClr val="accent1">
        <a:tint val="60000"/>
      </a:schemeClr>
    </dgm:linClrLst>
    <dgm:effectClrLst hueDir="cw" meth="span"/>
    <dgm:txLinClrLst hueDir="cw" meth="span"/>
    <dgm:txFillClrLst hueDir="cw" meth="repeat">
      <a:schemeClr val="lt1"/>
    </dgm:txFillClrLst>
    <dgm:txEffectClrLst hueDir="cw" meth="span"/>
  </dgm:styleLbl>
  <dgm:styleLbl name="parChTrans2D2">
    <dgm:fillClrLst hueDir="cw" meth="repeat">
      <a:schemeClr val="accent1"/>
    </dgm:fillClrLst>
    <dgm:linClrLst hueDir="cw" meth="repeat">
      <a:schemeClr val="accent1"/>
    </dgm:linClrLst>
    <dgm:effectClrLst hueDir="cw" meth="span"/>
    <dgm:txLinClrLst hueDir="cw" meth="span"/>
    <dgm:txFillClrLst hueDir="cw" meth="repeat">
      <a:schemeClr val="lt1"/>
    </dgm:txFillClrLst>
    <dgm:txEffectClrLst hueDir="cw" meth="span"/>
  </dgm:styleLbl>
  <dgm:styleLbl name="parChTrans2D3">
    <dgm:fillClrLst hueDir="cw" meth="repeat">
      <a:schemeClr val="accent1"/>
    </dgm:fillClrLst>
    <dgm:linClrLst hueDir="cw" meth="repeat">
      <a:schemeClr val="accent1"/>
    </dgm:linClrLst>
    <dgm:effectClrLst hueDir="cw" meth="span"/>
    <dgm:txLinClrLst hueDir="cw" meth="span"/>
    <dgm:txFillClrLst hueDir="cw" meth="repeat">
      <a:schemeClr val="lt1"/>
    </dgm:txFillClrLst>
    <dgm:txEffectClrLst hueDir="cw" meth="span"/>
  </dgm:styleLbl>
  <dgm:styleLbl name="parChTrans2D4">
    <dgm:fillClrLst hueDir="cw" meth="repeat">
      <a:schemeClr val="accent1"/>
    </dgm:fillClrLst>
    <dgm:linClrLst hueDir="cw" meth="repeat">
      <a:schemeClr val="accent1"/>
    </dgm:linClrLst>
    <dgm:effectClrLst hueDir="cw" meth="span"/>
    <dgm:txLinClrLst hueDir="cw" meth="span"/>
    <dgm:txFillClrLst hueDir="cw" meth="repeat">
      <a:schemeClr val="lt1"/>
    </dgm:txFillClrLst>
    <dgm:txEffectClrLst hueDir="cw" meth="span"/>
  </dgm:styleLbl>
  <dgm:styleLbl name="parChTrans1D1">
    <dgm:fillClrLst hueDir="cw" meth="repeat">
      <a:schemeClr val="accent1"/>
    </dgm:fillClrLst>
    <dgm:linClrLst hueDir="cw" meth="repeat">
      <a:schemeClr val="accent1">
        <a:shade val="60000"/>
      </a:schemeClr>
    </dgm:linClrLst>
    <dgm:effectClrLst hueDir="cw" meth="span"/>
    <dgm:txLinClrLst hueDir="cw" meth="span"/>
    <dgm:txFillClrLst hueDir="cw" meth="repeat">
      <a:schemeClr val="tx1"/>
    </dgm:txFillClrLst>
    <dgm:txEffectClrLst hueDir="cw" meth="span"/>
  </dgm:styleLbl>
  <dgm:styleLbl name="parChTrans1D2">
    <dgm:fillClrLst hueDir="cw" meth="repeat">
      <a:schemeClr val="accent1"/>
    </dgm:fillClrLst>
    <dgm:linClrLst hueDir="cw" meth="repeat">
      <a:schemeClr val="accent1">
        <a:shade val="60000"/>
      </a:schemeClr>
    </dgm:linClrLst>
    <dgm:effectClrLst hueDir="cw" meth="span"/>
    <dgm:txLinClrLst hueDir="cw" meth="span"/>
    <dgm:txFillClrLst hueDir="cw" meth="repeat">
      <a:schemeClr val="tx1"/>
    </dgm:txFillClrLst>
    <dgm:txEffectClrLst hueDir="cw" meth="span"/>
  </dgm:styleLbl>
  <dgm:styleLbl name="parChTrans1D3">
    <dgm:fillClrLst hueDir="cw" meth="repeat">
      <a:schemeClr val="accent1"/>
    </dgm:fillClrLst>
    <dgm:linClrLst hueDir="cw" meth="repeat">
      <a:schemeClr val="accent1">
        <a:shade val="80000"/>
      </a:schemeClr>
    </dgm:linClrLst>
    <dgm:effectClrLst hueDir="cw" meth="span"/>
    <dgm:txLinClrLst hueDir="cw" meth="span"/>
    <dgm:txFillClrLst hueDir="cw" meth="repeat">
      <a:schemeClr val="tx1"/>
    </dgm:txFillClrLst>
    <dgm:txEffectClrLst hueDir="cw" meth="span"/>
  </dgm:styleLbl>
  <dgm:styleLbl name="parChTrans1D4">
    <dgm:fillClrLst hueDir="cw" meth="repeat">
      <a:schemeClr val="accent1"/>
    </dgm:fillClrLst>
    <dgm:linClrLst hueDir="cw" meth="repeat">
      <a:schemeClr val="accent1">
        <a:shade val="80000"/>
      </a:schemeClr>
    </dgm:linClrLst>
    <dgm:effectClrLst hueDir="cw" meth="span"/>
    <dgm:txLinClrLst hueDir="cw" meth="span"/>
    <dgm:txFillClrLst hueDir="cw" meth="repeat">
      <a:schemeClr val="tx1"/>
    </dgm:txFillClrLst>
    <dgm:txEffectClrLst hueDir="cw" meth="span"/>
  </dgm:styleLbl>
  <dgm:styleLbl name="fgAcc1">
    <dgm:fillClrLst hueDir="cw" meth="repeat">
      <a:schemeClr val="lt1">
        <a:alpha val="90000"/>
      </a:schemeClr>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conFgAcc1">
    <dgm:fillClrLst hueDir="cw" meth="repeat">
      <a:schemeClr val="lt1">
        <a:alpha val="90000"/>
      </a:schemeClr>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alignAcc1">
    <dgm:fillClrLst hueDir="cw" meth="repeat">
      <a:schemeClr val="lt1">
        <a:alpha val="90000"/>
      </a:schemeClr>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trAlignAcc1">
    <dgm:fillClrLst hueDir="cw" meth="repeat">
      <a:schemeClr val="lt1">
        <a:alpha val="40000"/>
      </a:schemeClr>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bgAcc1">
    <dgm:fillClrLst hueDir="cw" meth="repeat">
      <a:schemeClr val="lt1">
        <a:alpha val="90000"/>
      </a:schemeClr>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solidFgAcc1">
    <dgm:fillClrLst hueDir="cw" meth="repeat">
      <a:schemeClr val="lt1"/>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solidAlignAcc1">
    <dgm:fillClrLst hueDir="cw" meth="repeat">
      <a:schemeClr val="lt1"/>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solidBgAcc1">
    <dgm:fillClrLst hueDir="cw" meth="repeat">
      <a:schemeClr val="lt1"/>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fgAccFollowNode1">
    <dgm:fillClrLst hueDir="cw" meth="repeat">
      <a:schemeClr val="accent1">
        <a:alpha val="90000"/>
        <a:tint val="40000"/>
      </a:schemeClr>
    </dgm:fillClrLst>
    <dgm:linClrLst hueDir="cw" meth="repeat">
      <a:schemeClr val="accent1">
        <a:alpha val="90000"/>
        <a:tint val="40000"/>
      </a:schemeClr>
    </dgm:linClrLst>
    <dgm:effectClrLst hueDir="cw" meth="span"/>
    <dgm:txLinClrLst hueDir="cw" meth="span"/>
    <dgm:txFillClrLst hueDir="cw" meth="repeat">
      <a:schemeClr val="dk1"/>
    </dgm:txFillClrLst>
    <dgm:txEffectClrLst hueDir="cw" meth="span"/>
  </dgm:styleLbl>
  <dgm:styleLbl name="alignAccFollowNode1">
    <dgm:fillClrLst hueDir="cw" meth="repeat">
      <a:schemeClr val="accent1">
        <a:alpha val="90000"/>
        <a:tint val="40000"/>
      </a:schemeClr>
    </dgm:fillClrLst>
    <dgm:linClrLst hueDir="cw" meth="repeat">
      <a:schemeClr val="accent1">
        <a:alpha val="90000"/>
        <a:tint val="40000"/>
      </a:schemeClr>
    </dgm:linClrLst>
    <dgm:effectClrLst hueDir="cw" meth="span"/>
    <dgm:txLinClrLst hueDir="cw" meth="span"/>
    <dgm:txFillClrLst hueDir="cw" meth="repeat">
      <a:schemeClr val="dk1"/>
    </dgm:txFillClrLst>
    <dgm:txEffectClrLst hueDir="cw" meth="span"/>
  </dgm:styleLbl>
  <dgm:styleLbl name="bgAccFollowNode1">
    <dgm:fillClrLst hueDir="cw" meth="repeat">
      <a:schemeClr val="accent1">
        <a:alpha val="90000"/>
        <a:tint val="40000"/>
      </a:schemeClr>
    </dgm:fillClrLst>
    <dgm:linClrLst hueDir="cw" meth="repeat">
      <a:schemeClr val="accent1">
        <a:alpha val="90000"/>
        <a:tint val="40000"/>
      </a:schemeClr>
    </dgm:linClrLst>
    <dgm:effectClrLst hueDir="cw" meth="span"/>
    <dgm:txLinClrLst hueDir="cw" meth="span"/>
    <dgm:txFillClrLst hueDir="cw" meth="repeat">
      <a:schemeClr val="dk1"/>
    </dgm:txFillClrLst>
    <dgm:txEffectClrLst hueDir="cw" meth="span"/>
  </dgm:styleLbl>
  <dgm:styleLbl name="fgAcc0">
    <dgm:fillClrLst hueDir="cw" meth="repeat">
      <a:schemeClr val="lt1">
        <a:alpha val="90000"/>
      </a:schemeClr>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fgAcc2">
    <dgm:fillClrLst hueDir="cw" meth="repeat">
      <a:schemeClr val="lt1">
        <a:alpha val="90000"/>
      </a:schemeClr>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fgAcc3">
    <dgm:fillClrLst hueDir="cw" meth="repeat">
      <a:schemeClr val="lt1">
        <a:alpha val="90000"/>
      </a:schemeClr>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fgAcc4">
    <dgm:fillClrLst hueDir="cw" meth="repeat">
      <a:schemeClr val="lt1">
        <a:alpha val="90000"/>
      </a:schemeClr>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bgShp">
    <dgm:fillClrLst hueDir="cw" meth="repeat">
      <a:schemeClr val="accent1">
        <a:tint val="40000"/>
      </a:schemeClr>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dkBgShp">
    <dgm:fillClrLst hueDir="cw" meth="repeat">
      <a:schemeClr val="accent1">
        <a:shade val="80000"/>
      </a:schemeClr>
    </dgm:fillClrLst>
    <dgm:linClrLst hueDir="cw" meth="repeat">
      <a:schemeClr val="accent1"/>
    </dgm:linClrLst>
    <dgm:effectClrLst hueDir="cw" meth="span"/>
    <dgm:txLinClrLst hueDir="cw" meth="span"/>
    <dgm:txFillClrLst hueDir="cw" meth="repeat">
      <a:schemeClr val="lt1"/>
    </dgm:txFillClrLst>
    <dgm:txEffectClrLst hueDir="cw" meth="span"/>
  </dgm:styleLbl>
  <dgm:styleLbl name="trBgShp">
    <dgm:fillClrLst hueDir="cw" meth="repeat">
      <a:schemeClr val="accent1">
        <a:tint val="50000"/>
        <a:alpha val="40000"/>
      </a:schemeClr>
    </dgm:fillClrLst>
    <dgm:linClrLst hueDir="cw" meth="repeat">
      <a:schemeClr val="accent1"/>
    </dgm:linClrLst>
    <dgm:effectClrLst hueDir="cw" meth="span"/>
    <dgm:txLinClrLst hueDir="cw" meth="span"/>
    <dgm:txFillClrLst hueDir="cw" meth="repeat">
      <a:schemeClr val="lt1"/>
    </dgm:txFillClrLst>
    <dgm:txEffectClrLst hueDir="cw" meth="span"/>
  </dgm:styleLbl>
  <dgm:styleLbl name="fgShp">
    <dgm:fillClrLst hueDir="cw" meth="repeat">
      <a:schemeClr val="accent1">
        <a:tint val="60000"/>
      </a:schemeClr>
    </dgm:fillClrLst>
    <dgm:linClrLst hueDir="cw" meth="repeat">
      <a:schemeClr val="lt1"/>
    </dgm:linClrLst>
    <dgm:effectClrLst hueDir="cw" meth="span"/>
    <dgm:txLinClrLst hueDir="cw" meth="span"/>
    <dgm:txFillClrLst hueDir="cw" meth="repeat">
      <a:schemeClr val="dk1"/>
    </dgm:txFillClrLst>
    <dgm:txEffectClrLst hueDir="cw" meth="span"/>
  </dgm:styleLbl>
  <dgm:styleLbl name="revTx">
    <dgm:fillClrLst hueDir="cw" meth="repeat">
      <a:schemeClr val="lt1">
        <a:alpha val="0"/>
      </a:schemeClr>
    </dgm:fillClrLst>
    <dgm:linClrLst hueDir="cw" meth="repeat">
      <a:schemeClr val="dk1">
        <a:alpha val="0"/>
      </a:schemeClr>
    </dgm:linClrLst>
    <dgm:effectClrLst hueDir="cw" meth="span"/>
    <dgm:txLinClrLst hueDir="cw" meth="span"/>
    <dgm:txFillClrLst hueDir="cw" meth="repeat">
      <a:schemeClr val="tx1"/>
    </dgm:txFillClrLst>
    <dgm:txEffectClrLst hueDir="cw" meth="span"/>
  </dgm:styleLbl>
</dgm:colorsDef>
</file>

<file path=ppt/diagrams/data1.xml><?xml version="1.0" encoding="utf-8"?>
<dgm:dataModel xmlns:dgm="http://schemas.openxmlformats.org/drawingml/2006/diagram" xmlns:a="http://schemas.openxmlformats.org/drawingml/2006/main" xmlns:r="http://schemas.openxmlformats.org/officeDocument/2006/relationships">
  <dgm:ptLst>
    <dgm:pt modelId="{2DAA9112-363F-4F89-A8C9-BB732A2F25C9}" type="doc">
      <dgm:prSet loTypeId="urn:microsoft.com/office/officeart/2005/8/layout/hierarchy2" loCatId="hierarchy" qsTypeId="urn:microsoft.com/office/officeart/2005/8/quickstyle/simple1" qsCatId="simple" csTypeId="urn:microsoft.com/office/officeart/2005/8/colors/accent1_2" csCatId="accent1" phldr="0"/>
      <dgm:spPr bwMode="auto"/>
      <dgm:t>
        <a:bodyPr/>
        <a:lstStyle/>
        <a:p>
          <a:pPr>
            <a:defRPr/>
          </a:pPr>
          <a:endParaRPr/>
        </a:p>
      </dgm:t>
    </dgm:pt>
    <dgm:pt modelId="{7EECDE1D-481B-4C76-8107-6D6A17C8C5ED}" type="node">
      <dgm:prSet phldr="0" phldrT="[Text]"/>
      <dgm:spPr bwMode="auto"/>
      <dgm:t>
        <a:bodyPr vertOverflow="overflow" horzOverflow="overflow" vert="horz" rtlCol="0" fromWordArt="0" anchor="ctr" forceAA="0" upright="0" compatLnSpc="0"/>
        <a:p>
          <a:pPr algn="ctr">
            <a:lnSpc>
              <a:spcPct val="90000"/>
            </a:lnSpc>
            <a:spcAft>
              <a:spcPts val="755"/>
            </a:spcAft>
            <a:defRPr/>
          </a:pPr>
          <a:r>
            <a:rPr/>
            <a:t>Üretken Yapay Zeka</a:t>
          </a:r>
          <a:endParaRPr/>
        </a:p>
      </dgm:t>
    </dgm:pt>
    <dgm:pt modelId="{D963F3B1-818E-4048-B7DA-83037C7309B5}" type="parTrans" cxnId="{B0600FE0-95DA-4853-8518-0CCC021AEF50}">
      <dgm:prSet/>
      <dgm:spPr bwMode="auto"/>
      <dgm:t>
        <a:bodyPr/>
        <a:lstStyle/>
        <a:p>
          <a:pPr>
            <a:defRPr/>
          </a:pPr>
          <a:endParaRPr/>
        </a:p>
      </dgm:t>
    </dgm:pt>
    <dgm:pt modelId="{C5F2C91C-DA63-4289-962F-BD616DBB57C2}" type="sibTrans" cxnId="{B0600FE0-95DA-4853-8518-0CCC021AEF50}">
      <dgm:prSet/>
      <dgm:spPr bwMode="auto"/>
      <dgm:t>
        <a:bodyPr/>
        <a:lstStyle/>
        <a:p>
          <a:pPr>
            <a:defRPr/>
          </a:pPr>
          <a:endParaRPr/>
        </a:p>
      </dgm:t>
    </dgm:pt>
    <dgm:pt modelId="{97BF6D51-E5A7-4A2F-9419-43C7F062F934}" type="node">
      <dgm:prSet phldr="0" phldrT="[Text]"/>
      <dgm:spPr bwMode="auto"/>
      <dgm:t>
        <a:bodyPr vertOverflow="overflow" horzOverflow="overflow" vert="horz" rtlCol="0" fromWordArt="0" anchor="ctr" forceAA="0" upright="0" compatLnSpc="0"/>
        <a:p>
          <a:pPr algn="ctr">
            <a:lnSpc>
              <a:spcPct val="90000"/>
            </a:lnSpc>
            <a:spcAft>
              <a:spcPts val="755"/>
            </a:spcAft>
            <a:defRPr/>
          </a:pPr>
          <a:r>
            <a:rPr/>
            <a:t>İnsanın Rolü</a:t>
          </a:r>
          <a:endParaRPr/>
        </a:p>
      </dgm:t>
    </dgm:pt>
    <dgm:pt modelId="{AFBB172E-E886-4473-9F30-16B551BE3B7D}" type="parTrans" cxnId="{91E14EDD-C0A8-4F77-A3CF-CC43E4625B3F}">
      <dgm:prSet/>
      <dgm:spPr bwMode="auto"/>
      <dgm:t>
        <a:bodyPr/>
        <a:lstStyle/>
        <a:p>
          <a:pPr>
            <a:defRPr/>
          </a:pPr>
          <a:endParaRPr/>
        </a:p>
      </dgm:t>
    </dgm:pt>
    <dgm:pt modelId="{0CE062CD-24FB-4B8E-BF8B-6F2A4083AC8A}" type="sibTrans" cxnId="{91E14EDD-C0A8-4F77-A3CF-CC43E4625B3F}">
      <dgm:prSet/>
      <dgm:spPr bwMode="auto"/>
      <dgm:t>
        <a:bodyPr/>
        <a:lstStyle/>
        <a:p>
          <a:pPr>
            <a:defRPr/>
          </a:pPr>
          <a:endParaRPr/>
        </a:p>
      </dgm:t>
    </dgm:pt>
    <dgm:pt modelId="{8D442B3A-61E9-4341-ADBC-A60BB5A245DA}" type="node">
      <dgm:prSet phldr="0" phldrT="[Text]"/>
      <dgm:spPr bwMode="auto"/>
      <dgm:t>
        <a:bodyPr vertOverflow="overflow" horzOverflow="overflow" vert="horz" rtlCol="0" fromWordArt="0" anchor="ctr" forceAA="0" upright="0" compatLnSpc="0"/>
        <a:p>
          <a:pPr algn="ctr">
            <a:lnSpc>
              <a:spcPct val="90000"/>
            </a:lnSpc>
            <a:spcAft>
              <a:spcPts val="713"/>
            </a:spcAft>
            <a:defRPr/>
          </a:pPr>
          <a:r>
            <a:rPr/>
            <a:t>Fikri, olabildiğince açık ve net bir şekilde ifade etmek</a:t>
          </a:r>
          <a:endParaRPr/>
        </a:p>
      </dgm:t>
    </dgm:pt>
    <dgm:pt modelId="{AFF061ED-792B-4A42-888F-E7AB15A3334B}" type="parTrans" cxnId="{8DFFBC7F-08DE-4C41-94F5-8E2C38D14724}">
      <dgm:prSet/>
      <dgm:spPr bwMode="auto"/>
      <dgm:t>
        <a:bodyPr/>
        <a:lstStyle/>
        <a:p>
          <a:pPr>
            <a:defRPr/>
          </a:pPr>
          <a:endParaRPr/>
        </a:p>
      </dgm:t>
    </dgm:pt>
    <dgm:pt modelId="{FB6F1FFC-DF13-4B18-9082-8084A6AACD92}" type="sibTrans" cxnId="{8DFFBC7F-08DE-4C41-94F5-8E2C38D14724}">
      <dgm:prSet/>
      <dgm:spPr bwMode="auto"/>
      <dgm:t>
        <a:bodyPr/>
        <a:lstStyle/>
        <a:p>
          <a:pPr>
            <a:defRPr/>
          </a:pPr>
          <a:endParaRPr/>
        </a:p>
      </dgm:t>
    </dgm:pt>
    <dgm:pt modelId="{6BDC15D6-3943-4D46-B9CE-574F4E9FE114}" type="node">
      <dgm:prSet phldr="0" phldrT="[Text]"/>
      <dgm:spPr bwMode="auto"/>
      <dgm:t>
        <a:bodyPr vertOverflow="overflow" horzOverflow="overflow" vert="horz" rtlCol="0" fromWordArt="0" anchor="ctr" forceAA="0" upright="0" compatLnSpc="0"/>
        <a:p>
          <a:pPr algn="ctr">
            <a:lnSpc>
              <a:spcPct val="90000"/>
            </a:lnSpc>
            <a:spcAft>
              <a:spcPts val="755"/>
            </a:spcAft>
            <a:defRPr/>
          </a:pPr>
          <a:r>
            <a:rPr/>
            <a:t>Çıktıları revize etmek</a:t>
          </a:r>
          <a:endParaRPr/>
        </a:p>
      </dgm:t>
    </dgm:pt>
    <dgm:pt modelId="{67427AF5-DA78-4CDA-BDB2-91C457572850}" type="parTrans" cxnId="{4547D477-D1D5-4478-B678-8D5C436496BF}">
      <dgm:prSet/>
      <dgm:spPr bwMode="auto"/>
      <dgm:t>
        <a:bodyPr/>
        <a:lstStyle/>
        <a:p>
          <a:pPr>
            <a:defRPr/>
          </a:pPr>
          <a:endParaRPr/>
        </a:p>
      </dgm:t>
    </dgm:pt>
    <dgm:pt modelId="{09BB26AE-54B1-4A6E-947E-12BB515910BD}" type="sibTrans" cxnId="{4547D477-D1D5-4478-B678-8D5C436496BF}">
      <dgm:prSet/>
      <dgm:spPr bwMode="auto"/>
      <dgm:t>
        <a:bodyPr/>
        <a:lstStyle/>
        <a:p>
          <a:pPr>
            <a:defRPr/>
          </a:pPr>
          <a:endParaRPr/>
        </a:p>
      </dgm:t>
    </dgm:pt>
    <dgm:pt modelId="{E7429A31-D699-4243-B00B-3644929817CE}" type="node">
      <dgm:prSet phldr="0" phldrT="[Text]"/>
      <dgm:spPr bwMode="auto"/>
      <dgm:t>
        <a:bodyPr vertOverflow="overflow" horzOverflow="overflow" vert="horz" rtlCol="0" fromWordArt="0" anchor="ctr" forceAA="0" upright="0" compatLnSpc="0"/>
        <a:p>
          <a:pPr algn="ctr">
            <a:lnSpc>
              <a:spcPct val="90000"/>
            </a:lnSpc>
            <a:spcAft>
              <a:spcPts val="755"/>
            </a:spcAft>
            <a:defRPr/>
          </a:pPr>
          <a:r>
            <a:rPr/>
            <a:t>Yapay Zekanın Rolü</a:t>
          </a:r>
          <a:endParaRPr/>
        </a:p>
      </dgm:t>
    </dgm:pt>
    <dgm:pt modelId="{5D45BE96-6B11-4D28-AFD5-B959A66D732B}" type="parTrans" cxnId="{A96DC615-157B-452C-AA3B-FB9428913479}">
      <dgm:prSet/>
      <dgm:spPr bwMode="auto"/>
      <dgm:t>
        <a:bodyPr/>
        <a:lstStyle/>
        <a:p>
          <a:pPr>
            <a:defRPr/>
          </a:pPr>
          <a:endParaRPr/>
        </a:p>
      </dgm:t>
    </dgm:pt>
    <dgm:pt modelId="{E9A8BAE4-78DD-4FC7-804C-A69EF96A7074}" type="sibTrans" cxnId="{A96DC615-157B-452C-AA3B-FB9428913479}">
      <dgm:prSet/>
      <dgm:spPr bwMode="auto"/>
      <dgm:t>
        <a:bodyPr/>
        <a:lstStyle/>
        <a:p>
          <a:pPr>
            <a:defRPr/>
          </a:pPr>
          <a:endParaRPr/>
        </a:p>
      </dgm:t>
    </dgm:pt>
    <dgm:pt modelId="{A6269324-D67F-488C-B95C-F6C03DFD3773}" type="node">
      <dgm:prSet phldr="0" phldrT="[Text]"/>
      <dgm:spPr bwMode="auto"/>
      <dgm:t>
        <a:bodyPr vertOverflow="overflow" horzOverflow="overflow" vert="horz" rtlCol="0" fromWordArt="0" anchor="ctr" forceAA="0" upright="0" compatLnSpc="0"/>
        <a:p>
          <a:pPr algn="ctr">
            <a:lnSpc>
              <a:spcPct val="90000"/>
            </a:lnSpc>
            <a:spcAft>
              <a:spcPts val="755"/>
            </a:spcAft>
            <a:defRPr/>
          </a:pPr>
          <a:r>
            <a:rPr/>
            <a:t>Somut ürün çıktısı vermek</a:t>
          </a:r>
          <a:endParaRPr/>
        </a:p>
      </dgm:t>
    </dgm:pt>
    <dgm:pt modelId="{48EA4EB8-51BF-4BB1-A164-4275D7D9260F}" type="parTrans" cxnId="{AB9B3116-8749-44CF-B647-8217525876EB}">
      <dgm:prSet/>
      <dgm:spPr bwMode="auto"/>
      <dgm:t>
        <a:bodyPr/>
        <a:lstStyle/>
        <a:p>
          <a:pPr>
            <a:defRPr/>
          </a:pPr>
          <a:endParaRPr/>
        </a:p>
      </dgm:t>
    </dgm:pt>
    <dgm:pt modelId="{4CAF7FB0-7D63-43AE-9131-8DE0FC4C2D82}" type="sibTrans" cxnId="{AB9B3116-8749-44CF-B647-8217525876EB}">
      <dgm:prSet/>
      <dgm:spPr bwMode="auto"/>
      <dgm:t>
        <a:bodyPr/>
        <a:lstStyle/>
        <a:p>
          <a:pPr>
            <a:defRPr/>
          </a:pPr>
          <a:endParaRPr/>
        </a:p>
      </dgm:t>
    </dgm:pt>
    <dgm:pt modelId="{98CD9663-B41B-4796-B030-D18903E2EF48}" type="pres">
      <dgm:prSet presAssocID="{2DAA9112-363F-4F89-A8C9-BB732A2F25C9}" presName="diagram" presStyleCnt="0">
        <dgm:presLayoutVars>
          <dgm:chPref val="1"/>
          <dgm:dir val="norm"/>
          <dgm:animOne val="branch"/>
          <dgm:animLvl val="lvl"/>
          <dgm:resizeHandles val="exact"/>
        </dgm:presLayoutVars>
      </dgm:prSet>
      <dgm:spPr bwMode="auto"/>
    </dgm:pt>
    <dgm:pt modelId="{26DA40A7-24DC-4073-9948-8F2C6A7BC12A}" type="pres">
      <dgm:prSet presAssocID="{7EECDE1D-481B-4C76-8107-6D6A17C8C5ED}" presName="root1" presStyleCnt="0"/>
      <dgm:spPr bwMode="auto"/>
    </dgm:pt>
    <dgm:pt modelId="{27AA6B47-6847-45BC-8447-9CDA3C5B9D8D}" type="pres">
      <dgm:prSet presAssocID="{7EECDE1D-481B-4C76-8107-6D6A17C8C5ED}" presName="LevelOneTextNode" presStyleLbl="node0" presStyleIdx="0" presStyleCnt="1">
        <dgm:presLayoutVars>
          <dgm:chPref val="3"/>
        </dgm:presLayoutVars>
      </dgm:prSet>
      <dgm:spPr bwMode="auto"/>
    </dgm:pt>
    <dgm:pt modelId="{8FA687ED-F08A-4DF1-AEA7-8DEB8E44E267}" type="pres">
      <dgm:prSet presAssocID="{7EECDE1D-481B-4C76-8107-6D6A17C8C5ED}" presName="level2hierChild" presStyleCnt="0"/>
      <dgm:spPr bwMode="auto"/>
    </dgm:pt>
    <dgm:pt modelId="{325CD9EF-D587-4A23-A518-E6448BAC8F58}" type="pres">
      <dgm:prSet presAssocID="{AFBB172E-E886-4473-9F30-16B551BE3B7D}" presName="conn2-1" presStyleLbl="parChTrans1D2" presStyleIdx="0" presStyleCnt="2"/>
      <dgm:spPr bwMode="auto"/>
    </dgm:pt>
    <dgm:pt modelId="{E7B35F97-2722-41E0-9117-50F0F71F65F3}" type="pres">
      <dgm:prSet presAssocID="{AFBB172E-E886-4473-9F30-16B551BE3B7D}" presName="connTx" presStyleLbl="parChTrans1D2" presStyleIdx="0" presStyleCnt="2"/>
      <dgm:spPr bwMode="auto"/>
    </dgm:pt>
    <dgm:pt modelId="{44D694D7-EB81-42D7-B371-C26CBAB019FC}" type="pres">
      <dgm:prSet presAssocID="{97BF6D51-E5A7-4A2F-9419-43C7F062F934}" presName="root2" presStyleCnt="0"/>
      <dgm:spPr bwMode="auto"/>
    </dgm:pt>
    <dgm:pt modelId="{B08105BE-4540-49A5-886B-9EEC6F2770FC}" type="pres">
      <dgm:prSet presAssocID="{97BF6D51-E5A7-4A2F-9419-43C7F062F934}" presName="LevelTwoTextNode" presStyleLbl="node2" presStyleIdx="0" presStyleCnt="2">
        <dgm:presLayoutVars>
          <dgm:chPref val="3"/>
        </dgm:presLayoutVars>
      </dgm:prSet>
      <dgm:spPr bwMode="auto">
        <a:solidFill>
          <a:schemeClr val="accent2">
            <a:lumMod val="75000"/>
          </a:schemeClr>
        </a:solidFill>
      </dgm:spPr>
    </dgm:pt>
    <dgm:pt modelId="{7A2DACA0-52BF-476F-90FB-920E569488E5}" type="pres">
      <dgm:prSet presAssocID="{97BF6D51-E5A7-4A2F-9419-43C7F062F934}" presName="level3hierChild" presStyleCnt="0"/>
      <dgm:spPr bwMode="auto"/>
    </dgm:pt>
    <dgm:pt modelId="{86D8131F-D7D2-4C7A-8863-5B3FAF7E6A2B}" type="pres">
      <dgm:prSet presAssocID="{AFF061ED-792B-4A42-888F-E7AB15A3334B}" presName="conn2-1" presStyleLbl="parChTrans1D3" presStyleIdx="0" presStyleCnt="3"/>
      <dgm:spPr bwMode="auto"/>
    </dgm:pt>
    <dgm:pt modelId="{C13FCF7A-AE2B-4695-A383-7AC8AEA8B779}" type="pres">
      <dgm:prSet presAssocID="{AFF061ED-792B-4A42-888F-E7AB15A3334B}" presName="connTx" presStyleLbl="parChTrans1D3" presStyleIdx="0" presStyleCnt="3"/>
      <dgm:spPr bwMode="auto"/>
    </dgm:pt>
    <dgm:pt modelId="{1AE98C5C-46C0-4FF1-A55B-898FF06C3C74}" type="pres">
      <dgm:prSet presAssocID="{8D442B3A-61E9-4341-ADBC-A60BB5A245DA}" presName="root2" presStyleCnt="0"/>
      <dgm:spPr bwMode="auto"/>
    </dgm:pt>
    <dgm:pt modelId="{7C5AF3FC-0EEF-4256-A32F-C12B551F801B}" type="pres">
      <dgm:prSet presAssocID="{8D442B3A-61E9-4341-ADBC-A60BB5A245DA}" presName="LevelTwoTextNode" presStyleLbl="node3" presStyleIdx="0" presStyleCnt="3">
        <dgm:presLayoutVars>
          <dgm:chPref val="3"/>
        </dgm:presLayoutVars>
      </dgm:prSet>
      <dgm:spPr bwMode="auto">
        <a:solidFill>
          <a:schemeClr val="accent2">
            <a:lumMod val="75000"/>
          </a:schemeClr>
        </a:solidFill>
      </dgm:spPr>
    </dgm:pt>
    <dgm:pt modelId="{BEA6FD82-F4A7-40F0-B81A-0FBB78BE5A32}" type="pres">
      <dgm:prSet presAssocID="{8D442B3A-61E9-4341-ADBC-A60BB5A245DA}" presName="level3hierChild" presStyleCnt="0"/>
      <dgm:spPr bwMode="auto"/>
    </dgm:pt>
    <dgm:pt modelId="{79219449-202F-479E-B75C-934DCB902C3F}" type="pres">
      <dgm:prSet presAssocID="{67427AF5-DA78-4CDA-BDB2-91C457572850}" presName="conn2-1" presStyleLbl="parChTrans1D3" presStyleIdx="1" presStyleCnt="3"/>
      <dgm:spPr bwMode="auto"/>
    </dgm:pt>
    <dgm:pt modelId="{4D50B446-54C8-4A77-8920-8ABE8095A15F}" type="pres">
      <dgm:prSet presAssocID="{67427AF5-DA78-4CDA-BDB2-91C457572850}" presName="connTx" presStyleLbl="parChTrans1D3" presStyleIdx="1" presStyleCnt="3"/>
      <dgm:spPr bwMode="auto"/>
    </dgm:pt>
    <dgm:pt modelId="{F7ADDD6A-F636-4A6B-B589-0FB22499EB57}" type="pres">
      <dgm:prSet presAssocID="{6BDC15D6-3943-4D46-B9CE-574F4E9FE114}" presName="root2" presStyleCnt="0"/>
      <dgm:spPr bwMode="auto"/>
    </dgm:pt>
    <dgm:pt modelId="{9A65878D-FBBC-4B17-B4ED-CAA9E07DF353}" type="pres">
      <dgm:prSet presAssocID="{6BDC15D6-3943-4D46-B9CE-574F4E9FE114}" presName="LevelTwoTextNode" presStyleLbl="node3" presStyleIdx="1" presStyleCnt="3">
        <dgm:presLayoutVars>
          <dgm:chPref val="3"/>
        </dgm:presLayoutVars>
      </dgm:prSet>
      <dgm:spPr bwMode="auto">
        <a:solidFill>
          <a:schemeClr val="accent2">
            <a:lumMod val="75000"/>
          </a:schemeClr>
        </a:solidFill>
      </dgm:spPr>
    </dgm:pt>
    <dgm:pt modelId="{550BCD65-4753-4A1F-9AE3-0C02FB87BB22}" type="pres">
      <dgm:prSet presAssocID="{6BDC15D6-3943-4D46-B9CE-574F4E9FE114}" presName="level3hierChild" presStyleCnt="0"/>
      <dgm:spPr bwMode="auto"/>
    </dgm:pt>
    <dgm:pt modelId="{3E4C50FC-C74F-4337-9DCC-6C477C6A9E3B}" type="pres">
      <dgm:prSet presAssocID="{5D45BE96-6B11-4D28-AFD5-B959A66D732B}" presName="conn2-1" presStyleLbl="parChTrans1D2" presStyleIdx="1" presStyleCnt="2"/>
      <dgm:spPr bwMode="auto"/>
    </dgm:pt>
    <dgm:pt modelId="{CEAA7222-A3B3-4A4E-A7A8-BAD851D6ACAD}" type="pres">
      <dgm:prSet presAssocID="{5D45BE96-6B11-4D28-AFD5-B959A66D732B}" presName="connTx" presStyleLbl="parChTrans1D2" presStyleIdx="1" presStyleCnt="2"/>
      <dgm:spPr bwMode="auto"/>
    </dgm:pt>
    <dgm:pt modelId="{96000028-AF50-49FC-BBB3-B9135DF32A57}" type="pres">
      <dgm:prSet presAssocID="{E7429A31-D699-4243-B00B-3644929817CE}" presName="root2" presStyleCnt="0"/>
      <dgm:spPr bwMode="auto"/>
    </dgm:pt>
    <dgm:pt modelId="{C30DAE20-6821-49D1-AB5B-F015A6ACC8AB}" type="pres">
      <dgm:prSet presAssocID="{E7429A31-D699-4243-B00B-3644929817CE}" presName="LevelTwoTextNode" presStyleLbl="node2" presStyleIdx="1" presStyleCnt="2">
        <dgm:presLayoutVars>
          <dgm:chPref val="3"/>
        </dgm:presLayoutVars>
      </dgm:prSet>
      <dgm:spPr bwMode="auto">
        <a:solidFill>
          <a:schemeClr val="accent5">
            <a:lumMod val="50000"/>
          </a:schemeClr>
        </a:solidFill>
      </dgm:spPr>
    </dgm:pt>
    <dgm:pt modelId="{B0A68C85-F8EF-41AB-860F-74EDB5E95585}" type="pres">
      <dgm:prSet presAssocID="{E7429A31-D699-4243-B00B-3644929817CE}" presName="level3hierChild" presStyleCnt="0"/>
      <dgm:spPr bwMode="auto"/>
    </dgm:pt>
    <dgm:pt modelId="{60D3D04F-6C45-41CC-9253-1E5D0634B6B2}" type="pres">
      <dgm:prSet presAssocID="{48EA4EB8-51BF-4BB1-A164-4275D7D9260F}" presName="conn2-1" presStyleLbl="parChTrans1D3" presStyleIdx="2" presStyleCnt="3"/>
      <dgm:spPr bwMode="auto"/>
    </dgm:pt>
    <dgm:pt modelId="{ECF09B7F-9655-449D-A590-F9CEC59295AE}" type="pres">
      <dgm:prSet presAssocID="{48EA4EB8-51BF-4BB1-A164-4275D7D9260F}" presName="connTx" presStyleLbl="parChTrans1D3" presStyleIdx="2" presStyleCnt="3"/>
      <dgm:spPr bwMode="auto"/>
    </dgm:pt>
    <dgm:pt modelId="{ECDC0EE3-A0CA-4009-97D3-650D1BF5D20A}" type="pres">
      <dgm:prSet presAssocID="{A6269324-D67F-488C-B95C-F6C03DFD3773}" presName="root2" presStyleCnt="0"/>
      <dgm:spPr bwMode="auto"/>
    </dgm:pt>
    <dgm:pt modelId="{53EB11C4-AD43-4992-B4ED-4A75E0ED08D0}" type="pres">
      <dgm:prSet presAssocID="{A6269324-D67F-488C-B95C-F6C03DFD3773}" presName="LevelTwoTextNode" presStyleLbl="node3" presStyleIdx="2" presStyleCnt="3">
        <dgm:presLayoutVars>
          <dgm:chPref val="3"/>
        </dgm:presLayoutVars>
      </dgm:prSet>
      <dgm:spPr bwMode="auto">
        <a:solidFill>
          <a:srgbClr val="002060"/>
        </a:solidFill>
      </dgm:spPr>
    </dgm:pt>
    <dgm:pt modelId="{B463CE65-0DCF-4F62-99B9-C1BE9B8E3CE7}" type="pres">
      <dgm:prSet presAssocID="{A6269324-D67F-488C-B95C-F6C03DFD3773}" presName="level3hierChild" presStyleCnt="0"/>
      <dgm:spPr bwMode="auto"/>
    </dgm:pt>
  </dgm:ptLst>
  <dgm:cxnLst>
    <dgm:cxn modelId="{304B0B02-2353-4364-B8CB-ACC97B29DC6D}" type="presOf" srcId="{67427AF5-DA78-4CDA-BDB2-91C457572850}" destId="{79219449-202F-479E-B75C-934DCB902C3F}" srcOrd="0" destOrd="0" presId="urn:microsoft.com/office/officeart/2005/8/layout/hierarchy2"/>
    <dgm:cxn modelId="{DCB9C509-ED18-4269-B521-5CFFC8EFB035}" type="presOf" srcId="{AFBB172E-E886-4473-9F30-16B551BE3B7D}" destId="{325CD9EF-D587-4A23-A518-E6448BAC8F58}" srcOrd="0" destOrd="0" presId="urn:microsoft.com/office/officeart/2005/8/layout/hierarchy2"/>
    <dgm:cxn modelId="{A96DC615-157B-452C-AA3B-FB9428913479}" type="parOf" srcId="{7EECDE1D-481B-4C76-8107-6D6A17C8C5ED}" destId="{E7429A31-D699-4243-B00B-3644929817CE}" srcOrd="1" destOrd="0" parTransId="{5D45BE96-6B11-4D28-AFD5-B959A66D732B}" sibTransId="{E9A8BAE4-78DD-4FC7-804C-A69EF96A7074}"/>
    <dgm:cxn modelId="{AB9B3116-8749-44CF-B647-8217525876EB}" type="parOf" srcId="{E7429A31-D699-4243-B00B-3644929817CE}" destId="{A6269324-D67F-488C-B95C-F6C03DFD3773}" srcOrd="0" destOrd="0" parTransId="{48EA4EB8-51BF-4BB1-A164-4275D7D9260F}" sibTransId="{4CAF7FB0-7D63-43AE-9131-8DE0FC4C2D82}"/>
    <dgm:cxn modelId="{007BD11B-FE5E-410F-810E-7696058AA8A6}" type="presOf" srcId="{AFF061ED-792B-4A42-888F-E7AB15A3334B}" destId="{C13FCF7A-AE2B-4695-A383-7AC8AEA8B779}" srcOrd="1" destOrd="0" presId="urn:microsoft.com/office/officeart/2005/8/layout/hierarchy2"/>
    <dgm:cxn modelId="{C81C772E-C53F-41A3-920F-8F6DB63EA526}" type="presOf" srcId="{7EECDE1D-481B-4C76-8107-6D6A17C8C5ED}" destId="{27AA6B47-6847-45BC-8447-9CDA3C5B9D8D}" srcOrd="0" destOrd="0" presId="urn:microsoft.com/office/officeart/2005/8/layout/hierarchy2"/>
    <dgm:cxn modelId="{EF322F46-48FE-42AB-A6EB-3DB072A776CB}" type="presOf" srcId="{5D45BE96-6B11-4D28-AFD5-B959A66D732B}" destId="{3E4C50FC-C74F-4337-9DCC-6C477C6A9E3B}" srcOrd="0" destOrd="0" presId="urn:microsoft.com/office/officeart/2005/8/layout/hierarchy2"/>
    <dgm:cxn modelId="{FFAB1548-BD39-4C55-97BC-8AECD823A228}" type="presOf" srcId="{67427AF5-DA78-4CDA-BDB2-91C457572850}" destId="{4D50B446-54C8-4A77-8920-8ABE8095A15F}" srcOrd="1" destOrd="0" presId="urn:microsoft.com/office/officeart/2005/8/layout/hierarchy2"/>
    <dgm:cxn modelId="{4547D477-D1D5-4478-B678-8D5C436496BF}" type="parOf" srcId="{97BF6D51-E5A7-4A2F-9419-43C7F062F934}" destId="{6BDC15D6-3943-4D46-B9CE-574F4E9FE114}" srcOrd="1" destOrd="0" parTransId="{67427AF5-DA78-4CDA-BDB2-91C457572850}" sibTransId="{09BB26AE-54B1-4A6E-947E-12BB515910BD}"/>
    <dgm:cxn modelId="{8DFFBC7F-08DE-4C41-94F5-8E2C38D14724}" type="parOf" srcId="{97BF6D51-E5A7-4A2F-9419-43C7F062F934}" destId="{8D442B3A-61E9-4341-ADBC-A60BB5A245DA}" srcOrd="0" destOrd="0" parTransId="{AFF061ED-792B-4A42-888F-E7AB15A3334B}" sibTransId="{FB6F1FFC-DF13-4B18-9082-8084A6AACD92}"/>
    <dgm:cxn modelId="{53140681-5CB0-4271-A38D-767F1E89F695}" type="presOf" srcId="{E7429A31-D699-4243-B00B-3644929817CE}" destId="{C30DAE20-6821-49D1-AB5B-F015A6ACC8AB}" srcOrd="0" destOrd="0" presId="urn:microsoft.com/office/officeart/2005/8/layout/hierarchy2"/>
    <dgm:cxn modelId="{A6700E93-6BE4-40C0-AF37-787DD6422A92}" type="presOf" srcId="{97BF6D51-E5A7-4A2F-9419-43C7F062F934}" destId="{B08105BE-4540-49A5-886B-9EEC6F2770FC}" srcOrd="0" destOrd="0" presId="urn:microsoft.com/office/officeart/2005/8/layout/hierarchy2"/>
    <dgm:cxn modelId="{19C15594-20BC-4C6D-B414-E0CC1D17531C}" type="presOf" srcId="{AFBB172E-E886-4473-9F30-16B551BE3B7D}" destId="{E7B35F97-2722-41E0-9117-50F0F71F65F3}" srcOrd="1" destOrd="0" presId="urn:microsoft.com/office/officeart/2005/8/layout/hierarchy2"/>
    <dgm:cxn modelId="{1F64DF97-82E2-4156-ACB4-1E7DAE38DD80}" type="presOf" srcId="{AFF061ED-792B-4A42-888F-E7AB15A3334B}" destId="{86D8131F-D7D2-4C7A-8863-5B3FAF7E6A2B}" srcOrd="0" destOrd="0" presId="urn:microsoft.com/office/officeart/2005/8/layout/hierarchy2"/>
    <dgm:cxn modelId="{B6975CC1-2257-4AA0-824E-357932FCDFC2}" type="presOf" srcId="{6BDC15D6-3943-4D46-B9CE-574F4E9FE114}" destId="{9A65878D-FBBC-4B17-B4ED-CAA9E07DF353}" srcOrd="0" destOrd="0" presId="urn:microsoft.com/office/officeart/2005/8/layout/hierarchy2"/>
    <dgm:cxn modelId="{91E14EDD-C0A8-4F77-A3CF-CC43E4625B3F}" type="parOf" srcId="{7EECDE1D-481B-4C76-8107-6D6A17C8C5ED}" destId="{97BF6D51-E5A7-4A2F-9419-43C7F062F934}" srcOrd="0" destOrd="0" parTransId="{AFBB172E-E886-4473-9F30-16B551BE3B7D}" sibTransId="{0CE062CD-24FB-4B8E-BF8B-6F2A4083AC8A}"/>
    <dgm:cxn modelId="{B0600FE0-95DA-4853-8518-0CCC021AEF50}" type="parOf" srcId="{2DAA9112-363F-4F89-A8C9-BB732A2F25C9}" destId="{7EECDE1D-481B-4C76-8107-6D6A17C8C5ED}" srcOrd="0" destOrd="0" parTransId="{D963F3B1-818E-4048-B7DA-83037C7309B5}" sibTransId="{C5F2C91C-DA63-4289-962F-BD616DBB57C2}"/>
    <dgm:cxn modelId="{BE6278E0-5F44-4A85-9296-68FDAB5C587F}" type="presOf" srcId="{A6269324-D67F-488C-B95C-F6C03DFD3773}" destId="{53EB11C4-AD43-4992-B4ED-4A75E0ED08D0}" srcOrd="0" destOrd="0" presId="urn:microsoft.com/office/officeart/2005/8/layout/hierarchy2"/>
    <dgm:cxn modelId="{16AB87E0-FB54-4CFE-A52B-E7BA55AB7D14}" type="presOf" srcId="{2DAA9112-363F-4F89-A8C9-BB732A2F25C9}" destId="{98CD9663-B41B-4796-B030-D18903E2EF48}" srcOrd="0" destOrd="0" presId="urn:microsoft.com/office/officeart/2005/8/layout/hierarchy2"/>
    <dgm:cxn modelId="{103A21E9-2FBE-409C-B02E-0079D8D8E1AB}" type="presOf" srcId="{48EA4EB8-51BF-4BB1-A164-4275D7D9260F}" destId="{60D3D04F-6C45-41CC-9253-1E5D0634B6B2}" srcOrd="0" destOrd="0" presId="urn:microsoft.com/office/officeart/2005/8/layout/hierarchy2"/>
    <dgm:cxn modelId="{FAECF8E9-5108-4175-9B41-288567C10967}" type="presOf" srcId="{8D442B3A-61E9-4341-ADBC-A60BB5A245DA}" destId="{7C5AF3FC-0EEF-4256-A32F-C12B551F801B}" srcOrd="0" destOrd="0" presId="urn:microsoft.com/office/officeart/2005/8/layout/hierarchy2"/>
    <dgm:cxn modelId="{B9601EF3-DDEA-455A-90A5-C32B91818293}" type="presOf" srcId="{5D45BE96-6B11-4D28-AFD5-B959A66D732B}" destId="{CEAA7222-A3B3-4A4E-A7A8-BAD851D6ACAD}" srcOrd="1" destOrd="0" presId="urn:microsoft.com/office/officeart/2005/8/layout/hierarchy2"/>
    <dgm:cxn modelId="{EBC797F5-6B67-4DDE-8E42-36E3D632F0FA}" type="presOf" srcId="{48EA4EB8-51BF-4BB1-A164-4275D7D9260F}" destId="{ECF09B7F-9655-449D-A590-F9CEC59295AE}" srcOrd="1" destOrd="0" presId="urn:microsoft.com/office/officeart/2005/8/layout/hierarchy2"/>
    <dgm:cxn modelId="{FB754C69-BD0F-4FEA-986E-51C930DF7857}" type="presParOf" srcId="{98CD9663-B41B-4796-B030-D18903E2EF48}" destId="{26DA40A7-24DC-4073-9948-8F2C6A7BC12A}" srcOrd="0" destOrd="0" presId="urn:microsoft.com/office/officeart/2005/8/layout/hierarchy2"/>
    <dgm:cxn modelId="{165BB925-C516-49A3-A3AC-4D863F0D8087}" type="presParOf" srcId="{26DA40A7-24DC-4073-9948-8F2C6A7BC12A}" destId="{27AA6B47-6847-45BC-8447-9CDA3C5B9D8D}" srcOrd="0" destOrd="0" presId="urn:microsoft.com/office/officeart/2005/8/layout/hierarchy2"/>
    <dgm:cxn modelId="{5ECFBF59-9AAC-4E24-8B57-F0279F4457F5}" type="presParOf" srcId="{26DA40A7-24DC-4073-9948-8F2C6A7BC12A}" destId="{8FA687ED-F08A-4DF1-AEA7-8DEB8E44E267}" srcOrd="1" destOrd="0" presId="urn:microsoft.com/office/officeart/2005/8/layout/hierarchy2"/>
    <dgm:cxn modelId="{17A8352B-67E2-4431-AE52-389D75C8F464}" type="presParOf" srcId="{8FA687ED-F08A-4DF1-AEA7-8DEB8E44E267}" destId="{325CD9EF-D587-4A23-A518-E6448BAC8F58}" srcOrd="0" destOrd="0" presId="urn:microsoft.com/office/officeart/2005/8/layout/hierarchy2"/>
    <dgm:cxn modelId="{E318156A-5FA7-4A75-A59C-E3985118281A}" type="presParOf" srcId="{325CD9EF-D587-4A23-A518-E6448BAC8F58}" destId="{E7B35F97-2722-41E0-9117-50F0F71F65F3}" srcOrd="0" destOrd="0" presId="urn:microsoft.com/office/officeart/2005/8/layout/hierarchy2"/>
    <dgm:cxn modelId="{67DDE870-0A9D-4CFC-8A3C-0AE0215FCF01}" type="presParOf" srcId="{8FA687ED-F08A-4DF1-AEA7-8DEB8E44E267}" destId="{44D694D7-EB81-42D7-B371-C26CBAB019FC}" srcOrd="1" destOrd="0" presId="urn:microsoft.com/office/officeart/2005/8/layout/hierarchy2"/>
    <dgm:cxn modelId="{99C54031-E479-4B5D-82EA-0E636834019A}" type="presParOf" srcId="{44D694D7-EB81-42D7-B371-C26CBAB019FC}" destId="{B08105BE-4540-49A5-886B-9EEC6F2770FC}" srcOrd="0" destOrd="0" presId="urn:microsoft.com/office/officeart/2005/8/layout/hierarchy2"/>
    <dgm:cxn modelId="{2720F30A-C7BD-46D4-8141-D3711DB7FE96}" type="presParOf" srcId="{44D694D7-EB81-42D7-B371-C26CBAB019FC}" destId="{7A2DACA0-52BF-476F-90FB-920E569488E5}" srcOrd="1" destOrd="0" presId="urn:microsoft.com/office/officeart/2005/8/layout/hierarchy2"/>
    <dgm:cxn modelId="{444A8EF6-077E-45F0-A4B4-3A1F7535D4D1}" type="presParOf" srcId="{7A2DACA0-52BF-476F-90FB-920E569488E5}" destId="{86D8131F-D7D2-4C7A-8863-5B3FAF7E6A2B}" srcOrd="0" destOrd="0" presId="urn:microsoft.com/office/officeart/2005/8/layout/hierarchy2"/>
    <dgm:cxn modelId="{76A74DAA-483E-4BA0-9F2F-6527F56DC07A}" type="presParOf" srcId="{86D8131F-D7D2-4C7A-8863-5B3FAF7E6A2B}" destId="{C13FCF7A-AE2B-4695-A383-7AC8AEA8B779}" srcOrd="0" destOrd="0" presId="urn:microsoft.com/office/officeart/2005/8/layout/hierarchy2"/>
    <dgm:cxn modelId="{CEA7B9FC-9C6A-4C7E-BCEF-8412348FF51E}" type="presParOf" srcId="{7A2DACA0-52BF-476F-90FB-920E569488E5}" destId="{1AE98C5C-46C0-4FF1-A55B-898FF06C3C74}" srcOrd="1" destOrd="0" presId="urn:microsoft.com/office/officeart/2005/8/layout/hierarchy2"/>
    <dgm:cxn modelId="{E7477DBE-EEBE-414A-9B56-A6DA72602CF5}" type="presParOf" srcId="{1AE98C5C-46C0-4FF1-A55B-898FF06C3C74}" destId="{7C5AF3FC-0EEF-4256-A32F-C12B551F801B}" srcOrd="0" destOrd="0" presId="urn:microsoft.com/office/officeart/2005/8/layout/hierarchy2"/>
    <dgm:cxn modelId="{099F8169-AF38-44FD-B2B8-1AB7EFE3DE9A}" type="presParOf" srcId="{1AE98C5C-46C0-4FF1-A55B-898FF06C3C74}" destId="{BEA6FD82-F4A7-40F0-B81A-0FBB78BE5A32}" srcOrd="1" destOrd="0" presId="urn:microsoft.com/office/officeart/2005/8/layout/hierarchy2"/>
    <dgm:cxn modelId="{93FE88D0-BCDA-44DF-9F2D-B665B820D98E}" type="presParOf" srcId="{7A2DACA0-52BF-476F-90FB-920E569488E5}" destId="{79219449-202F-479E-B75C-934DCB902C3F}" srcOrd="2" destOrd="0" presId="urn:microsoft.com/office/officeart/2005/8/layout/hierarchy2"/>
    <dgm:cxn modelId="{2277B6F0-755D-41B8-B169-F4960E1A0BA3}" type="presParOf" srcId="{79219449-202F-479E-B75C-934DCB902C3F}" destId="{4D50B446-54C8-4A77-8920-8ABE8095A15F}" srcOrd="0" destOrd="0" presId="urn:microsoft.com/office/officeart/2005/8/layout/hierarchy2"/>
    <dgm:cxn modelId="{E9C92689-814B-49EC-BF27-439A6568F00E}" type="presParOf" srcId="{7A2DACA0-52BF-476F-90FB-920E569488E5}" destId="{F7ADDD6A-F636-4A6B-B589-0FB22499EB57}" srcOrd="3" destOrd="0" presId="urn:microsoft.com/office/officeart/2005/8/layout/hierarchy2"/>
    <dgm:cxn modelId="{9D3BEE10-DC5D-4F92-84E8-A204AF6DC365}" type="presParOf" srcId="{F7ADDD6A-F636-4A6B-B589-0FB22499EB57}" destId="{9A65878D-FBBC-4B17-B4ED-CAA9E07DF353}" srcOrd="0" destOrd="0" presId="urn:microsoft.com/office/officeart/2005/8/layout/hierarchy2"/>
    <dgm:cxn modelId="{05FA998E-A583-4C02-8F7F-22680DFFDD74}" type="presParOf" srcId="{F7ADDD6A-F636-4A6B-B589-0FB22499EB57}" destId="{550BCD65-4753-4A1F-9AE3-0C02FB87BB22}" srcOrd="1" destOrd="0" presId="urn:microsoft.com/office/officeart/2005/8/layout/hierarchy2"/>
    <dgm:cxn modelId="{AA3836A3-FF25-46E8-BE83-A1AE0D37BCCE}" type="presParOf" srcId="{8FA687ED-F08A-4DF1-AEA7-8DEB8E44E267}" destId="{3E4C50FC-C74F-4337-9DCC-6C477C6A9E3B}" srcOrd="2" destOrd="0" presId="urn:microsoft.com/office/officeart/2005/8/layout/hierarchy2"/>
    <dgm:cxn modelId="{2F0ADA5D-7D39-4160-9299-18D586FED167}" type="presParOf" srcId="{3E4C50FC-C74F-4337-9DCC-6C477C6A9E3B}" destId="{CEAA7222-A3B3-4A4E-A7A8-BAD851D6ACAD}" srcOrd="0" destOrd="0" presId="urn:microsoft.com/office/officeart/2005/8/layout/hierarchy2"/>
    <dgm:cxn modelId="{315A0BB8-B675-4630-BBF4-793149CE83E9}" type="presParOf" srcId="{8FA687ED-F08A-4DF1-AEA7-8DEB8E44E267}" destId="{96000028-AF50-49FC-BBB3-B9135DF32A57}" srcOrd="3" destOrd="0" presId="urn:microsoft.com/office/officeart/2005/8/layout/hierarchy2"/>
    <dgm:cxn modelId="{E47436D4-829D-490D-B017-582CB652C9E9}" type="presParOf" srcId="{96000028-AF50-49FC-BBB3-B9135DF32A57}" destId="{C30DAE20-6821-49D1-AB5B-F015A6ACC8AB}" srcOrd="0" destOrd="0" presId="urn:microsoft.com/office/officeart/2005/8/layout/hierarchy2"/>
    <dgm:cxn modelId="{717C8A70-2D68-4012-A77A-C7EE078320E7}" type="presParOf" srcId="{96000028-AF50-49FC-BBB3-B9135DF32A57}" destId="{B0A68C85-F8EF-41AB-860F-74EDB5E95585}" srcOrd="1" destOrd="0" presId="urn:microsoft.com/office/officeart/2005/8/layout/hierarchy2"/>
    <dgm:cxn modelId="{A5EC0BA9-614C-41E2-95E5-137C667B5703}" type="presParOf" srcId="{B0A68C85-F8EF-41AB-860F-74EDB5E95585}" destId="{60D3D04F-6C45-41CC-9253-1E5D0634B6B2}" srcOrd="0" destOrd="0" presId="urn:microsoft.com/office/officeart/2005/8/layout/hierarchy2"/>
    <dgm:cxn modelId="{85545AF7-E63B-4555-9F87-4C22ED4F46A2}" type="presParOf" srcId="{60D3D04F-6C45-41CC-9253-1E5D0634B6B2}" destId="{ECF09B7F-9655-449D-A590-F9CEC59295AE}" srcOrd="0" destOrd="0" presId="urn:microsoft.com/office/officeart/2005/8/layout/hierarchy2"/>
    <dgm:cxn modelId="{FC32EC0D-71FC-4247-A1FB-F8149A97F996}" type="presParOf" srcId="{B0A68C85-F8EF-41AB-860F-74EDB5E95585}" destId="{ECDC0EE3-A0CA-4009-97D3-650D1BF5D20A}" srcOrd="1" destOrd="0" presId="urn:microsoft.com/office/officeart/2005/8/layout/hierarchy2"/>
    <dgm:cxn modelId="{83CF5B96-2F80-4B3D-917C-BA647CCCA365}" type="presParOf" srcId="{ECDC0EE3-A0CA-4009-97D3-650D1BF5D20A}" destId="{53EB11C4-AD43-4992-B4ED-4A75E0ED08D0}" srcOrd="0" destOrd="0" presId="urn:microsoft.com/office/officeart/2005/8/layout/hierarchy2"/>
    <dgm:cxn modelId="{FEC32D5D-930F-4DC2-8944-E35A3B31DAD2}" type="presParOf" srcId="{ECDC0EE3-A0CA-4009-97D3-650D1BF5D20A}" destId="{B463CE65-0DCF-4F62-99B9-C1BE9B8E3CE7}" srcOrd="1" destOrd="0" presId="urn:microsoft.com/office/officeart/2005/8/layout/hierarchy2"/>
  </dgm:cxnLst>
  <dgm:bg/>
  <dgm:whole/>
  <dgm:extLst>
    <a:ext uri="http://schemas.microsoft.com/office/drawing/2008/diagram">
      <dsp:dataModelExt xmlns:dsp="http://schemas.microsoft.com/office/drawing/2008/diagram" relId="rId3" minVer="http://schemas.openxmlformats.org/drawingml/2006/diagram"/>
    </a:ext>
  </dgm:extLst>
</dgm:dataModel>
</file>

<file path=ppt/diagrams/drawing1.xml><?xml version="1.0" encoding="utf-8"?>
<dsp:drawing xmlns:dsp="http://schemas.microsoft.com/office/drawing/2008/diagram" xmlns:dgm="http://schemas.openxmlformats.org/drawingml/2006/diagram" xmlns:a="http://schemas.openxmlformats.org/drawingml/2006/main" xmlns:r="http://schemas.openxmlformats.org/officeDocument/2006/relationships">
  <dsp:spTree>
    <dsp:nvGrpSpPr>
      <dsp:cNvPr id="1141378119" name=""/>
      <dsp:cNvGrpSpPr/>
    </dsp:nvGrpSpPr>
    <dsp:grpSpPr bwMode="auto">
      <a:xfrm flipH="0" flipV="0">
        <a:off x="0" y="0"/>
        <a:ext cx="7325927" cy="4883951"/>
        <a:chOff x="0" y="0"/>
        <a:chExt cx="7325927" cy="4883951"/>
      </a:xfrm>
    </dsp:grpSpPr>
    <dsp:sp modelId="{27AA6B47-6847-45BC-8447-9CDA3C5B9D8D}">
      <dsp:nvSpPr>
        <dsp:cNvPr id="0" name=""/>
        <dsp:cNvSpPr/>
      </dsp:nvSpPr>
      <dsp:spPr bwMode="auto">
        <a:xfrm rot="0" flipH="0" flipV="0">
          <a:off x="0" y="2237138"/>
          <a:ext cx="1927875" cy="963937"/>
        </a:xfrm>
        <a:prstGeom prst="roundRect">
          <a:avLst>
            <a:gd name="adj" fmla="val 10000"/>
          </a:avLst>
        </a:prstGeom>
        <a:ln/>
      </dsp:spPr>
      <dsp:style>
        <a:lnRef idx="2">
          <a:schemeClr val="lt1"/>
        </a:lnRef>
        <a:fillRef idx="1">
          <a:schemeClr val="accent1"/>
        </a:fillRef>
        <a:effectRef idx="0">
          <a:srgbClr val="000000"/>
        </a:effectRef>
        <a:fontRef idx="minor">
          <a:schemeClr val="lt1"/>
        </a:fontRef>
      </dsp:style>
      <dsp:txBody>
        <a:bodyPr vertOverflow="overflow" horzOverflow="overflow" vert="horz" wrap="square" lIns="91440" tIns="45720" rIns="91440" bIns="45720" numCol="1" spcCol="0" rtlCol="0" fromWordArt="0" anchor="ctr" anchorCtr="0" forceAA="0" upright="0" compatLnSpc="0"/>
        <a:p>
          <a:pPr algn="ctr">
            <a:lnSpc>
              <a:spcPct val="90000"/>
            </a:lnSpc>
            <a:spcAft>
              <a:spcPts val="755"/>
            </a:spcAft>
            <a:defRPr/>
          </a:pPr>
          <a:r>
            <a:rPr/>
            <a:t>Üretken Yapay Zeka</a:t>
          </a:r>
          <a:endParaRPr/>
        </a:p>
      </dsp:txBody>
      <dsp:txXfrm rot="0">
        <a:off x="28232" y="2265371"/>
        <a:ext cx="1871409" cy="907472"/>
      </dsp:txXfrm>
    </dsp:sp>
    <dsp:sp modelId="{325CD9EF-D587-4A23-A518-E6448BAC8F58}">
      <dsp:nvSpPr>
        <dsp:cNvPr id="1141378120" name=""/>
        <dsp:cNvSpPr/>
      </dsp:nvSpPr>
      <dsp:spPr bwMode="auto">
        <a:xfrm rot="18770822" flipH="0" flipV="0">
          <a:off x="1746464" y="2303409"/>
          <a:ext cx="1133971" cy="0"/>
        </a:xfrm>
        <a:custGeom>
          <a:avLst/>
          <a:gdLst/>
          <a:ahLst/>
          <a:cxnLst/>
          <a:rect l="0" t="0" r="r" b="b"/>
          <a:pathLst>
            <a:path fill="norm" stroke="1" extrusionOk="0">
              <a:moveTo>
                <a:pt x="0" y="0"/>
              </a:moveTo>
              <a:lnTo>
                <a:pt x="1133971" y="0"/>
              </a:lnTo>
              <a:close/>
            </a:path>
          </a:pathLst>
        </a:custGeom>
        <a:ln/>
      </dsp:spPr>
      <dsp:style>
        <a:lnRef idx="2">
          <a:schemeClr val="accent1">
            <a:shade val="60000"/>
          </a:schemeClr>
        </a:lnRef>
        <a:fillRef idx="0">
          <a:srgbClr val="000000"/>
        </a:fillRef>
        <a:effectRef idx="0">
          <a:srgbClr val="000000"/>
        </a:effectRef>
        <a:fontRef idx="minor"/>
      </dsp:style>
    </dsp:sp>
    <dsp:sp modelId="{B08105BE-4540-49A5-886B-9EEC6F2770FC}">
      <dsp:nvSpPr>
        <dsp:cNvPr id="0" name=""/>
        <dsp:cNvSpPr/>
      </dsp:nvSpPr>
      <dsp:spPr bwMode="auto">
        <a:xfrm rot="0" flipH="0" flipV="0">
          <a:off x="2699025" y="1405742"/>
          <a:ext cx="1927875" cy="963937"/>
        </a:xfrm>
        <a:prstGeom prst="roundRect">
          <a:avLst>
            <a:gd name="adj" fmla="val 10000"/>
          </a:avLst>
        </a:prstGeom>
        <a:solidFill>
          <a:schemeClr val="accent2">
            <a:lumMod val="75000"/>
          </a:schemeClr>
        </a:solidFill>
        <a:ln/>
      </dsp:spPr>
      <dsp:style>
        <a:lnRef idx="2">
          <a:schemeClr val="lt1"/>
        </a:lnRef>
        <a:fillRef idx="1">
          <a:schemeClr val="accent1"/>
        </a:fillRef>
        <a:effectRef idx="0">
          <a:srgbClr val="000000"/>
        </a:effectRef>
        <a:fontRef idx="minor">
          <a:schemeClr val="lt1"/>
        </a:fontRef>
      </dsp:style>
      <dsp:txBody>
        <a:bodyPr vertOverflow="overflow" horzOverflow="overflow" vert="horz" wrap="square" lIns="91440" tIns="45720" rIns="91440" bIns="45720" numCol="1" spcCol="0" rtlCol="0" fromWordArt="0" anchor="ctr" anchorCtr="0" forceAA="0" upright="0" compatLnSpc="0"/>
        <a:p>
          <a:pPr algn="ctr">
            <a:lnSpc>
              <a:spcPct val="90000"/>
            </a:lnSpc>
            <a:spcAft>
              <a:spcPts val="755"/>
            </a:spcAft>
            <a:defRPr/>
          </a:pPr>
          <a:r>
            <a:rPr/>
            <a:t>İnsanın Rolü</a:t>
          </a:r>
          <a:endParaRPr/>
        </a:p>
      </dsp:txBody>
      <dsp:txXfrm rot="0">
        <a:off x="2727258" y="1433975"/>
        <a:ext cx="1871409" cy="907472"/>
      </dsp:txXfrm>
    </dsp:sp>
    <dsp:sp modelId="{86D8131F-D7D2-4C7A-8863-5B3FAF7E6A2B}">
      <dsp:nvSpPr>
        <dsp:cNvPr id="1141378121" name=""/>
        <dsp:cNvSpPr/>
      </dsp:nvSpPr>
      <dsp:spPr bwMode="auto">
        <a:xfrm rot="19457598" flipH="0" flipV="0">
          <a:off x="4537639" y="1610579"/>
          <a:ext cx="949674" cy="0"/>
        </a:xfrm>
        <a:custGeom>
          <a:avLst/>
          <a:gdLst/>
          <a:ahLst/>
          <a:cxnLst/>
          <a:rect l="0" t="0" r="r" b="b"/>
          <a:pathLst>
            <a:path fill="norm" stroke="1" extrusionOk="0">
              <a:moveTo>
                <a:pt x="0" y="0"/>
              </a:moveTo>
              <a:lnTo>
                <a:pt x="949674" y="0"/>
              </a:lnTo>
              <a:close/>
            </a:path>
          </a:pathLst>
        </a:custGeom>
        <a:ln/>
      </dsp:spPr>
      <dsp:style>
        <a:lnRef idx="2">
          <a:schemeClr val="accent1">
            <a:shade val="80000"/>
          </a:schemeClr>
        </a:lnRef>
        <a:fillRef idx="0">
          <a:srgbClr val="000000"/>
        </a:fillRef>
        <a:effectRef idx="0">
          <a:srgbClr val="000000"/>
        </a:effectRef>
        <a:fontRef idx="minor"/>
      </dsp:style>
    </dsp:sp>
    <dsp:sp modelId="{7C5AF3FC-0EEF-4256-A32F-C12B551F801B}">
      <dsp:nvSpPr>
        <dsp:cNvPr id="0" name=""/>
        <dsp:cNvSpPr/>
      </dsp:nvSpPr>
      <dsp:spPr bwMode="auto">
        <a:xfrm rot="0" flipH="0" flipV="0">
          <a:off x="5398051" y="851478"/>
          <a:ext cx="1927875" cy="963937"/>
        </a:xfrm>
        <a:prstGeom prst="roundRect">
          <a:avLst>
            <a:gd name="adj" fmla="val 10000"/>
          </a:avLst>
        </a:prstGeom>
        <a:solidFill>
          <a:schemeClr val="accent2">
            <a:lumMod val="75000"/>
          </a:schemeClr>
        </a:solidFill>
        <a:ln/>
      </dsp:spPr>
      <dsp:style>
        <a:lnRef idx="2">
          <a:schemeClr val="lt1"/>
        </a:lnRef>
        <a:fillRef idx="1">
          <a:schemeClr val="accent1"/>
        </a:fillRef>
        <a:effectRef idx="0">
          <a:srgbClr val="000000"/>
        </a:effectRef>
        <a:fontRef idx="minor">
          <a:schemeClr val="lt1"/>
        </a:fontRef>
      </dsp:style>
      <dsp:txBody>
        <a:bodyPr vertOverflow="overflow" horzOverflow="overflow" vert="horz" wrap="square" lIns="91440" tIns="45720" rIns="91440" bIns="45720" numCol="1" spcCol="0" rtlCol="0" fromWordArt="0" anchor="ctr" anchorCtr="0" forceAA="0" upright="0" compatLnSpc="0"/>
        <a:p>
          <a:pPr algn="ctr">
            <a:lnSpc>
              <a:spcPct val="90000"/>
            </a:lnSpc>
            <a:spcAft>
              <a:spcPts val="713"/>
            </a:spcAft>
            <a:defRPr/>
          </a:pPr>
          <a:r>
            <a:rPr/>
            <a:t>Fikri, olabildiğince açık ve net bir şekilde ifade etmek</a:t>
          </a:r>
          <a:endParaRPr/>
        </a:p>
      </dsp:txBody>
      <dsp:txXfrm rot="0">
        <a:off x="5426284" y="879710"/>
        <a:ext cx="1871409" cy="907472"/>
      </dsp:txXfrm>
    </dsp:sp>
    <dsp:sp modelId="{79219449-202F-479E-B75C-934DCB902C3F}">
      <dsp:nvSpPr>
        <dsp:cNvPr id="1141378122" name=""/>
        <dsp:cNvSpPr/>
      </dsp:nvSpPr>
      <dsp:spPr bwMode="auto">
        <a:xfrm rot="2142401" flipH="0" flipV="0">
          <a:off x="4537639" y="2164843"/>
          <a:ext cx="949674" cy="0"/>
        </a:xfrm>
        <a:custGeom>
          <a:avLst/>
          <a:gdLst/>
          <a:ahLst/>
          <a:cxnLst/>
          <a:rect l="0" t="0" r="r" b="b"/>
          <a:pathLst>
            <a:path fill="norm" stroke="1" extrusionOk="0">
              <a:moveTo>
                <a:pt x="0" y="0"/>
              </a:moveTo>
              <a:lnTo>
                <a:pt x="949674" y="0"/>
              </a:lnTo>
              <a:close/>
            </a:path>
          </a:pathLst>
        </a:custGeom>
        <a:ln/>
      </dsp:spPr>
      <dsp:style>
        <a:lnRef idx="2">
          <a:schemeClr val="accent1">
            <a:shade val="80000"/>
          </a:schemeClr>
        </a:lnRef>
        <a:fillRef idx="0">
          <a:srgbClr val="000000"/>
        </a:fillRef>
        <a:effectRef idx="0">
          <a:srgbClr val="000000"/>
        </a:effectRef>
        <a:fontRef idx="minor"/>
      </dsp:style>
    </dsp:sp>
    <dsp:sp modelId="{9A65878D-FBBC-4B17-B4ED-CAA9E07DF353}">
      <dsp:nvSpPr>
        <dsp:cNvPr id="0" name=""/>
        <dsp:cNvSpPr/>
      </dsp:nvSpPr>
      <dsp:spPr bwMode="auto">
        <a:xfrm rot="0" flipH="0" flipV="0">
          <a:off x="5398051" y="1960006"/>
          <a:ext cx="1927875" cy="963937"/>
        </a:xfrm>
        <a:prstGeom prst="roundRect">
          <a:avLst>
            <a:gd name="adj" fmla="val 10000"/>
          </a:avLst>
        </a:prstGeom>
        <a:solidFill>
          <a:schemeClr val="accent2">
            <a:lumMod val="75000"/>
          </a:schemeClr>
        </a:solidFill>
        <a:ln/>
      </dsp:spPr>
      <dsp:style>
        <a:lnRef idx="2">
          <a:schemeClr val="lt1"/>
        </a:lnRef>
        <a:fillRef idx="1">
          <a:schemeClr val="accent1"/>
        </a:fillRef>
        <a:effectRef idx="0">
          <a:srgbClr val="000000"/>
        </a:effectRef>
        <a:fontRef idx="minor">
          <a:schemeClr val="lt1"/>
        </a:fontRef>
      </dsp:style>
      <dsp:txBody>
        <a:bodyPr vertOverflow="overflow" horzOverflow="overflow" vert="horz" wrap="square" lIns="91440" tIns="45720" rIns="91440" bIns="45720" numCol="1" spcCol="0" rtlCol="0" fromWordArt="0" anchor="ctr" anchorCtr="0" forceAA="0" upright="0" compatLnSpc="0"/>
        <a:p>
          <a:pPr algn="ctr">
            <a:lnSpc>
              <a:spcPct val="90000"/>
            </a:lnSpc>
            <a:spcAft>
              <a:spcPts val="755"/>
            </a:spcAft>
            <a:defRPr/>
          </a:pPr>
          <a:r>
            <a:rPr/>
            <a:t>Çıktıları revize etmek</a:t>
          </a:r>
          <a:endParaRPr/>
        </a:p>
      </dsp:txBody>
      <dsp:txXfrm rot="0">
        <a:off x="5426284" y="1988239"/>
        <a:ext cx="1871409" cy="907472"/>
      </dsp:txXfrm>
    </dsp:sp>
    <dsp:sp modelId="{3E4C50FC-C74F-4337-9DCC-6C477C6A9E3B}">
      <dsp:nvSpPr>
        <dsp:cNvPr id="1141378123" name=""/>
        <dsp:cNvSpPr/>
      </dsp:nvSpPr>
      <dsp:spPr bwMode="auto">
        <a:xfrm rot="2829177" flipH="0" flipV="0">
          <a:off x="1746464" y="3134805"/>
          <a:ext cx="1133971" cy="0"/>
        </a:xfrm>
        <a:custGeom>
          <a:avLst/>
          <a:gdLst/>
          <a:ahLst/>
          <a:cxnLst/>
          <a:rect l="0" t="0" r="r" b="b"/>
          <a:pathLst>
            <a:path fill="norm" stroke="1" extrusionOk="0">
              <a:moveTo>
                <a:pt x="0" y="0"/>
              </a:moveTo>
              <a:lnTo>
                <a:pt x="1133971" y="0"/>
              </a:lnTo>
              <a:close/>
            </a:path>
          </a:pathLst>
        </a:custGeom>
        <a:ln/>
      </dsp:spPr>
      <dsp:style>
        <a:lnRef idx="2">
          <a:schemeClr val="accent1">
            <a:shade val="60000"/>
          </a:schemeClr>
        </a:lnRef>
        <a:fillRef idx="0">
          <a:srgbClr val="000000"/>
        </a:fillRef>
        <a:effectRef idx="0">
          <a:srgbClr val="000000"/>
        </a:effectRef>
        <a:fontRef idx="minor"/>
      </dsp:style>
    </dsp:sp>
    <dsp:sp modelId="{C30DAE20-6821-49D1-AB5B-F015A6ACC8AB}">
      <dsp:nvSpPr>
        <dsp:cNvPr id="0" name=""/>
        <dsp:cNvSpPr/>
      </dsp:nvSpPr>
      <dsp:spPr bwMode="auto">
        <a:xfrm rot="0" flipH="0" flipV="0">
          <a:off x="2699025" y="3068535"/>
          <a:ext cx="1927875" cy="963937"/>
        </a:xfrm>
        <a:prstGeom prst="roundRect">
          <a:avLst>
            <a:gd name="adj" fmla="val 10000"/>
          </a:avLst>
        </a:prstGeom>
        <a:solidFill>
          <a:schemeClr val="accent5">
            <a:lumMod val="50000"/>
          </a:schemeClr>
        </a:solidFill>
        <a:ln/>
      </dsp:spPr>
      <dsp:style>
        <a:lnRef idx="2">
          <a:schemeClr val="lt1"/>
        </a:lnRef>
        <a:fillRef idx="1">
          <a:schemeClr val="accent1"/>
        </a:fillRef>
        <a:effectRef idx="0">
          <a:srgbClr val="000000"/>
        </a:effectRef>
        <a:fontRef idx="minor">
          <a:schemeClr val="lt1"/>
        </a:fontRef>
      </dsp:style>
      <dsp:txBody>
        <a:bodyPr vertOverflow="overflow" horzOverflow="overflow" vert="horz" wrap="square" lIns="91440" tIns="45720" rIns="91440" bIns="45720" numCol="1" spcCol="0" rtlCol="0" fromWordArt="0" anchor="ctr" anchorCtr="0" forceAA="0" upright="0" compatLnSpc="0"/>
        <a:p>
          <a:pPr algn="ctr">
            <a:lnSpc>
              <a:spcPct val="90000"/>
            </a:lnSpc>
            <a:spcAft>
              <a:spcPts val="755"/>
            </a:spcAft>
            <a:defRPr/>
          </a:pPr>
          <a:r>
            <a:rPr/>
            <a:t>Yapay Zekanın Rolü</a:t>
          </a:r>
          <a:endParaRPr/>
        </a:p>
      </dsp:txBody>
      <dsp:txXfrm rot="0">
        <a:off x="2727258" y="3096767"/>
        <a:ext cx="1871409" cy="907472"/>
      </dsp:txXfrm>
    </dsp:sp>
    <dsp:sp modelId="{60D3D04F-6C45-41CC-9253-1E5D0634B6B2}">
      <dsp:nvSpPr>
        <dsp:cNvPr id="1141378124" name=""/>
        <dsp:cNvSpPr/>
      </dsp:nvSpPr>
      <dsp:spPr bwMode="auto">
        <a:xfrm rot="0" flipH="0" flipV="0">
          <a:off x="4626901" y="3550503"/>
          <a:ext cx="771150" cy="0"/>
        </a:xfrm>
        <a:custGeom>
          <a:avLst/>
          <a:gdLst/>
          <a:ahLst/>
          <a:cxnLst/>
          <a:rect l="0" t="0" r="r" b="b"/>
          <a:pathLst>
            <a:path fill="norm" stroke="1" extrusionOk="0">
              <a:moveTo>
                <a:pt x="0" y="0"/>
              </a:moveTo>
              <a:lnTo>
                <a:pt x="771150" y="0"/>
              </a:lnTo>
              <a:close/>
            </a:path>
          </a:pathLst>
        </a:custGeom>
        <a:ln/>
      </dsp:spPr>
      <dsp:style>
        <a:lnRef idx="2">
          <a:schemeClr val="accent1">
            <a:shade val="80000"/>
          </a:schemeClr>
        </a:lnRef>
        <a:fillRef idx="0">
          <a:srgbClr val="000000"/>
        </a:fillRef>
        <a:effectRef idx="0">
          <a:srgbClr val="000000"/>
        </a:effectRef>
        <a:fontRef idx="minor"/>
      </dsp:style>
    </dsp:sp>
    <dsp:sp modelId="{53EB11C4-AD43-4992-B4ED-4A75E0ED08D0}">
      <dsp:nvSpPr>
        <dsp:cNvPr id="0" name=""/>
        <dsp:cNvSpPr/>
      </dsp:nvSpPr>
      <dsp:spPr bwMode="auto">
        <a:xfrm rot="0" flipH="0" flipV="0">
          <a:off x="5398051" y="3068535"/>
          <a:ext cx="1927875" cy="963937"/>
        </a:xfrm>
        <a:prstGeom prst="roundRect">
          <a:avLst>
            <a:gd name="adj" fmla="val 10000"/>
          </a:avLst>
        </a:prstGeom>
        <a:solidFill>
          <a:srgbClr val="002060"/>
        </a:solidFill>
        <a:ln/>
      </dsp:spPr>
      <dsp:style>
        <a:lnRef idx="2">
          <a:schemeClr val="lt1"/>
        </a:lnRef>
        <a:fillRef idx="1">
          <a:schemeClr val="accent1"/>
        </a:fillRef>
        <a:effectRef idx="0">
          <a:srgbClr val="000000"/>
        </a:effectRef>
        <a:fontRef idx="minor">
          <a:schemeClr val="lt1"/>
        </a:fontRef>
      </dsp:style>
      <dsp:txBody>
        <a:bodyPr vertOverflow="overflow" horzOverflow="overflow" vert="horz" wrap="square" lIns="91440" tIns="45720" rIns="91440" bIns="45720" numCol="1" spcCol="0" rtlCol="0" fromWordArt="0" anchor="ctr" anchorCtr="0" forceAA="0" upright="0" compatLnSpc="0"/>
        <a:p>
          <a:pPr algn="ctr">
            <a:lnSpc>
              <a:spcPct val="90000"/>
            </a:lnSpc>
            <a:spcAft>
              <a:spcPts val="755"/>
            </a:spcAft>
            <a:defRPr/>
          </a:pPr>
          <a:r>
            <a:rPr/>
            <a:t>Somut ürün çıktısı vermek</a:t>
          </a:r>
          <a:endParaRPr/>
        </a:p>
      </dsp:txBody>
      <dsp:txXfrm rot="0">
        <a:off x="5426284" y="3096767"/>
        <a:ext cx="1871409" cy="907472"/>
      </dsp:txXfrm>
    </dsp:sp>
  </dsp:spTree>
</dsp:drawing>
</file>

<file path=ppt/diagrams/layout1.xml><?xml version="1.0" encoding="utf-8"?>
<dgm:layoutDef xmlns:dgm="http://schemas.openxmlformats.org/drawingml/2006/diagram" xmlns:a="http://schemas.openxmlformats.org/drawingml/2006/main" xmlns:r="http://schemas.openxmlformats.org/officeDocument/2006/relationships" uniqueId="urn:microsoft.com/office/officeart/2005/8/layout/hierarchy2">
  <dgm:title val=""/>
  <dgm:desc val=""/>
  <dgm:catLst>
    <dgm:cat type="hierarchy" pri="5000"/>
  </dgm:catLst>
  <dgm:sampData>
    <dgm:dataModel>
      <dgm:ptLst>
        <dgm:pt modelId="0" type="doc"/>
        <dgm:pt modelId="1" type="node">
          <dgm:prSet phldr="1"/>
        </dgm:pt>
        <dgm:pt modelId="2" type="node">
          <dgm:prSet phldr="1"/>
        </dgm:pt>
        <dgm:pt modelId="21" type="node">
          <dgm:prSet phldr="1"/>
        </dgm:pt>
        <dgm:pt modelId="22" type="node">
          <dgm:prSet phldr="1"/>
        </dgm:pt>
        <dgm:pt modelId="3" type="node">
          <dgm:prSet phldr="1"/>
        </dgm:pt>
        <dgm:pt modelId="31" type="node">
          <dgm:prSet phldr="1"/>
        </dgm:pt>
      </dgm:ptLst>
      <dgm:cxnLst>
        <dgm:cxn modelId="4" type="parOf" srcId="0" destId="1" srcOrd="0" destOrd="0"/>
        <dgm:cxn modelId="5" type="parOf" srcId="1" destId="2" srcOrd="0" destOrd="0"/>
        <dgm:cxn modelId="6" type="parOf" srcId="1" destId="3" srcOrd="1" destOrd="0"/>
        <dgm:cxn modelId="23" type="parOf" srcId="2" destId="21" srcOrd="0" destOrd="0"/>
        <dgm:cxn modelId="24" type="parOf" srcId="2" destId="22" srcOrd="1" destOrd="0"/>
        <dgm:cxn modelId="33" type="parOf" srcId="3" destId="31" srcOrd="0" destOrd="0"/>
      </dgm:cxnLst>
      <dgm:bg/>
      <dgm:whole/>
    </dgm:dataModel>
  </dgm:sampData>
  <dgm:styleData>
    <dgm:dataModel>
      <dgm:ptLst>
        <dgm:pt modelId="0" type="doc"/>
        <dgm:pt modelId="1" type="node"/>
        <dgm:pt modelId="11" type="node"/>
        <dgm:pt modelId="12" type="node"/>
      </dgm:ptLst>
      <dgm:cxnLst>
        <dgm:cxn modelId="2" type="parOf" srcId="0" destId="1" srcOrd="0" destOrd="0"/>
        <dgm:cxn modelId="13" type="parOf" srcId="1" destId="11" srcOrd="0" destOrd="0"/>
        <dgm:cxn modelId="14" type="parOf" srcId="1" destId="12" srcOrd="1" destOrd="0"/>
      </dgm:cxnLst>
      <dgm:bg/>
      <dgm:whole/>
    </dgm:dataModel>
  </dgm:styleData>
  <dgm:clrData>
    <dgm:dataModel>
      <dgm:ptLst>
        <dgm:pt modelId="0" type="doc"/>
        <dgm:pt modelId="1" type="node"/>
        <dgm:pt modelId="2" type="node"/>
        <dgm:pt modelId="21" type="node"/>
        <dgm:pt modelId="211" type="node"/>
        <dgm:pt modelId="3" type="node"/>
        <dgm:pt modelId="31" type="node"/>
        <dgm:pt modelId="311" type="node"/>
      </dgm:ptLst>
      <dgm:cxnLst>
        <dgm:cxn modelId="4" type="parOf" srcId="0" destId="1" srcOrd="0" destOrd="0"/>
        <dgm:cxn modelId="5" type="parOf" srcId="1" destId="2" srcOrd="0" destOrd="0"/>
        <dgm:cxn modelId="6" type="parOf" srcId="1" destId="3" srcOrd="1" destOrd="0"/>
        <dgm:cxn modelId="23" type="parOf" srcId="2" destId="21" srcOrd="0" destOrd="0"/>
        <dgm:cxn modelId="24" type="parOf" srcId="21" destId="211" srcOrd="0" destOrd="0"/>
        <dgm:cxn modelId="33" type="parOf" srcId="3" destId="31" srcOrd="0" destOrd="0"/>
        <dgm:cxn modelId="34" type="parOf" srcId="31" destId="311" srcOrd="0" destOrd="0"/>
      </dgm:cxnLst>
      <dgm:bg/>
      <dgm:whole/>
    </dgm:dataModel>
  </dgm:clrData>
  <dgm:layoutNode name="diagram">
    <dgm:shape rot="0.000000" type="none" r:blip="" blipPhldr="0" lkTxEntry="0" zOrderOff="0" hideGeom="0">
      <dgm:adjLst/>
    </dgm:shape>
    <dgm:presOf/>
    <dgm:constrLst>
      <dgm:constr type="h" for="des" ptType="node" refPtType="all" refType="h" refFor="self" op="none" fact="1.000000" val="0"/>
      <dgm:constr type="w" for="des" ptType="node" refPtType="node" refType="h" refFor="des" op="none" fact="2.000000" val="0"/>
      <dgm:constr type="sibSp" for="self" ptType="all" refPtType="node" refType="h" refFor="des" op="equ" fact="0.150000" val="0"/>
      <dgm:constr type="sibSp" for="des" forName="level2hierChild" ptType="all" refPtType="node" refType="h" refFor="des" op="equ" fact="0.150000" val="0"/>
      <dgm:constr type="sibSp" for="des" forName="level3hierChild" ptType="all" refPtType="node" refType="h" refFor="des" op="equ" fact="0.150000" val="0"/>
      <dgm:constr type="sp" for="des" forName="root1" ptType="all" refPtType="node" refType="w" refFor="des" op="none" fact="0.400000" val="0"/>
      <dgm:constr type="sp" for="des" forName="root2" ptType="all" refPtType="all" refType="sp" refFor="des" refForName="root1" op="equ" fact="1.000000" val="0"/>
      <dgm:constr type="primFontSz" for="des" ptType="node" refPtType="all" refType="none" refFor="self" op="equ" fact="1.000000" val="65"/>
      <dgm:constr type="primFontSz" for="des" forName="connTx" ptType="all" refPtType="all" refType="none" refFor="self" op="equ" fact="1.000000" val="55"/>
      <dgm:constr type="primFontSz" for="des" forName="connTx" ptType="all" refPtType="node" refType="primFontSz" refFor="des" op="lte" fact="0.800000" val="0"/>
    </dgm:constrLst>
    <dgm:ruleLst/>
    <dgm:varLst>
      <dgm:chPref val="1"/>
      <dgm:dir val="norm"/>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forEach name="Name3" axis="ch">
      <dgm:forEach name="Name4" axis="self" ptType="node">
        <dgm:layoutNode name="root1">
          <dgm:shape rot="0.000000" type="none" r:blip="" blipPhldr="0" lkTxEntry="0" zOrderOff="0" hideGeom="0">
            <dgm:adjLst/>
          </dgm:shape>
          <dgm:presOf/>
          <dgm:constrLst/>
          <dgm:ruleLst/>
          <dgm:choose name="Name5">
            <dgm:if name="Name6" func="var" arg="dir" op="equ" val="norm">
              <dgm:alg type="hierRoot">
                <dgm:param type="hierAlign" val="lCtrCh"/>
              </dgm:alg>
            </dgm:if>
            <dgm:else name="Name7">
              <dgm:alg type="hierRoot">
                <dgm:param type="hierAlign" val="rCtrCh"/>
              </dgm:alg>
            </dgm:else>
          </dgm:choose>
          <dgm:layoutNode name="LevelOneTextNode" styleLbl="node0">
            <dgm:alg type="tx"/>
            <dgm:shape rot="0.000000" type="roundRect" r:blip="" blipPhldr="0" lkTxEntry="0" zOrderOff="0" hideGeom="0">
              <dgm:adjLst>
                <dgm:adj idx="1" val="0.100000"/>
              </dgm:adjLst>
            </dgm:shape>
            <dgm:presOf axis="self"/>
            <dgm:constrLst>
              <dgm:constr type="tMarg" for="self" ptType="all" refPtType="all" refType="primFontSz" refFor="self" op="none" fact="0.050000" val="0"/>
              <dgm:constr type="bMarg" for="self" ptType="all" refPtType="all" refType="primFontSz" refFor="self" op="none" fact="0.050000" val="0"/>
              <dgm:constr type="lMarg" for="self" ptType="all" refPtType="all" refType="primFontSz" refFor="self" op="none" fact="0.050000" val="0"/>
              <dgm:constr type="rMarg" for="self" ptType="all" refPtType="all" refType="primFontSz" refFor="self" op="none" fact="0.050000" val="0"/>
            </dgm:constrLst>
            <dgm:ruleLst>
              <dgm:rule type="primFontSz" for="self" ptType="all" val="5" fact="NaN" max="NaN"/>
            </dgm:ruleLst>
            <dgm:varLst>
              <dgm:chPref val="3"/>
            </dgm:varLst>
          </dgm:layoutNode>
          <dgm:layoutNode name="level2hierChild">
            <dgm:shape rot="0.000000" type="none" r:blip="" blipPhldr="0" lkTxEntry="0" zOrderOff="0" hideGeom="0">
              <dgm:adjLst/>
            </dgm:shape>
            <dgm:presOf/>
            <dgm:constrLst/>
            <dgm:ruleLst/>
            <dgm:choose name="Name8">
              <dgm:if name="Name9" func="var" arg="dir" op="equ" val="norm">
                <dgm:alg type="hierChild">
                  <dgm:param type="linDir" val="fromT"/>
                  <dgm:param type="chAlign" val="l"/>
                </dgm:alg>
              </dgm:if>
              <dgm:else name="Name10">
                <dgm:alg type="hierChild">
                  <dgm:param type="linDir" val="fromT"/>
                  <dgm:param type="chAlign" val="r"/>
                </dgm:alg>
              </dgm:else>
            </dgm:choose>
            <dgm:forEach name="repeat" axis="ch">
              <dgm:forEach name="Name11" axis="self" ptType="parTrans" cnt="1">
                <dgm:layoutNode name="conn2-1">
                  <dgm:shape rot="0.000000" type="conn" r:blip="" blipPhldr="0" lkTxEntry="0" zOrderOff="0" hideGeom="0">
                    <dgm:adjLst/>
                  </dgm:shape>
                  <dgm:presOf axis="self"/>
                  <dgm:constrLst>
                    <dgm:constr type="w" for="self" ptType="all" refPtType="all" refType="none" refFor="self" op="none" fact="1.000000" val="1"/>
                    <dgm:constr type="h" for="self" ptType="all" refPtType="all" refType="none" refFor="self" op="none" fact="1.000000" val="5"/>
                    <dgm:constr type="connDist" for="self" ptType="all" refPtType="all" refType="none" refFor="self" op="none" fact="1.000000" val="0"/>
                    <dgm:constr type="begPad" for="self" ptType="all" refPtType="all" refType="none" refFor="self" op="none" fact="1.000000" val="0"/>
                    <dgm:constr type="endPad" for="self" ptType="all" refPtType="all" refType="none" refFor="self" op="none" fact="1.000000" val="0"/>
                    <dgm:constr type="userA" for="ch" ptType="all" refPtType="all" refType="connDist" refFor="self" op="none" fact="1.000000" val="0"/>
                  </dgm:constrLst>
                  <dgm:ruleLst/>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layoutNode name="connTx">
                    <dgm:alg type="tx">
                      <dgm:param type="autoTxRot" val="grav"/>
                    </dgm:alg>
                    <dgm:shape rot="0.000000" type="rect" r:blip="" blipPhldr="0" lkTxEntry="0" zOrderOff="0" hideGeom="1">
                      <dgm:adjLst/>
                    </dgm:shape>
                    <dgm:presOf axis="self"/>
                    <dgm:constrLst>
                      <dgm:constr type="userA" for="self" ptType="all" refPtType="all" refType="none" refFor="self" op="none" fact="1.000000" val="0"/>
                      <dgm:constr type="w" for="self" ptType="all" refPtType="all" refType="userA" refFor="self" op="none" fact="0.050000" val="0"/>
                      <dgm:constr type="h" for="self" ptType="all" refPtType="all" refType="userA" refFor="self" op="none" fact="0.050000" val="0"/>
                      <dgm:constr type="lMarg" for="self" ptType="all" refPtType="all" refType="none" refFor="self" op="none" fact="1.000000" val="1"/>
                      <dgm:constr type="rMarg" for="self" ptType="all" refPtType="all" refType="none" refFor="self" op="none" fact="1.000000" val="1"/>
                      <dgm:constr type="tMarg" for="self" ptType="all" refPtType="all" refType="none" refFor="self" op="none" fact="1.000000" val="0"/>
                      <dgm:constr type="bMarg" for="self" ptType="all" refPtType="all" refType="none" refFor="self" op="none" fact="1.000000" val="0"/>
                    </dgm:constrLst>
                    <dgm:ruleLst>
                      <dgm:rule type="h" for="self" ptType="all" val="NaN" fact="0.25" max="NaN"/>
                      <dgm:rule type="w" for="self" ptType="all" val="NaN" fact="0.80000000000000004" max="NaN"/>
                      <dgm:rule type="primFontSz" for="self" ptType="all" val="5" fact="NaN" max="NaN"/>
                    </dgm:ruleLst>
                  </dgm:layoutNode>
                </dgm:layoutNode>
              </dgm:forEach>
              <dgm:forEach name="Name15" axis="self" ptType="node">
                <dgm:layoutNode name="root2">
                  <dgm:shape rot="0.000000" type="none" r:blip="" blipPhldr="0" lkTxEntry="0" zOrderOff="0" hideGeom="0">
                    <dgm:adjLst/>
                  </dgm:shape>
                  <dgm:presOf/>
                  <dgm:constrLst/>
                  <dgm:ruleLst/>
                  <dgm:choose name="Name16">
                    <dgm:if name="Name17" func="var" arg="dir" op="equ" val="norm">
                      <dgm:alg type="hierRoot">
                        <dgm:param type="hierAlign" val="lCtrCh"/>
                      </dgm:alg>
                    </dgm:if>
                    <dgm:else name="Name18">
                      <dgm:alg type="hierRoot">
                        <dgm:param type="hierAlign" val="rCtrCh"/>
                      </dgm:alg>
                    </dgm:else>
                  </dgm:choose>
                  <dgm:layoutNode name="LevelTwoTextNode">
                    <dgm:alg type="tx"/>
                    <dgm:shape rot="0.000000" type="roundRect" r:blip="" blipPhldr="0" lkTxEntry="0" zOrderOff="0" hideGeom="0">
                      <dgm:adjLst>
                        <dgm:adj idx="1" val="0.100000"/>
                      </dgm:adjLst>
                    </dgm:shape>
                    <dgm:presOf axis="self"/>
                    <dgm:constrLst>
                      <dgm:constr type="tMarg" for="self" ptType="all" refPtType="all" refType="primFontSz" refFor="self" op="none" fact="0.050000" val="0"/>
                      <dgm:constr type="bMarg" for="self" ptType="all" refPtType="all" refType="primFontSz" refFor="self" op="none" fact="0.050000" val="0"/>
                      <dgm:constr type="lMarg" for="self" ptType="all" refPtType="all" refType="primFontSz" refFor="self" op="none" fact="0.050000" val="0"/>
                      <dgm:constr type="rMarg" for="self" ptType="all" refPtType="all" refType="primFontSz" refFor="self" op="none" fact="0.050000" val="0"/>
                    </dgm:constrLst>
                    <dgm:ruleLst>
                      <dgm:rule type="primFontSz" for="self" ptType="all" val="5" fact="NaN" max="NaN"/>
                    </dgm:ruleLst>
                    <dgm:varLst>
                      <dgm:chPref val="3"/>
                    </dgm:varLst>
                  </dgm:layoutNode>
                  <dgm:layoutNode name="level3hierChild">
                    <dgm:shape rot="0.000000" type="none" r:blip="" blipPhldr="0" lkTxEntry="0" zOrderOff="0" hideGeom="0">
                      <dgm:adjLst/>
                    </dgm:shape>
                    <dgm:presOf/>
                    <dgm:constrLst/>
                    <dgm:ruleLst/>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sp3d/>
    <dgm:style>
      <a:lnRef idx="2">
        <a:srgbClr val="000000"/>
      </a:lnRef>
      <a:fillRef idx="1">
        <a:srgbClr val="000000"/>
      </a:fillRef>
      <a:effectRef idx="0">
        <a:srgbClr val="000000"/>
      </a:effectRef>
      <a:fontRef idx="minor"/>
    </dgm:style>
  </dgm:styleLbl>
  <dgm:styleLbl name="alignAccFollowNode1">
    <dgm:scene3d>
      <a:camera prst="orthographicFront"/>
      <a:lightRig rig="threePt" dir="t"/>
    </dgm:scene3d>
    <dgm:sp3d/>
    <dgm:style>
      <a:lnRef idx="2">
        <a:srgbClr val="000000"/>
      </a:lnRef>
      <a:fillRef idx="1">
        <a:srgbClr val="000000"/>
      </a:fillRef>
      <a:effectRef idx="0">
        <a:srgbClr val="000000"/>
      </a:effectRef>
      <a:fontRef idx="minor"/>
    </dgm:style>
  </dgm:styleLbl>
  <dgm:styleLbl name="alignImgPlace1">
    <dgm:scene3d>
      <a:camera prst="orthographicFront"/>
      <a:lightRig rig="threePt" dir="t"/>
    </dgm:scene3d>
    <dgm:sp3d/>
    <dgm:style>
      <a:lnRef idx="2">
        <a:srgbClr val="000000"/>
      </a:lnRef>
      <a:fillRef idx="1">
        <a:srgbClr val="000000"/>
      </a:fillRef>
      <a:effectRef idx="0">
        <a:srgbClr val="000000"/>
      </a:effectRef>
      <a:fontRef idx="minor"/>
    </dgm:style>
  </dgm:styleLbl>
  <dgm:styleLbl name="alignNode1">
    <dgm:scene3d>
      <a:camera prst="orthographicFront"/>
      <a:lightRig rig="threePt" dir="t"/>
    </dgm:scene3d>
    <dgm:sp3d/>
    <dgm:style>
      <a:lnRef idx="2">
        <a:srgbClr val="000000"/>
      </a:lnRef>
      <a:fillRef idx="1">
        <a:srgbClr val="000000"/>
      </a:fillRef>
      <a:effectRef idx="0">
        <a:srgbClr val="000000"/>
      </a:effectRef>
      <a:fontRef idx="minor">
        <a:schemeClr val="lt1"/>
      </a:fontRef>
    </dgm:style>
  </dgm:styleLbl>
  <dgm:styleLbl name="asst0">
    <dgm:scene3d>
      <a:camera prst="orthographicFront"/>
      <a:lightRig rig="threePt" dir="t"/>
    </dgm:scene3d>
    <dgm:sp3d/>
    <dgm:style>
      <a:lnRef idx="2">
        <a:srgbClr val="000000"/>
      </a:lnRef>
      <a:fillRef idx="1">
        <a:srgbClr val="000000"/>
      </a:fillRef>
      <a:effectRef idx="0">
        <a:srgbClr val="000000"/>
      </a:effectRef>
      <a:fontRef idx="minor">
        <a:schemeClr val="lt1"/>
      </a:fontRef>
    </dgm:style>
  </dgm:styleLbl>
  <dgm:styleLbl name="asst1">
    <dgm:scene3d>
      <a:camera prst="orthographicFront"/>
      <a:lightRig rig="threePt" dir="t"/>
    </dgm:scene3d>
    <dgm:sp3d/>
    <dgm:style>
      <a:lnRef idx="2">
        <a:srgbClr val="000000"/>
      </a:lnRef>
      <a:fillRef idx="1">
        <a:srgbClr val="000000"/>
      </a:fillRef>
      <a:effectRef idx="0">
        <a:srgbClr val="000000"/>
      </a:effectRef>
      <a:fontRef idx="minor">
        <a:schemeClr val="lt1"/>
      </a:fontRef>
    </dgm:style>
  </dgm:styleLbl>
  <dgm:styleLbl name="asst2">
    <dgm:scene3d>
      <a:camera prst="orthographicFront"/>
      <a:lightRig rig="threePt" dir="t"/>
    </dgm:scene3d>
    <dgm:sp3d/>
    <dgm:style>
      <a:lnRef idx="2">
        <a:srgbClr val="000000"/>
      </a:lnRef>
      <a:fillRef idx="1">
        <a:srgbClr val="000000"/>
      </a:fillRef>
      <a:effectRef idx="0">
        <a:srgbClr val="000000"/>
      </a:effectRef>
      <a:fontRef idx="minor">
        <a:schemeClr val="lt1"/>
      </a:fontRef>
    </dgm:style>
  </dgm:styleLbl>
  <dgm:styleLbl name="asst3">
    <dgm:scene3d>
      <a:camera prst="orthographicFront"/>
      <a:lightRig rig="threePt" dir="t"/>
    </dgm:scene3d>
    <dgm:sp3d/>
    <dgm:style>
      <a:lnRef idx="2">
        <a:srgbClr val="000000"/>
      </a:lnRef>
      <a:fillRef idx="1">
        <a:srgbClr val="000000"/>
      </a:fillRef>
      <a:effectRef idx="0">
        <a:srgbClr val="000000"/>
      </a:effectRef>
      <a:fontRef idx="minor">
        <a:schemeClr val="lt1"/>
      </a:fontRef>
    </dgm:style>
  </dgm:styleLbl>
  <dgm:styleLbl name="asst4">
    <dgm:scene3d>
      <a:camera prst="orthographicFront"/>
      <a:lightRig rig="threePt" dir="t"/>
    </dgm:scene3d>
    <dgm:sp3d/>
    <dgm:style>
      <a:lnRef idx="2">
        <a:srgbClr val="000000"/>
      </a:lnRef>
      <a:fillRef idx="1">
        <a:srgbClr val="000000"/>
      </a:fillRef>
      <a:effectRef idx="0">
        <a:srgbClr val="000000"/>
      </a:effectRef>
      <a:fontRef idx="minor">
        <a:schemeClr val="lt1"/>
      </a:fontRef>
    </dgm:style>
  </dgm:styleLbl>
  <dgm:styleLbl name="bgAcc1">
    <dgm:scene3d>
      <a:camera prst="orthographicFront"/>
      <a:lightRig rig="threePt" dir="t"/>
    </dgm:scene3d>
    <dgm:sp3d/>
    <dgm:style>
      <a:lnRef idx="2">
        <a:srgbClr val="000000"/>
      </a:lnRef>
      <a:fillRef idx="1">
        <a:srgbClr val="000000"/>
      </a:fillRef>
      <a:effectRef idx="0">
        <a:srgbClr val="000000"/>
      </a:effectRef>
      <a:fontRef idx="minor"/>
    </dgm:style>
  </dgm:styleLbl>
  <dgm:styleLbl name="bgAccFollowNode1">
    <dgm:scene3d>
      <a:camera prst="orthographicFront"/>
      <a:lightRig rig="threePt" dir="t"/>
    </dgm:scene3d>
    <dgm:sp3d/>
    <dgm:style>
      <a:lnRef idx="2">
        <a:srgbClr val="000000"/>
      </a:lnRef>
      <a:fillRef idx="1">
        <a:srgbClr val="000000"/>
      </a:fillRef>
      <a:effectRef idx="0">
        <a:srgbClr val="000000"/>
      </a:effectRef>
      <a:fontRef idx="minor"/>
    </dgm:style>
  </dgm:styleLbl>
  <dgm:styleLbl name="bgImgPlace1">
    <dgm:scene3d>
      <a:camera prst="orthographicFront"/>
      <a:lightRig rig="threePt" dir="t"/>
    </dgm:scene3d>
    <dgm:sp3d/>
    <dgm:style>
      <a:lnRef idx="2">
        <a:srgbClr val="000000"/>
      </a:lnRef>
      <a:fillRef idx="1">
        <a:srgbClr val="000000"/>
      </a:fillRef>
      <a:effectRef idx="0">
        <a:srgbClr val="000000"/>
      </a:effectRef>
      <a:fontRef idx="minor"/>
    </dgm:style>
  </dgm:styleLbl>
  <dgm:styleLbl name="bgShp">
    <dgm:scene3d>
      <a:camera prst="orthographicFront"/>
      <a:lightRig rig="threePt" dir="t"/>
    </dgm:scene3d>
    <dgm:sp3d/>
    <dgm:style>
      <a:lnRef idx="0">
        <a:srgbClr val="000000"/>
      </a:lnRef>
      <a:fillRef idx="1">
        <a:srgbClr val="000000"/>
      </a:fillRef>
      <a:effectRef idx="0">
        <a:srgbClr val="000000"/>
      </a:effectRef>
      <a:fontRef idx="minor"/>
    </dgm:style>
  </dgm:styleLbl>
  <dgm:styleLbl name="bgSibTrans2D1">
    <dgm:scene3d>
      <a:camera prst="orthographicFront"/>
      <a:lightRig rig="threePt" dir="t"/>
    </dgm:scene3d>
    <dgm:sp3d/>
    <dgm:style>
      <a:lnRef idx="0">
        <a:srgbClr val="000000"/>
      </a:lnRef>
      <a:fillRef idx="1">
        <a:srgbClr val="000000"/>
      </a:fillRef>
      <a:effectRef idx="0">
        <a:srgbClr val="000000"/>
      </a:effectRef>
      <a:fontRef idx="minor">
        <a:schemeClr val="lt1"/>
      </a:fontRef>
    </dgm:style>
  </dgm:styleLbl>
  <dgm:styleLbl name="callout">
    <dgm:scene3d>
      <a:camera prst="orthographicFront"/>
      <a:lightRig rig="threePt" dir="t"/>
    </dgm:scene3d>
    <dgm:sp3d/>
    <dgm:style>
      <a:lnRef idx="2">
        <a:srgbClr val="000000"/>
      </a:lnRef>
      <a:fillRef idx="1">
        <a:srgbClr val="000000"/>
      </a:fillRef>
      <a:effectRef idx="0">
        <a:srgbClr val="000000"/>
      </a:effectRef>
      <a:fontRef idx="minor"/>
    </dgm:style>
  </dgm:styleLbl>
  <dgm:styleLbl name="conFgAcc1">
    <dgm:scene3d>
      <a:camera prst="orthographicFront"/>
      <a:lightRig rig="threePt" dir="t"/>
    </dgm:scene3d>
    <dgm:sp3d/>
    <dgm:style>
      <a:lnRef idx="2">
        <a:srgbClr val="000000"/>
      </a:lnRef>
      <a:fillRef idx="1">
        <a:srgbClr val="000000"/>
      </a:fillRef>
      <a:effectRef idx="0">
        <a:srgbClr val="000000"/>
      </a:effectRef>
      <a:fontRef idx="minor"/>
    </dgm:style>
  </dgm:styleLbl>
  <dgm:styleLbl name="dkBgShp">
    <dgm:scene3d>
      <a:camera prst="orthographicFront"/>
      <a:lightRig rig="threePt" dir="t"/>
    </dgm:scene3d>
    <dgm:sp3d/>
    <dgm:style>
      <a:lnRef idx="0">
        <a:srgbClr val="000000"/>
      </a:lnRef>
      <a:fillRef idx="1">
        <a:srgbClr val="000000"/>
      </a:fillRef>
      <a:effectRef idx="0">
        <a:srgbClr val="000000"/>
      </a:effectRef>
      <a:fontRef idx="minor"/>
    </dgm:style>
  </dgm:styleLbl>
  <dgm:styleLbl name="fgAcc0">
    <dgm:scene3d>
      <a:camera prst="orthographicFront"/>
      <a:lightRig rig="threePt" dir="t"/>
    </dgm:scene3d>
    <dgm:sp3d/>
    <dgm:style>
      <a:lnRef idx="2">
        <a:srgbClr val="000000"/>
      </a:lnRef>
      <a:fillRef idx="1">
        <a:srgbClr val="000000"/>
      </a:fillRef>
      <a:effectRef idx="0">
        <a:srgbClr val="000000"/>
      </a:effectRef>
      <a:fontRef idx="minor"/>
    </dgm:style>
  </dgm:styleLbl>
  <dgm:styleLbl name="fgAcc1">
    <dgm:scene3d>
      <a:camera prst="orthographicFront"/>
      <a:lightRig rig="threePt" dir="t"/>
    </dgm:scene3d>
    <dgm:sp3d/>
    <dgm:style>
      <a:lnRef idx="2">
        <a:srgbClr val="000000"/>
      </a:lnRef>
      <a:fillRef idx="1">
        <a:srgbClr val="000000"/>
      </a:fillRef>
      <a:effectRef idx="0">
        <a:srgbClr val="000000"/>
      </a:effectRef>
      <a:fontRef idx="minor"/>
    </dgm:style>
  </dgm:styleLbl>
  <dgm:styleLbl name="fgAcc2">
    <dgm:scene3d>
      <a:camera prst="orthographicFront"/>
      <a:lightRig rig="threePt" dir="t"/>
    </dgm:scene3d>
    <dgm:sp3d/>
    <dgm:style>
      <a:lnRef idx="2">
        <a:srgbClr val="000000"/>
      </a:lnRef>
      <a:fillRef idx="1">
        <a:srgbClr val="000000"/>
      </a:fillRef>
      <a:effectRef idx="0">
        <a:srgbClr val="000000"/>
      </a:effectRef>
      <a:fontRef idx="minor"/>
    </dgm:style>
  </dgm:styleLbl>
  <dgm:styleLbl name="fgAcc3">
    <dgm:scene3d>
      <a:camera prst="orthographicFront"/>
      <a:lightRig rig="threePt" dir="t"/>
    </dgm:scene3d>
    <dgm:sp3d/>
    <dgm:style>
      <a:lnRef idx="2">
        <a:srgbClr val="000000"/>
      </a:lnRef>
      <a:fillRef idx="1">
        <a:srgbClr val="000000"/>
      </a:fillRef>
      <a:effectRef idx="0">
        <a:srgbClr val="000000"/>
      </a:effectRef>
      <a:fontRef idx="minor"/>
    </dgm:style>
  </dgm:styleLbl>
  <dgm:styleLbl name="fgAcc4">
    <dgm:scene3d>
      <a:camera prst="orthographicFront"/>
      <a:lightRig rig="threePt" dir="t"/>
    </dgm:scene3d>
    <dgm:sp3d/>
    <dgm:style>
      <a:lnRef idx="2">
        <a:srgbClr val="000000"/>
      </a:lnRef>
      <a:fillRef idx="1">
        <a:srgbClr val="000000"/>
      </a:fillRef>
      <a:effectRef idx="0">
        <a:srgbClr val="000000"/>
      </a:effectRef>
      <a:fontRef idx="minor"/>
    </dgm:style>
  </dgm:styleLbl>
  <dgm:styleLbl name="fgAccFollowNode1">
    <dgm:scene3d>
      <a:camera prst="orthographicFront"/>
      <a:lightRig rig="threePt" dir="t"/>
    </dgm:scene3d>
    <dgm:sp3d/>
    <dgm:style>
      <a:lnRef idx="2">
        <a:srgbClr val="000000"/>
      </a:lnRef>
      <a:fillRef idx="1">
        <a:srgbClr val="000000"/>
      </a:fillRef>
      <a:effectRef idx="0">
        <a:srgbClr val="000000"/>
      </a:effectRef>
      <a:fontRef idx="minor"/>
    </dgm:style>
  </dgm:styleLbl>
  <dgm:styleLbl name="fgImgPlace1">
    <dgm:scene3d>
      <a:camera prst="orthographicFront"/>
      <a:lightRig rig="threePt" dir="t"/>
    </dgm:scene3d>
    <dgm:sp3d/>
    <dgm:style>
      <a:lnRef idx="2">
        <a:srgbClr val="000000"/>
      </a:lnRef>
      <a:fillRef idx="1">
        <a:srgbClr val="000000"/>
      </a:fillRef>
      <a:effectRef idx="0">
        <a:srgbClr val="000000"/>
      </a:effectRef>
      <a:fontRef idx="minor"/>
    </dgm:style>
  </dgm:styleLbl>
  <dgm:styleLbl name="fgShp">
    <dgm:scene3d>
      <a:camera prst="orthographicFront"/>
      <a:lightRig rig="threePt" dir="t"/>
    </dgm:scene3d>
    <dgm:sp3d/>
    <dgm:style>
      <a:lnRef idx="2">
        <a:srgbClr val="000000"/>
      </a:lnRef>
      <a:fillRef idx="1">
        <a:srgbClr val="000000"/>
      </a:fillRef>
      <a:effectRef idx="0">
        <a:srgbClr val="000000"/>
      </a:effectRef>
      <a:fontRef idx="minor"/>
    </dgm:style>
  </dgm:styleLbl>
  <dgm:styleLbl name="fgSibTrans2D1">
    <dgm:scene3d>
      <a:camera prst="orthographicFront"/>
      <a:lightRig rig="threePt" dir="t"/>
    </dgm:scene3d>
    <dgm:sp3d/>
    <dgm:style>
      <a:lnRef idx="0">
        <a:srgbClr val="000000"/>
      </a:lnRef>
      <a:fillRef idx="1">
        <a:srgbClr val="000000"/>
      </a:fillRef>
      <a:effectRef idx="0">
        <a:srgbClr val="000000"/>
      </a:effectRef>
      <a:fontRef idx="minor">
        <a:schemeClr val="lt1"/>
      </a:fontRef>
    </dgm:style>
  </dgm:styleLbl>
  <dgm:styleLbl name="lnNode1">
    <dgm:scene3d>
      <a:camera prst="orthographicFront"/>
      <a:lightRig rig="threePt" dir="t"/>
    </dgm:scene3d>
    <dgm:sp3d/>
    <dgm:style>
      <a:lnRef idx="2">
        <a:srgbClr val="000000"/>
      </a:lnRef>
      <a:fillRef idx="1">
        <a:srgbClr val="000000"/>
      </a:fillRef>
      <a:effectRef idx="0">
        <a:srgbClr val="000000"/>
      </a:effectRef>
      <a:fontRef idx="minor">
        <a:schemeClr val="lt1"/>
      </a:fontRef>
    </dgm:style>
  </dgm:styleLbl>
  <dgm:styleLbl name="node0">
    <dgm:scene3d>
      <a:camera prst="orthographicFront"/>
      <a:lightRig rig="threePt" dir="t"/>
    </dgm:scene3d>
    <dgm:sp3d/>
    <dgm:style>
      <a:lnRef idx="2">
        <a:srgbClr val="000000"/>
      </a:lnRef>
      <a:fillRef idx="1">
        <a:srgbClr val="000000"/>
      </a:fillRef>
      <a:effectRef idx="0">
        <a:srgbClr val="000000"/>
      </a:effectRef>
      <a:fontRef idx="minor">
        <a:schemeClr val="lt1"/>
      </a:fontRef>
    </dgm:style>
  </dgm:styleLbl>
  <dgm:styleLbl name="node1">
    <dgm:scene3d>
      <a:camera prst="orthographicFront"/>
      <a:lightRig rig="threePt" dir="t"/>
    </dgm:scene3d>
    <dgm:sp3d/>
    <dgm:style>
      <a:lnRef idx="2">
        <a:srgbClr val="000000"/>
      </a:lnRef>
      <a:fillRef idx="1">
        <a:srgbClr val="000000"/>
      </a:fillRef>
      <a:effectRef idx="0">
        <a:srgbClr val="000000"/>
      </a:effectRef>
      <a:fontRef idx="minor">
        <a:schemeClr val="lt1"/>
      </a:fontRef>
    </dgm:style>
  </dgm:styleLbl>
  <dgm:styleLbl name="node2">
    <dgm:scene3d>
      <a:camera prst="orthographicFront"/>
      <a:lightRig rig="threePt" dir="t"/>
    </dgm:scene3d>
    <dgm:sp3d/>
    <dgm:style>
      <a:lnRef idx="2">
        <a:srgbClr val="000000"/>
      </a:lnRef>
      <a:fillRef idx="1">
        <a:srgbClr val="000000"/>
      </a:fillRef>
      <a:effectRef idx="0">
        <a:srgbClr val="000000"/>
      </a:effectRef>
      <a:fontRef idx="minor">
        <a:schemeClr val="lt1"/>
      </a:fontRef>
    </dgm:style>
  </dgm:styleLbl>
  <dgm:styleLbl name="node3">
    <dgm:scene3d>
      <a:camera prst="orthographicFront"/>
      <a:lightRig rig="threePt" dir="t"/>
    </dgm:scene3d>
    <dgm:sp3d/>
    <dgm:style>
      <a:lnRef idx="2">
        <a:srgbClr val="000000"/>
      </a:lnRef>
      <a:fillRef idx="1">
        <a:srgbClr val="000000"/>
      </a:fillRef>
      <a:effectRef idx="0">
        <a:srgbClr val="000000"/>
      </a:effectRef>
      <a:fontRef idx="minor">
        <a:schemeClr val="lt1"/>
      </a:fontRef>
    </dgm:style>
  </dgm:styleLbl>
  <dgm:styleLbl name="node4">
    <dgm:scene3d>
      <a:camera prst="orthographicFront"/>
      <a:lightRig rig="threePt" dir="t"/>
    </dgm:scene3d>
    <dgm:sp3d/>
    <dgm:style>
      <a:lnRef idx="2">
        <a:srgbClr val="000000"/>
      </a:lnRef>
      <a:fillRef idx="1">
        <a:srgbClr val="000000"/>
      </a:fillRef>
      <a:effectRef idx="0">
        <a:srgbClr val="000000"/>
      </a:effectRef>
      <a:fontRef idx="minor">
        <a:schemeClr val="lt1"/>
      </a:fontRef>
    </dgm:style>
  </dgm:styleLbl>
  <dgm:styleLbl name="parChTrans1D1">
    <dgm:scene3d>
      <a:camera prst="orthographicFront"/>
      <a:lightRig rig="threePt" dir="t"/>
    </dgm:scene3d>
    <dgm:sp3d/>
    <dgm:style>
      <a:lnRef idx="2">
        <a:srgbClr val="000000"/>
      </a:lnRef>
      <a:fillRef idx="0">
        <a:srgbClr val="000000"/>
      </a:fillRef>
      <a:effectRef idx="0">
        <a:srgbClr val="000000"/>
      </a:effectRef>
      <a:fontRef idx="minor"/>
    </dgm:style>
  </dgm:styleLbl>
  <dgm:styleLbl name="parChTrans1D2">
    <dgm:scene3d>
      <a:camera prst="orthographicFront"/>
      <a:lightRig rig="threePt" dir="t"/>
    </dgm:scene3d>
    <dgm:sp3d/>
    <dgm:style>
      <a:lnRef idx="2">
        <a:srgbClr val="000000"/>
      </a:lnRef>
      <a:fillRef idx="0">
        <a:srgbClr val="000000"/>
      </a:fillRef>
      <a:effectRef idx="0">
        <a:srgbClr val="000000"/>
      </a:effectRef>
      <a:fontRef idx="minor"/>
    </dgm:style>
  </dgm:styleLbl>
  <dgm:styleLbl name="parChTrans1D3">
    <dgm:scene3d>
      <a:camera prst="orthographicFront"/>
      <a:lightRig rig="threePt" dir="t"/>
    </dgm:scene3d>
    <dgm:sp3d/>
    <dgm:style>
      <a:lnRef idx="2">
        <a:srgbClr val="000000"/>
      </a:lnRef>
      <a:fillRef idx="0">
        <a:srgbClr val="000000"/>
      </a:fillRef>
      <a:effectRef idx="0">
        <a:srgbClr val="000000"/>
      </a:effectRef>
      <a:fontRef idx="minor"/>
    </dgm:style>
  </dgm:styleLbl>
  <dgm:styleLbl name="parChTrans1D4">
    <dgm:scene3d>
      <a:camera prst="orthographicFront"/>
      <a:lightRig rig="threePt" dir="t"/>
    </dgm:scene3d>
    <dgm:sp3d/>
    <dgm:style>
      <a:lnRef idx="2">
        <a:srgbClr val="000000"/>
      </a:lnRef>
      <a:fillRef idx="0">
        <a:srgbClr val="000000"/>
      </a:fillRef>
      <a:effectRef idx="0">
        <a:srgbClr val="000000"/>
      </a:effectRef>
      <a:fontRef idx="minor"/>
    </dgm:style>
  </dgm:styleLbl>
  <dgm:styleLbl name="parChTrans2D1">
    <dgm:scene3d>
      <a:camera prst="orthographicFront"/>
      <a:lightRig rig="threePt" dir="t"/>
    </dgm:scene3d>
    <dgm:sp3d/>
    <dgm:style>
      <a:lnRef idx="2">
        <a:srgbClr val="000000"/>
      </a:lnRef>
      <a:fillRef idx="1">
        <a:srgbClr val="000000"/>
      </a:fillRef>
      <a:effectRef idx="0">
        <a:srgbClr val="000000"/>
      </a:effectRef>
      <a:fontRef idx="minor">
        <a:schemeClr val="lt1"/>
      </a:fontRef>
    </dgm:style>
  </dgm:styleLbl>
  <dgm:styleLbl name="parChTrans2D2">
    <dgm:scene3d>
      <a:camera prst="orthographicFront"/>
      <a:lightRig rig="threePt" dir="t"/>
    </dgm:scene3d>
    <dgm:sp3d/>
    <dgm:style>
      <a:lnRef idx="2">
        <a:srgbClr val="000000"/>
      </a:lnRef>
      <a:fillRef idx="1">
        <a:srgbClr val="000000"/>
      </a:fillRef>
      <a:effectRef idx="0">
        <a:srgbClr val="000000"/>
      </a:effectRef>
      <a:fontRef idx="minor">
        <a:schemeClr val="lt1"/>
      </a:fontRef>
    </dgm:style>
  </dgm:styleLbl>
  <dgm:styleLbl name="parChTrans2D3">
    <dgm:scene3d>
      <a:camera prst="orthographicFront"/>
      <a:lightRig rig="threePt" dir="t"/>
    </dgm:scene3d>
    <dgm:sp3d/>
    <dgm:style>
      <a:lnRef idx="2">
        <a:srgbClr val="000000"/>
      </a:lnRef>
      <a:fillRef idx="1">
        <a:srgbClr val="000000"/>
      </a:fillRef>
      <a:effectRef idx="0">
        <a:srgbClr val="000000"/>
      </a:effectRef>
      <a:fontRef idx="minor">
        <a:schemeClr val="lt1"/>
      </a:fontRef>
    </dgm:style>
  </dgm:styleLbl>
  <dgm:styleLbl name="parChTrans2D4">
    <dgm:scene3d>
      <a:camera prst="orthographicFront"/>
      <a:lightRig rig="threePt" dir="t"/>
    </dgm:scene3d>
    <dgm:sp3d/>
    <dgm:style>
      <a:lnRef idx="2">
        <a:srgbClr val="000000"/>
      </a:lnRef>
      <a:fillRef idx="1">
        <a:srgbClr val="000000"/>
      </a:fillRef>
      <a:effectRef idx="0">
        <a:srgbClr val="000000"/>
      </a:effectRef>
      <a:fontRef idx="minor">
        <a:schemeClr val="lt1"/>
      </a:fontRef>
    </dgm:style>
  </dgm:styleLbl>
  <dgm:styleLbl name="revTx">
    <dgm:scene3d>
      <a:camera prst="orthographicFront"/>
      <a:lightRig rig="threePt" dir="t"/>
    </dgm:scene3d>
    <dgm:sp3d/>
    <dgm:style>
      <a:lnRef idx="0">
        <a:srgbClr val="000000"/>
      </a:lnRef>
      <a:fillRef idx="0">
        <a:srgbClr val="000000"/>
      </a:fillRef>
      <a:effectRef idx="0">
        <a:srgbClr val="000000"/>
      </a:effectRef>
      <a:fontRef idx="minor"/>
    </dgm:style>
  </dgm:styleLbl>
  <dgm:styleLbl name="sibTrans1D1">
    <dgm:scene3d>
      <a:camera prst="orthographicFront"/>
      <a:lightRig rig="threePt" dir="t"/>
    </dgm:scene3d>
    <dgm:sp3d/>
    <dgm:style>
      <a:lnRef idx="1">
        <a:srgbClr val="000000"/>
      </a:lnRef>
      <a:fillRef idx="0">
        <a:srgbClr val="000000"/>
      </a:fillRef>
      <a:effectRef idx="0">
        <a:srgbClr val="000000"/>
      </a:effectRef>
      <a:fontRef idx="minor"/>
    </dgm:style>
  </dgm:styleLbl>
  <dgm:styleLbl name="sibTrans2D1">
    <dgm:scene3d>
      <a:camera prst="orthographicFront"/>
      <a:lightRig rig="threePt" dir="t"/>
    </dgm:scene3d>
    <dgm:sp3d/>
    <dgm:style>
      <a:lnRef idx="0">
        <a:srgbClr val="000000"/>
      </a:lnRef>
      <a:fillRef idx="1">
        <a:srgbClr val="000000"/>
      </a:fillRef>
      <a:effectRef idx="0">
        <a:srgbClr val="000000"/>
      </a:effectRef>
      <a:fontRef idx="minor">
        <a:schemeClr val="lt1"/>
      </a:fontRef>
    </dgm:style>
  </dgm:styleLbl>
  <dgm:styleLbl name="solidAlignAcc1">
    <dgm:scene3d>
      <a:camera prst="orthographicFront"/>
      <a:lightRig rig="threePt" dir="t"/>
    </dgm:scene3d>
    <dgm:sp3d/>
    <dgm:style>
      <a:lnRef idx="2">
        <a:srgbClr val="000000"/>
      </a:lnRef>
      <a:fillRef idx="1">
        <a:srgbClr val="000000"/>
      </a:fillRef>
      <a:effectRef idx="0">
        <a:srgbClr val="000000"/>
      </a:effectRef>
      <a:fontRef idx="minor"/>
    </dgm:style>
  </dgm:styleLbl>
  <dgm:styleLbl name="solidBgAcc1">
    <dgm:scene3d>
      <a:camera prst="orthographicFront"/>
      <a:lightRig rig="threePt" dir="t"/>
    </dgm:scene3d>
    <dgm:sp3d/>
    <dgm:style>
      <a:lnRef idx="2">
        <a:srgbClr val="000000"/>
      </a:lnRef>
      <a:fillRef idx="1">
        <a:srgbClr val="000000"/>
      </a:fillRef>
      <a:effectRef idx="0">
        <a:srgbClr val="000000"/>
      </a:effectRef>
      <a:fontRef idx="minor"/>
    </dgm:style>
  </dgm:styleLbl>
  <dgm:styleLbl name="solidFgAcc1">
    <dgm:scene3d>
      <a:camera prst="orthographicFront"/>
      <a:lightRig rig="threePt" dir="t"/>
    </dgm:scene3d>
    <dgm:sp3d/>
    <dgm:style>
      <a:lnRef idx="2">
        <a:srgbClr val="000000"/>
      </a:lnRef>
      <a:fillRef idx="1">
        <a:srgbClr val="000000"/>
      </a:fillRef>
      <a:effectRef idx="0">
        <a:srgbClr val="000000"/>
      </a:effectRef>
      <a:fontRef idx="minor"/>
    </dgm:style>
  </dgm:styleLbl>
  <dgm:styleLbl name="trAlignAcc1">
    <dgm:scene3d>
      <a:camera prst="orthographicFront"/>
      <a:lightRig rig="threePt" dir="t"/>
    </dgm:scene3d>
    <dgm:sp3d/>
    <dgm:style>
      <a:lnRef idx="1">
        <a:srgbClr val="000000"/>
      </a:lnRef>
      <a:fillRef idx="1">
        <a:srgbClr val="000000"/>
      </a:fillRef>
      <a:effectRef idx="0">
        <a:srgbClr val="000000"/>
      </a:effectRef>
      <a:fontRef idx="minor"/>
    </dgm:style>
  </dgm:styleLbl>
  <dgm:styleLbl name="trBgShp">
    <dgm:scene3d>
      <a:camera prst="orthographicFront"/>
      <a:lightRig rig="threePt" dir="t"/>
    </dgm:scene3d>
    <dgm:sp3d/>
    <dgm:style>
      <a:lnRef idx="0">
        <a:srgbClr val="000000"/>
      </a:lnRef>
      <a:fillRef idx="1">
        <a:srgbClr val="000000"/>
      </a:fillRef>
      <a:effectRef idx="0">
        <a:srgbClr val="000000"/>
      </a:effectRef>
      <a:fontRef idx="minor"/>
    </dgm:style>
  </dgm:styleLbl>
  <dgm:styleLbl name="vennNode1">
    <dgm:scene3d>
      <a:camera prst="orthographicFront"/>
      <a:lightRig rig="threePt" dir="t"/>
    </dgm:scene3d>
    <dgm:sp3d/>
    <dgm:style>
      <a:lnRef idx="2">
        <a:srgbClr val="000000"/>
      </a:lnRef>
      <a:fillRef idx="1">
        <a:srgbClr val="000000"/>
      </a:fillRef>
      <a:effectRef idx="0">
        <a:srgbClr val="000000"/>
      </a:effectRef>
      <a:fontRef idx="minor">
        <a:schemeClr val="tx1"/>
      </a:fontRef>
    </dgm:style>
  </dgm:styleLbl>
</dgm:styleDef>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bwMode="auto">
        <a:xfrm>
          <a:off x="0" y="0"/>
          <a:ext cx="0" cy="0"/>
          <a:chOff x="0" y="0"/>
          <a:chExt cx="0" cy="0"/>
        </a:xfrm>
      </p:grpSpPr>
      <p:sp>
        <p:nvSpPr>
          <p:cNvPr id="192453887" name="Üstbilgi Yer Tutucusu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tr-TR"/>
          </a:p>
        </p:txBody>
      </p:sp>
      <p:sp>
        <p:nvSpPr>
          <p:cNvPr id="1170259557" name="Veri Yer Tutucusu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320031CE-A856-4695-A454-3DF0A75AEC1B}" type="datetimeFigureOut">
              <a:rPr lang="tr-TR"/>
              <a:t>17.09.2025</a:t>
            </a:fld>
            <a:endParaRPr lang="tr-TR"/>
          </a:p>
        </p:txBody>
      </p:sp>
      <p:sp>
        <p:nvSpPr>
          <p:cNvPr id="1001523959" name="Slayt Görüntüsü Yer Tutucusu 3"/>
          <p:cNvSpPr>
            <a:spLocks noChangeAspect="1" noGrp="1" noRo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tr-TR"/>
          </a:p>
        </p:txBody>
      </p:sp>
      <p:sp>
        <p:nvSpPr>
          <p:cNvPr id="1773491034" name="Not Yer Tutucusu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tr-TR"/>
              <a:t>Asıl metin stillerini düzenle</a:t>
            </a:r>
            <a:endParaRPr/>
          </a:p>
          <a:p>
            <a:pPr lvl="1">
              <a:defRPr/>
            </a:pPr>
            <a:r>
              <a:rPr lang="tr-TR"/>
              <a:t>İkinci düzey</a:t>
            </a:r>
            <a:endParaRPr/>
          </a:p>
          <a:p>
            <a:pPr lvl="2">
              <a:defRPr/>
            </a:pPr>
            <a:r>
              <a:rPr lang="tr-TR"/>
              <a:t>Üçüncü düzey</a:t>
            </a:r>
            <a:endParaRPr/>
          </a:p>
          <a:p>
            <a:pPr lvl="3">
              <a:defRPr/>
            </a:pPr>
            <a:r>
              <a:rPr lang="tr-TR"/>
              <a:t>Dördüncü düzey</a:t>
            </a:r>
            <a:endParaRPr/>
          </a:p>
          <a:p>
            <a:pPr lvl="4">
              <a:defRPr/>
            </a:pPr>
            <a:r>
              <a:rPr lang="tr-TR"/>
              <a:t>Beşinci düzey</a:t>
            </a:r>
            <a:endParaRPr/>
          </a:p>
        </p:txBody>
      </p:sp>
      <p:sp>
        <p:nvSpPr>
          <p:cNvPr id="1449797220" name="Altbilgi Yer Tutucusu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tr-TR"/>
          </a:p>
        </p:txBody>
      </p:sp>
      <p:sp>
        <p:nvSpPr>
          <p:cNvPr id="624672955" name="Slayt Numarası Yer Tutucusu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F23CDCE1-C0B0-4A37-9F58-8C53BCB75688}" type="slidenum">
              <a:rPr lang="tr-TR"/>
              <a:t>‹#›</a:t>
            </a:fld>
            <a:endParaRPr lang="tr-TR"/>
          </a:p>
        </p:txBody>
      </p:sp>
    </p:spTree>
  </p:cSld>
  <p:clrMap bg1="lt1" tx1="dk1" bg2="lt2" tx2="dk2" accent1="accent1" accent2="accent2" accent3="accent3" accent4="accent4" accent5="accent5" accent6="accent6" hlink="hlink" folHlink="folHlink"/>
  <p:hf dt="0" ftr="0" hdr="0" sldNum="1"/>
  <p:notesStyle>
    <a:lvl1pPr marL="0" algn="l" defTabSz="914400" rtl="0">
      <a:defRPr sz="1200">
        <a:solidFill>
          <a:schemeClr val="tx1"/>
        </a:solidFill>
        <a:latin typeface="+mn-lt"/>
        <a:ea typeface="+mn-ea"/>
        <a:cs typeface="+mn-cs"/>
      </a:defRPr>
    </a:lvl1pPr>
    <a:lvl2pPr marL="457200" algn="l" defTabSz="914400" rtl="0">
      <a:defRPr sz="1200">
        <a:solidFill>
          <a:schemeClr val="tx1"/>
        </a:solidFill>
        <a:latin typeface="+mn-lt"/>
        <a:ea typeface="+mn-ea"/>
        <a:cs typeface="+mn-cs"/>
      </a:defRPr>
    </a:lvl2pPr>
    <a:lvl3pPr marL="914400" algn="l" defTabSz="914400" rtl="0">
      <a:defRPr sz="1200">
        <a:solidFill>
          <a:schemeClr val="tx1"/>
        </a:solidFill>
        <a:latin typeface="+mn-lt"/>
        <a:ea typeface="+mn-ea"/>
        <a:cs typeface="+mn-cs"/>
      </a:defRPr>
    </a:lvl3pPr>
    <a:lvl4pPr marL="1371600" algn="l" defTabSz="914400" rtl="0">
      <a:defRPr sz="1200">
        <a:solidFill>
          <a:schemeClr val="tx1"/>
        </a:solidFill>
        <a:latin typeface="+mn-lt"/>
        <a:ea typeface="+mn-ea"/>
        <a:cs typeface="+mn-cs"/>
      </a:defRPr>
    </a:lvl4pPr>
    <a:lvl5pPr marL="1828800" algn="l" defTabSz="914400" rtl="0">
      <a:defRPr sz="1200">
        <a:solidFill>
          <a:schemeClr val="tx1"/>
        </a:solidFill>
        <a:latin typeface="+mn-lt"/>
        <a:ea typeface="+mn-ea"/>
        <a:cs typeface="+mn-cs"/>
      </a:defRPr>
    </a:lvl5pPr>
    <a:lvl6pPr marL="2286000" algn="l" defTabSz="914400" rtl="0">
      <a:defRPr sz="1200">
        <a:solidFill>
          <a:schemeClr val="tx1"/>
        </a:solidFill>
        <a:latin typeface="+mn-lt"/>
        <a:ea typeface="+mn-ea"/>
        <a:cs typeface="+mn-cs"/>
      </a:defRPr>
    </a:lvl6pPr>
    <a:lvl7pPr marL="2743200" algn="l" defTabSz="914400" rtl="0">
      <a:defRPr sz="1200">
        <a:solidFill>
          <a:schemeClr val="tx1"/>
        </a:solidFill>
        <a:latin typeface="+mn-lt"/>
        <a:ea typeface="+mn-ea"/>
        <a:cs typeface="+mn-cs"/>
      </a:defRPr>
    </a:lvl7pPr>
    <a:lvl8pPr marL="3200400" algn="l" defTabSz="914400" rtl="0">
      <a:defRPr sz="1200">
        <a:solidFill>
          <a:schemeClr val="tx1"/>
        </a:solidFill>
        <a:latin typeface="+mn-lt"/>
        <a:ea typeface="+mn-ea"/>
        <a:cs typeface="+mn-cs"/>
      </a:defRPr>
    </a:lvl8pPr>
    <a:lvl9pPr marL="3657600" algn="l" defTabSz="914400" rtl="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53633790" name="Slide Image Placeholder 1"/>
          <p:cNvSpPr>
            <a:spLocks noChangeAspect="1" noGrp="1" noRot="1"/>
          </p:cNvSpPr>
          <p:nvPr>
            <p:ph type="sldImg"/>
          </p:nvPr>
        </p:nvSpPr>
        <p:spPr bwMode="auto"/>
      </p:sp>
      <p:sp>
        <p:nvSpPr>
          <p:cNvPr id="1417851798" name="Notes Placeholder 2"/>
          <p:cNvSpPr>
            <a:spLocks noGrp="1"/>
          </p:cNvSpPr>
          <p:nvPr>
            <p:ph type="body" idx="1"/>
          </p:nvPr>
        </p:nvSpPr>
        <p:spPr bwMode="auto"/>
        <p:txBody>
          <a:bodyPr/>
          <a:lstStyle/>
          <a:p>
            <a:pPr>
              <a:defRPr/>
            </a:pPr>
            <a:endParaRPr/>
          </a:p>
        </p:txBody>
      </p:sp>
      <p:sp>
        <p:nvSpPr>
          <p:cNvPr id="863759291" name="Slide Number Placeholder 3"/>
          <p:cNvSpPr>
            <a:spLocks noGrp="1"/>
          </p:cNvSpPr>
          <p:nvPr>
            <p:ph type="sldNum" sz="quarter" idx="10"/>
          </p:nvPr>
        </p:nvSpPr>
        <p:spPr bwMode="auto"/>
        <p:txBody>
          <a:bodyPr/>
          <a:lstStyle/>
          <a:p>
            <a:pPr>
              <a:defRPr/>
            </a:pPr>
            <a:fld id="{B5D30D37-F0B4-76BF-01F7-B22DE2DF82C8}" type="slidenum">
              <a:rPr/>
              <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55204571" name="Slide Image Placeholder 1"/>
          <p:cNvSpPr>
            <a:spLocks noChangeAspect="1" noGrp="1" noRot="1"/>
          </p:cNvSpPr>
          <p:nvPr>
            <p:ph type="sldImg"/>
          </p:nvPr>
        </p:nvSpPr>
        <p:spPr bwMode="auto"/>
      </p:sp>
      <p:sp>
        <p:nvSpPr>
          <p:cNvPr id="2044041767" name="Notes Placeholder 2"/>
          <p:cNvSpPr>
            <a:spLocks noGrp="1"/>
          </p:cNvSpPr>
          <p:nvPr>
            <p:ph type="body" idx="1"/>
          </p:nvPr>
        </p:nvSpPr>
        <p:spPr bwMode="auto"/>
        <p:txBody>
          <a:bodyPr/>
          <a:lstStyle/>
          <a:p>
            <a:pPr>
              <a:defRPr/>
            </a:pPr>
            <a:endParaRPr/>
          </a:p>
        </p:txBody>
      </p:sp>
      <p:sp>
        <p:nvSpPr>
          <p:cNvPr id="2115148779" name="Slide Number Placeholder 3"/>
          <p:cNvSpPr>
            <a:spLocks noGrp="1"/>
          </p:cNvSpPr>
          <p:nvPr>
            <p:ph type="sldNum" sz="quarter" idx="10"/>
          </p:nvPr>
        </p:nvSpPr>
        <p:spPr bwMode="auto"/>
        <p:txBody>
          <a:bodyPr/>
          <a:lstStyle/>
          <a:p>
            <a:pPr>
              <a:defRPr/>
            </a:pPr>
            <a:fld id="{C82ABD8D-9812-0CE0-99E4-F7F61BD32148}" type="slidenum">
              <a:rPr/>
              <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12629951" name="Slide Image Placeholder 1"/>
          <p:cNvSpPr>
            <a:spLocks noChangeAspect="1" noGrp="1" noRot="1"/>
          </p:cNvSpPr>
          <p:nvPr>
            <p:ph type="sldImg"/>
          </p:nvPr>
        </p:nvSpPr>
        <p:spPr bwMode="auto"/>
      </p:sp>
      <p:sp>
        <p:nvSpPr>
          <p:cNvPr id="1730893536" name="Notes Placeholder 2"/>
          <p:cNvSpPr>
            <a:spLocks noGrp="1"/>
          </p:cNvSpPr>
          <p:nvPr>
            <p:ph type="body" idx="1"/>
          </p:nvPr>
        </p:nvSpPr>
        <p:spPr bwMode="auto"/>
        <p:txBody>
          <a:bodyPr/>
          <a:lstStyle/>
          <a:p>
            <a:pPr>
              <a:defRPr/>
            </a:pPr>
            <a:endParaRPr/>
          </a:p>
        </p:txBody>
      </p:sp>
      <p:sp>
        <p:nvSpPr>
          <p:cNvPr id="941216118" name="Slide Number Placeholder 3"/>
          <p:cNvSpPr>
            <a:spLocks noGrp="1"/>
          </p:cNvSpPr>
          <p:nvPr>
            <p:ph type="sldNum" sz="quarter" idx="10"/>
          </p:nvPr>
        </p:nvSpPr>
        <p:spPr bwMode="auto"/>
        <p:txBody>
          <a:bodyPr/>
          <a:lstStyle/>
          <a:p>
            <a:pPr>
              <a:defRPr/>
            </a:pPr>
            <a:fld id="{6606A103-3362-D82D-3F38-A97F0F7FBD01}" type="slidenum">
              <a:rPr/>
              <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49007738" name="Slide Image Placeholder 1"/>
          <p:cNvSpPr>
            <a:spLocks noChangeAspect="1" noGrp="1" noRot="1"/>
          </p:cNvSpPr>
          <p:nvPr>
            <p:ph type="sldImg"/>
          </p:nvPr>
        </p:nvSpPr>
        <p:spPr bwMode="auto"/>
      </p:sp>
      <p:sp>
        <p:nvSpPr>
          <p:cNvPr id="71641534" name="Notes Placeholder 2"/>
          <p:cNvSpPr>
            <a:spLocks noGrp="1"/>
          </p:cNvSpPr>
          <p:nvPr>
            <p:ph type="body" idx="1"/>
          </p:nvPr>
        </p:nvSpPr>
        <p:spPr bwMode="auto"/>
        <p:txBody>
          <a:bodyPr/>
          <a:lstStyle/>
          <a:p>
            <a:pPr>
              <a:defRPr/>
            </a:pPr>
            <a:endParaRPr/>
          </a:p>
        </p:txBody>
      </p:sp>
      <p:sp>
        <p:nvSpPr>
          <p:cNvPr id="1710841778" name="Slide Number Placeholder 3"/>
          <p:cNvSpPr>
            <a:spLocks noGrp="1"/>
          </p:cNvSpPr>
          <p:nvPr>
            <p:ph type="sldNum" sz="quarter" idx="10"/>
          </p:nvPr>
        </p:nvSpPr>
        <p:spPr bwMode="auto"/>
        <p:txBody>
          <a:bodyPr/>
          <a:lstStyle/>
          <a:p>
            <a:pPr>
              <a:defRPr/>
            </a:pPr>
            <a:fld id="{4F1E85E5-CE85-6E9C-FC68-BAD8064ACC4D}" type="slidenum">
              <a:rPr/>
              <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9485304" name="Slide Image Placeholder 1"/>
          <p:cNvSpPr>
            <a:spLocks noChangeAspect="1" noGrp="1" noRot="1"/>
          </p:cNvSpPr>
          <p:nvPr>
            <p:ph type="sldImg"/>
          </p:nvPr>
        </p:nvSpPr>
        <p:spPr bwMode="auto"/>
      </p:sp>
      <p:sp>
        <p:nvSpPr>
          <p:cNvPr id="1971023451" name="Notes Placeholder 2"/>
          <p:cNvSpPr>
            <a:spLocks noGrp="1"/>
          </p:cNvSpPr>
          <p:nvPr>
            <p:ph type="body" idx="1"/>
          </p:nvPr>
        </p:nvSpPr>
        <p:spPr bwMode="auto"/>
        <p:txBody>
          <a:bodyPr/>
          <a:lstStyle/>
          <a:p>
            <a:pPr>
              <a:defRPr/>
            </a:pPr>
            <a:endParaRPr/>
          </a:p>
        </p:txBody>
      </p:sp>
      <p:sp>
        <p:nvSpPr>
          <p:cNvPr id="1623145611" name="Slide Number Placeholder 3"/>
          <p:cNvSpPr>
            <a:spLocks noGrp="1"/>
          </p:cNvSpPr>
          <p:nvPr>
            <p:ph type="sldNum" sz="quarter" idx="10"/>
          </p:nvPr>
        </p:nvSpPr>
        <p:spPr bwMode="auto"/>
        <p:txBody>
          <a:bodyPr/>
          <a:lstStyle/>
          <a:p>
            <a:pPr>
              <a:defRPr/>
            </a:pPr>
            <a:fld id="{6826427E-B19F-6E6E-8C62-D650A83107FF}" type="slidenum">
              <a:rPr/>
              <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51400516" name="Slide Image Placeholder 1"/>
          <p:cNvSpPr>
            <a:spLocks noChangeAspect="1" noGrp="1" noRot="1"/>
          </p:cNvSpPr>
          <p:nvPr>
            <p:ph type="sldImg"/>
          </p:nvPr>
        </p:nvSpPr>
        <p:spPr bwMode="auto"/>
      </p:sp>
      <p:sp>
        <p:nvSpPr>
          <p:cNvPr id="1585237146" name="Notes Placeholder 2"/>
          <p:cNvSpPr>
            <a:spLocks noGrp="1"/>
          </p:cNvSpPr>
          <p:nvPr>
            <p:ph type="body" idx="1"/>
          </p:nvPr>
        </p:nvSpPr>
        <p:spPr bwMode="auto"/>
        <p:txBody>
          <a:bodyPr/>
          <a:lstStyle/>
          <a:p>
            <a:pPr>
              <a:defRPr/>
            </a:pPr>
            <a:endParaRPr/>
          </a:p>
        </p:txBody>
      </p:sp>
      <p:sp>
        <p:nvSpPr>
          <p:cNvPr id="1081931539" name="Slide Number Placeholder 3"/>
          <p:cNvSpPr>
            <a:spLocks noGrp="1"/>
          </p:cNvSpPr>
          <p:nvPr>
            <p:ph type="sldNum" sz="quarter" idx="10"/>
          </p:nvPr>
        </p:nvSpPr>
        <p:spPr bwMode="auto"/>
        <p:txBody>
          <a:bodyPr/>
          <a:lstStyle/>
          <a:p>
            <a:pPr>
              <a:defRPr/>
            </a:pPr>
            <a:fld id="{D9901F6A-9A48-642D-A918-C4A5969277BA}" type="slidenum">
              <a:rPr/>
              <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63747494" name="Slide Image Placeholder 1"/>
          <p:cNvSpPr>
            <a:spLocks noChangeAspect="1" noGrp="1" noRot="1"/>
          </p:cNvSpPr>
          <p:nvPr>
            <p:ph type="sldImg"/>
          </p:nvPr>
        </p:nvSpPr>
        <p:spPr bwMode="auto"/>
      </p:sp>
      <p:sp>
        <p:nvSpPr>
          <p:cNvPr id="1969541385" name="Notes Placeholder 2"/>
          <p:cNvSpPr>
            <a:spLocks noGrp="1"/>
          </p:cNvSpPr>
          <p:nvPr>
            <p:ph type="body" idx="1"/>
          </p:nvPr>
        </p:nvSpPr>
        <p:spPr bwMode="auto"/>
        <p:txBody>
          <a:bodyPr/>
          <a:lstStyle/>
          <a:p>
            <a:pPr>
              <a:defRPr/>
            </a:pPr>
            <a:endParaRPr/>
          </a:p>
        </p:txBody>
      </p:sp>
      <p:sp>
        <p:nvSpPr>
          <p:cNvPr id="1728690913" name="Slide Number Placeholder 3"/>
          <p:cNvSpPr>
            <a:spLocks noGrp="1"/>
          </p:cNvSpPr>
          <p:nvPr>
            <p:ph type="sldNum" sz="quarter" idx="10"/>
          </p:nvPr>
        </p:nvSpPr>
        <p:spPr bwMode="auto"/>
        <p:txBody>
          <a:bodyPr/>
          <a:lstStyle/>
          <a:p>
            <a:pPr>
              <a:defRPr/>
            </a:pPr>
            <a:fld id="{E4B52354-CEF4-616A-85B1-7D46C2D6B80F}" type="slidenum">
              <a:rPr/>
              <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223115" name="Slide Image Placeholder 1"/>
          <p:cNvSpPr>
            <a:spLocks noChangeAspect="1" noGrp="1" noRot="1"/>
          </p:cNvSpPr>
          <p:nvPr>
            <p:ph type="sldImg"/>
          </p:nvPr>
        </p:nvSpPr>
        <p:spPr bwMode="auto"/>
      </p:sp>
      <p:sp>
        <p:nvSpPr>
          <p:cNvPr id="649187817" name="Notes Placeholder 2"/>
          <p:cNvSpPr>
            <a:spLocks noGrp="1"/>
          </p:cNvSpPr>
          <p:nvPr>
            <p:ph type="body" idx="1"/>
          </p:nvPr>
        </p:nvSpPr>
        <p:spPr bwMode="auto"/>
        <p:txBody>
          <a:bodyPr/>
          <a:lstStyle/>
          <a:p>
            <a:pPr>
              <a:defRPr/>
            </a:pPr>
            <a:endParaRPr/>
          </a:p>
        </p:txBody>
      </p:sp>
      <p:sp>
        <p:nvSpPr>
          <p:cNvPr id="607976931" name="Slide Number Placeholder 3"/>
          <p:cNvSpPr>
            <a:spLocks noGrp="1"/>
          </p:cNvSpPr>
          <p:nvPr>
            <p:ph type="sldNum" sz="quarter" idx="10"/>
          </p:nvPr>
        </p:nvSpPr>
        <p:spPr bwMode="auto"/>
        <p:txBody>
          <a:bodyPr/>
          <a:lstStyle/>
          <a:p>
            <a:pPr>
              <a:defRPr/>
            </a:pPr>
            <a:fld id="{9FD7B870-30EB-CC02-E481-E83F4C1D490E}" type="slidenum">
              <a:rPr/>
              <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49027296" name="Slide Image Placeholder 1"/>
          <p:cNvSpPr>
            <a:spLocks noChangeAspect="1" noGrp="1" noRot="1"/>
          </p:cNvSpPr>
          <p:nvPr>
            <p:ph type="sldImg"/>
          </p:nvPr>
        </p:nvSpPr>
        <p:spPr bwMode="auto"/>
      </p:sp>
      <p:sp>
        <p:nvSpPr>
          <p:cNvPr id="132259122" name="Notes Placeholder 2"/>
          <p:cNvSpPr>
            <a:spLocks noGrp="1"/>
          </p:cNvSpPr>
          <p:nvPr>
            <p:ph type="body" idx="1"/>
          </p:nvPr>
        </p:nvSpPr>
        <p:spPr bwMode="auto"/>
        <p:txBody>
          <a:bodyPr/>
          <a:lstStyle/>
          <a:p>
            <a:pPr>
              <a:defRPr/>
            </a:pPr>
            <a:endParaRPr/>
          </a:p>
        </p:txBody>
      </p:sp>
      <p:sp>
        <p:nvSpPr>
          <p:cNvPr id="1298251141" name="Slide Number Placeholder 3"/>
          <p:cNvSpPr>
            <a:spLocks noGrp="1"/>
          </p:cNvSpPr>
          <p:nvPr>
            <p:ph type="sldNum" sz="quarter" idx="10"/>
          </p:nvPr>
        </p:nvSpPr>
        <p:spPr bwMode="auto"/>
        <p:txBody>
          <a:bodyPr/>
          <a:lstStyle/>
          <a:p>
            <a:pPr>
              <a:defRPr/>
            </a:pPr>
            <a:fld id="{BAAB487E-E9FA-B6C9-B215-84F1ACD9FB66}" type="slidenum">
              <a:rPr/>
              <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18880257" name="Slide Image Placeholder 1"/>
          <p:cNvSpPr>
            <a:spLocks noChangeAspect="1" noGrp="1" noRot="1"/>
          </p:cNvSpPr>
          <p:nvPr>
            <p:ph type="sldImg"/>
          </p:nvPr>
        </p:nvSpPr>
        <p:spPr bwMode="auto"/>
      </p:sp>
      <p:sp>
        <p:nvSpPr>
          <p:cNvPr id="1426583187" name="Notes Placeholder 2"/>
          <p:cNvSpPr>
            <a:spLocks noGrp="1"/>
          </p:cNvSpPr>
          <p:nvPr>
            <p:ph type="body" idx="1"/>
          </p:nvPr>
        </p:nvSpPr>
        <p:spPr bwMode="auto"/>
        <p:txBody>
          <a:bodyPr/>
          <a:lstStyle/>
          <a:p>
            <a:pPr>
              <a:defRPr/>
            </a:pPr>
            <a:endParaRPr/>
          </a:p>
        </p:txBody>
      </p:sp>
      <p:sp>
        <p:nvSpPr>
          <p:cNvPr id="313442813" name="Slide Number Placeholder 3"/>
          <p:cNvSpPr>
            <a:spLocks noGrp="1"/>
          </p:cNvSpPr>
          <p:nvPr>
            <p:ph type="sldNum" sz="quarter" idx="10"/>
          </p:nvPr>
        </p:nvSpPr>
        <p:spPr bwMode="auto"/>
        <p:txBody>
          <a:bodyPr/>
          <a:lstStyle/>
          <a:p>
            <a:pPr>
              <a:defRPr/>
            </a:pPr>
            <a:fld id="{124FC28E-A612-B78B-119E-62161A436B87}" type="slidenum">
              <a:rPr/>
              <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33819324" name="Slide Image Placeholder 1"/>
          <p:cNvSpPr>
            <a:spLocks noChangeAspect="1" noGrp="1" noRot="1"/>
          </p:cNvSpPr>
          <p:nvPr>
            <p:ph type="sldImg"/>
          </p:nvPr>
        </p:nvSpPr>
        <p:spPr bwMode="auto"/>
      </p:sp>
      <p:sp>
        <p:nvSpPr>
          <p:cNvPr id="262515318" name="Notes Placeholder 2"/>
          <p:cNvSpPr>
            <a:spLocks noGrp="1"/>
          </p:cNvSpPr>
          <p:nvPr>
            <p:ph type="body" idx="1"/>
          </p:nvPr>
        </p:nvSpPr>
        <p:spPr bwMode="auto"/>
        <p:txBody>
          <a:bodyPr/>
          <a:lstStyle/>
          <a:p>
            <a:pPr>
              <a:defRPr/>
            </a:pPr>
            <a:endParaRPr/>
          </a:p>
        </p:txBody>
      </p:sp>
      <p:sp>
        <p:nvSpPr>
          <p:cNvPr id="922823308" name="Slide Number Placeholder 3"/>
          <p:cNvSpPr>
            <a:spLocks noGrp="1"/>
          </p:cNvSpPr>
          <p:nvPr>
            <p:ph type="sldNum" sz="quarter" idx="10"/>
          </p:nvPr>
        </p:nvSpPr>
        <p:spPr bwMode="auto"/>
        <p:txBody>
          <a:bodyPr/>
          <a:lstStyle/>
          <a:p>
            <a:pPr>
              <a:defRPr/>
            </a:pPr>
            <a:fld id="{964BD41C-C051-D4D5-1F13-B1F476999D19}" type="slidenum">
              <a:rPr/>
              <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58613343" name="Slide Image Placeholder 1"/>
          <p:cNvSpPr>
            <a:spLocks noChangeAspect="1" noGrp="1" noRot="1"/>
          </p:cNvSpPr>
          <p:nvPr>
            <p:ph type="sldImg"/>
          </p:nvPr>
        </p:nvSpPr>
        <p:spPr bwMode="auto"/>
      </p:sp>
      <p:sp>
        <p:nvSpPr>
          <p:cNvPr id="1875358955" name="Notes Placeholder 2"/>
          <p:cNvSpPr>
            <a:spLocks noGrp="1"/>
          </p:cNvSpPr>
          <p:nvPr>
            <p:ph type="body" idx="1"/>
          </p:nvPr>
        </p:nvSpPr>
        <p:spPr bwMode="auto"/>
        <p:txBody>
          <a:bodyPr/>
          <a:lstStyle/>
          <a:p>
            <a:pPr>
              <a:defRPr/>
            </a:pPr>
            <a:endParaRPr/>
          </a:p>
        </p:txBody>
      </p:sp>
      <p:sp>
        <p:nvSpPr>
          <p:cNvPr id="969475655" name="Slide Number Placeholder 3"/>
          <p:cNvSpPr>
            <a:spLocks noGrp="1"/>
          </p:cNvSpPr>
          <p:nvPr>
            <p:ph type="sldNum" sz="quarter" idx="10"/>
          </p:nvPr>
        </p:nvSpPr>
        <p:spPr bwMode="auto"/>
        <p:txBody>
          <a:bodyPr/>
          <a:lstStyle/>
          <a:p>
            <a:pPr>
              <a:defRPr/>
            </a:pPr>
            <a:fld id="{1718304D-D2B2-C65A-77A5-5709E13A80F0}" type="slidenum">
              <a:rPr/>
              <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14761185" name="Slide Image Placeholder 1"/>
          <p:cNvSpPr>
            <a:spLocks noChangeAspect="1" noGrp="1" noRot="1"/>
          </p:cNvSpPr>
          <p:nvPr>
            <p:ph type="sldImg"/>
          </p:nvPr>
        </p:nvSpPr>
        <p:spPr bwMode="auto"/>
      </p:sp>
      <p:sp>
        <p:nvSpPr>
          <p:cNvPr id="1550427528" name="Notes Placeholder 2"/>
          <p:cNvSpPr>
            <a:spLocks noGrp="1"/>
          </p:cNvSpPr>
          <p:nvPr>
            <p:ph type="body" idx="1"/>
          </p:nvPr>
        </p:nvSpPr>
        <p:spPr bwMode="auto"/>
        <p:txBody>
          <a:bodyPr/>
          <a:lstStyle/>
          <a:p>
            <a:pPr>
              <a:defRPr/>
            </a:pPr>
            <a:endParaRPr/>
          </a:p>
        </p:txBody>
      </p:sp>
      <p:sp>
        <p:nvSpPr>
          <p:cNvPr id="800675614" name="Slide Number Placeholder 3"/>
          <p:cNvSpPr>
            <a:spLocks noGrp="1"/>
          </p:cNvSpPr>
          <p:nvPr>
            <p:ph type="sldNum" sz="quarter" idx="10"/>
          </p:nvPr>
        </p:nvSpPr>
        <p:spPr bwMode="auto"/>
        <p:txBody>
          <a:bodyPr/>
          <a:lstStyle/>
          <a:p>
            <a:pPr>
              <a:defRPr/>
            </a:pPr>
            <a:fld id="{F402F6F5-1A5F-B5D2-7B57-D69D95F71221}" type="slidenum">
              <a:rPr/>
              <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95737258" name="Slide Image Placeholder 1"/>
          <p:cNvSpPr>
            <a:spLocks noChangeAspect="1" noGrp="1" noRot="1"/>
          </p:cNvSpPr>
          <p:nvPr>
            <p:ph type="sldImg"/>
          </p:nvPr>
        </p:nvSpPr>
        <p:spPr bwMode="auto"/>
      </p:sp>
      <p:sp>
        <p:nvSpPr>
          <p:cNvPr id="665369081" name="Notes Placeholder 2"/>
          <p:cNvSpPr>
            <a:spLocks noGrp="1"/>
          </p:cNvSpPr>
          <p:nvPr>
            <p:ph type="body" idx="1"/>
          </p:nvPr>
        </p:nvSpPr>
        <p:spPr bwMode="auto"/>
        <p:txBody>
          <a:bodyPr/>
          <a:lstStyle/>
          <a:p>
            <a:pPr>
              <a:defRPr/>
            </a:pPr>
            <a:endParaRPr/>
          </a:p>
        </p:txBody>
      </p:sp>
      <p:sp>
        <p:nvSpPr>
          <p:cNvPr id="1240725950" name="Slide Number Placeholder 3"/>
          <p:cNvSpPr>
            <a:spLocks noGrp="1"/>
          </p:cNvSpPr>
          <p:nvPr>
            <p:ph type="sldNum" sz="quarter" idx="10"/>
          </p:nvPr>
        </p:nvSpPr>
        <p:spPr bwMode="auto"/>
        <p:txBody>
          <a:bodyPr/>
          <a:lstStyle/>
          <a:p>
            <a:pPr>
              <a:defRPr/>
            </a:pPr>
            <a:fld id="{3223CEC5-7F92-AAED-2707-E570AF6088EF}" type="slidenum">
              <a:rPr/>
              <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0153147" name="Slide Image Placeholder 1"/>
          <p:cNvSpPr>
            <a:spLocks noChangeAspect="1" noGrp="1" noRot="1"/>
          </p:cNvSpPr>
          <p:nvPr>
            <p:ph type="sldImg"/>
          </p:nvPr>
        </p:nvSpPr>
        <p:spPr bwMode="auto"/>
      </p:sp>
      <p:sp>
        <p:nvSpPr>
          <p:cNvPr id="2108854556" name="Notes Placeholder 2"/>
          <p:cNvSpPr>
            <a:spLocks noGrp="1"/>
          </p:cNvSpPr>
          <p:nvPr>
            <p:ph type="body" idx="1"/>
          </p:nvPr>
        </p:nvSpPr>
        <p:spPr bwMode="auto"/>
        <p:txBody>
          <a:bodyPr/>
          <a:lstStyle/>
          <a:p>
            <a:pPr>
              <a:defRPr/>
            </a:pPr>
            <a:endParaRPr/>
          </a:p>
        </p:txBody>
      </p:sp>
      <p:sp>
        <p:nvSpPr>
          <p:cNvPr id="2030432029" name="Slide Number Placeholder 3"/>
          <p:cNvSpPr>
            <a:spLocks noGrp="1"/>
          </p:cNvSpPr>
          <p:nvPr>
            <p:ph type="sldNum" sz="quarter" idx="10"/>
          </p:nvPr>
        </p:nvSpPr>
        <p:spPr bwMode="auto"/>
        <p:txBody>
          <a:bodyPr/>
          <a:lstStyle/>
          <a:p>
            <a:pPr>
              <a:defRPr/>
            </a:pPr>
            <a:fld id="{94AA7416-832A-BE94-1C38-B0B1D0AFFD9A}" type="slidenum">
              <a:rPr/>
              <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29524792" name="Slide Image Placeholder 1"/>
          <p:cNvSpPr>
            <a:spLocks noChangeAspect="1" noGrp="1" noRot="1"/>
          </p:cNvSpPr>
          <p:nvPr>
            <p:ph type="sldImg"/>
          </p:nvPr>
        </p:nvSpPr>
        <p:spPr bwMode="auto"/>
      </p:sp>
      <p:sp>
        <p:nvSpPr>
          <p:cNvPr id="1817591681" name="Notes Placeholder 2"/>
          <p:cNvSpPr>
            <a:spLocks noGrp="1"/>
          </p:cNvSpPr>
          <p:nvPr>
            <p:ph type="body" idx="1"/>
          </p:nvPr>
        </p:nvSpPr>
        <p:spPr bwMode="auto"/>
        <p:txBody>
          <a:bodyPr/>
          <a:lstStyle/>
          <a:p>
            <a:pPr>
              <a:defRPr/>
            </a:pPr>
            <a:endParaRPr/>
          </a:p>
        </p:txBody>
      </p:sp>
      <p:sp>
        <p:nvSpPr>
          <p:cNvPr id="1154479495" name="Slide Number Placeholder 3"/>
          <p:cNvSpPr>
            <a:spLocks noGrp="1"/>
          </p:cNvSpPr>
          <p:nvPr>
            <p:ph type="sldNum" sz="quarter" idx="10"/>
          </p:nvPr>
        </p:nvSpPr>
        <p:spPr bwMode="auto"/>
        <p:txBody>
          <a:bodyPr/>
          <a:lstStyle/>
          <a:p>
            <a:pPr>
              <a:defRPr/>
            </a:pPr>
            <a:fld id="{843361A8-7459-221A-22B3-31C027146122}" type="slidenum">
              <a:rPr/>
              <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03161387" name="Slide Image Placeholder 1"/>
          <p:cNvSpPr>
            <a:spLocks noChangeAspect="1" noGrp="1" noRot="1"/>
          </p:cNvSpPr>
          <p:nvPr>
            <p:ph type="sldImg"/>
          </p:nvPr>
        </p:nvSpPr>
        <p:spPr bwMode="auto"/>
      </p:sp>
      <p:sp>
        <p:nvSpPr>
          <p:cNvPr id="2014805969" name="Notes Placeholder 2"/>
          <p:cNvSpPr>
            <a:spLocks noGrp="1"/>
          </p:cNvSpPr>
          <p:nvPr>
            <p:ph type="body" idx="1"/>
          </p:nvPr>
        </p:nvSpPr>
        <p:spPr bwMode="auto"/>
        <p:txBody>
          <a:bodyPr/>
          <a:lstStyle/>
          <a:p>
            <a:pPr>
              <a:defRPr/>
            </a:pPr>
            <a:endParaRPr/>
          </a:p>
        </p:txBody>
      </p:sp>
      <p:sp>
        <p:nvSpPr>
          <p:cNvPr id="1323538360" name="Slide Number Placeholder 3"/>
          <p:cNvSpPr>
            <a:spLocks noGrp="1"/>
          </p:cNvSpPr>
          <p:nvPr>
            <p:ph type="sldNum" sz="quarter" idx="10"/>
          </p:nvPr>
        </p:nvSpPr>
        <p:spPr bwMode="auto"/>
        <p:txBody>
          <a:bodyPr/>
          <a:lstStyle/>
          <a:p>
            <a:pPr>
              <a:defRPr/>
            </a:pPr>
            <a:fld id="{83C22F81-0CFD-9CF4-4593-B6CBB7F05511}" type="slidenum">
              <a:rPr/>
              <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75660148" name="Slide Image Placeholder 1"/>
          <p:cNvSpPr>
            <a:spLocks noChangeAspect="1" noGrp="1" noRot="1"/>
          </p:cNvSpPr>
          <p:nvPr>
            <p:ph type="sldImg"/>
          </p:nvPr>
        </p:nvSpPr>
        <p:spPr bwMode="auto"/>
      </p:sp>
      <p:sp>
        <p:nvSpPr>
          <p:cNvPr id="969932509" name="Notes Placeholder 2"/>
          <p:cNvSpPr>
            <a:spLocks noGrp="1"/>
          </p:cNvSpPr>
          <p:nvPr>
            <p:ph type="body" idx="1"/>
          </p:nvPr>
        </p:nvSpPr>
        <p:spPr bwMode="auto"/>
        <p:txBody>
          <a:bodyPr/>
          <a:lstStyle/>
          <a:p>
            <a:pPr>
              <a:defRPr/>
            </a:pPr>
            <a:endParaRPr/>
          </a:p>
        </p:txBody>
      </p:sp>
      <p:sp>
        <p:nvSpPr>
          <p:cNvPr id="1125306960" name="Slide Number Placeholder 3"/>
          <p:cNvSpPr>
            <a:spLocks noGrp="1"/>
          </p:cNvSpPr>
          <p:nvPr>
            <p:ph type="sldNum" sz="quarter" idx="10"/>
          </p:nvPr>
        </p:nvSpPr>
        <p:spPr bwMode="auto"/>
        <p:txBody>
          <a:bodyPr/>
          <a:lstStyle/>
          <a:p>
            <a:pPr>
              <a:defRPr/>
            </a:pPr>
            <a:fld id="{9E5D408B-0E43-98A2-5B7A-A24F24011FE8}" type="slidenum">
              <a:rPr/>
              <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106333110" name="Slide Image Placeholder 1"/>
          <p:cNvSpPr>
            <a:spLocks noChangeAspect="1" noGrp="1" noRot="1"/>
          </p:cNvSpPr>
          <p:nvPr>
            <p:ph type="sldImg"/>
          </p:nvPr>
        </p:nvSpPr>
        <p:spPr bwMode="auto"/>
      </p:sp>
      <p:sp>
        <p:nvSpPr>
          <p:cNvPr id="1096405311" name="Notes Placeholder 2"/>
          <p:cNvSpPr>
            <a:spLocks noGrp="1"/>
          </p:cNvSpPr>
          <p:nvPr>
            <p:ph type="body" idx="1"/>
          </p:nvPr>
        </p:nvSpPr>
        <p:spPr bwMode="auto"/>
        <p:txBody>
          <a:bodyPr/>
          <a:lstStyle/>
          <a:p>
            <a:pPr>
              <a:defRPr/>
            </a:pPr>
            <a:endParaRPr/>
          </a:p>
        </p:txBody>
      </p:sp>
      <p:sp>
        <p:nvSpPr>
          <p:cNvPr id="1761323145" name="Slide Number Placeholder 3"/>
          <p:cNvSpPr>
            <a:spLocks noGrp="1"/>
          </p:cNvSpPr>
          <p:nvPr>
            <p:ph type="sldNum" sz="quarter" idx="10"/>
          </p:nvPr>
        </p:nvSpPr>
        <p:spPr bwMode="auto"/>
        <p:txBody>
          <a:bodyPr/>
          <a:lstStyle/>
          <a:p>
            <a:pPr>
              <a:defRPr/>
            </a:pPr>
            <a:fld id="{9976CBD8-127B-A247-5D25-3169C000FB7B}" type="slidenum">
              <a:rPr/>
              <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43331190" name="Slide Image Placeholder 1"/>
          <p:cNvSpPr>
            <a:spLocks noChangeAspect="1" noGrp="1" noRot="1"/>
          </p:cNvSpPr>
          <p:nvPr>
            <p:ph type="sldImg"/>
          </p:nvPr>
        </p:nvSpPr>
        <p:spPr bwMode="auto"/>
      </p:sp>
      <p:sp>
        <p:nvSpPr>
          <p:cNvPr id="1892675702" name="Notes Placeholder 2"/>
          <p:cNvSpPr>
            <a:spLocks noGrp="1"/>
          </p:cNvSpPr>
          <p:nvPr>
            <p:ph type="body" idx="1"/>
          </p:nvPr>
        </p:nvSpPr>
        <p:spPr bwMode="auto"/>
        <p:txBody>
          <a:bodyPr/>
          <a:lstStyle/>
          <a:p>
            <a:pPr>
              <a:defRPr/>
            </a:pPr>
            <a:endParaRPr/>
          </a:p>
        </p:txBody>
      </p:sp>
      <p:sp>
        <p:nvSpPr>
          <p:cNvPr id="2117219546" name="Slide Number Placeholder 3"/>
          <p:cNvSpPr>
            <a:spLocks noGrp="1"/>
          </p:cNvSpPr>
          <p:nvPr>
            <p:ph type="sldNum" sz="quarter" idx="10"/>
          </p:nvPr>
        </p:nvSpPr>
        <p:spPr bwMode="auto"/>
        <p:txBody>
          <a:bodyPr/>
          <a:lstStyle/>
          <a:p>
            <a:pPr>
              <a:defRPr/>
            </a:pPr>
            <a:fld id="{E40B7BF1-C1D8-BA0B-1B9C-BE0E0F3DCC89}" type="slidenum">
              <a:rPr/>
              <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16739678" name="Slide Image Placeholder 1"/>
          <p:cNvSpPr>
            <a:spLocks noChangeAspect="1" noGrp="1" noRot="1"/>
          </p:cNvSpPr>
          <p:nvPr>
            <p:ph type="sldImg"/>
          </p:nvPr>
        </p:nvSpPr>
        <p:spPr bwMode="auto"/>
      </p:sp>
      <p:sp>
        <p:nvSpPr>
          <p:cNvPr id="395002511" name="Notes Placeholder 2"/>
          <p:cNvSpPr>
            <a:spLocks noGrp="1"/>
          </p:cNvSpPr>
          <p:nvPr>
            <p:ph type="body" idx="1"/>
          </p:nvPr>
        </p:nvSpPr>
        <p:spPr bwMode="auto"/>
        <p:txBody>
          <a:bodyPr/>
          <a:lstStyle/>
          <a:p>
            <a:pPr>
              <a:defRPr/>
            </a:pPr>
            <a:endParaRPr/>
          </a:p>
        </p:txBody>
      </p:sp>
      <p:sp>
        <p:nvSpPr>
          <p:cNvPr id="623247691" name="Slide Number Placeholder 3"/>
          <p:cNvSpPr>
            <a:spLocks noGrp="1"/>
          </p:cNvSpPr>
          <p:nvPr>
            <p:ph type="sldNum" sz="quarter" idx="10"/>
          </p:nvPr>
        </p:nvSpPr>
        <p:spPr bwMode="auto"/>
        <p:txBody>
          <a:bodyPr/>
          <a:lstStyle/>
          <a:p>
            <a:pPr>
              <a:defRPr/>
            </a:pPr>
            <a:fld id="{5A484C1C-123C-340F-107C-C3A34039A0EF}" type="slidenum">
              <a:rPr/>
              <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85010995" name="Slide Image Placeholder 1"/>
          <p:cNvSpPr>
            <a:spLocks noChangeAspect="1" noGrp="1" noRot="1"/>
          </p:cNvSpPr>
          <p:nvPr>
            <p:ph type="sldImg"/>
          </p:nvPr>
        </p:nvSpPr>
        <p:spPr bwMode="auto"/>
      </p:sp>
      <p:sp>
        <p:nvSpPr>
          <p:cNvPr id="1643610349" name="Notes Placeholder 2"/>
          <p:cNvSpPr>
            <a:spLocks noGrp="1"/>
          </p:cNvSpPr>
          <p:nvPr>
            <p:ph type="body" idx="1"/>
          </p:nvPr>
        </p:nvSpPr>
        <p:spPr bwMode="auto"/>
        <p:txBody>
          <a:bodyPr/>
          <a:lstStyle/>
          <a:p>
            <a:pPr>
              <a:defRPr/>
            </a:pPr>
            <a:endParaRPr/>
          </a:p>
        </p:txBody>
      </p:sp>
      <p:sp>
        <p:nvSpPr>
          <p:cNvPr id="860752461" name="Slide Number Placeholder 3"/>
          <p:cNvSpPr>
            <a:spLocks noGrp="1"/>
          </p:cNvSpPr>
          <p:nvPr>
            <p:ph type="sldNum" sz="quarter" idx="10"/>
          </p:nvPr>
        </p:nvSpPr>
        <p:spPr bwMode="auto"/>
        <p:txBody>
          <a:bodyPr/>
          <a:lstStyle/>
          <a:p>
            <a:pPr>
              <a:defRPr/>
            </a:pPr>
            <a:fld id="{D978D006-DDD3-69C5-9665-76E3C4AEE0B9}" type="slidenum">
              <a:rPr/>
              <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76812448" name="Slide Image Placeholder 1"/>
          <p:cNvSpPr>
            <a:spLocks noChangeAspect="1" noGrp="1" noRot="1"/>
          </p:cNvSpPr>
          <p:nvPr>
            <p:ph type="sldImg"/>
          </p:nvPr>
        </p:nvSpPr>
        <p:spPr bwMode="auto"/>
      </p:sp>
      <p:sp>
        <p:nvSpPr>
          <p:cNvPr id="1007740895" name="Notes Placeholder 2"/>
          <p:cNvSpPr>
            <a:spLocks noGrp="1"/>
          </p:cNvSpPr>
          <p:nvPr>
            <p:ph type="body" idx="1"/>
          </p:nvPr>
        </p:nvSpPr>
        <p:spPr bwMode="auto"/>
        <p:txBody>
          <a:bodyPr/>
          <a:lstStyle/>
          <a:p>
            <a:pPr>
              <a:defRPr/>
            </a:pPr>
            <a:endParaRPr/>
          </a:p>
        </p:txBody>
      </p:sp>
      <p:sp>
        <p:nvSpPr>
          <p:cNvPr id="496671692" name="Slide Number Placeholder 3"/>
          <p:cNvSpPr>
            <a:spLocks noGrp="1"/>
          </p:cNvSpPr>
          <p:nvPr>
            <p:ph type="sldNum" sz="quarter" idx="10"/>
          </p:nvPr>
        </p:nvSpPr>
        <p:spPr bwMode="auto"/>
        <p:txBody>
          <a:bodyPr/>
          <a:lstStyle/>
          <a:p>
            <a:pPr>
              <a:defRPr/>
            </a:pPr>
            <a:fld id="{C527EF73-5617-171D-1E04-AADCFD499992}" type="slidenum">
              <a:rPr/>
              <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87944868" name="Slide Image Placeholder 1"/>
          <p:cNvSpPr>
            <a:spLocks noChangeAspect="1" noGrp="1" noRot="1"/>
          </p:cNvSpPr>
          <p:nvPr>
            <p:ph type="sldImg"/>
          </p:nvPr>
        </p:nvSpPr>
        <p:spPr bwMode="auto"/>
      </p:sp>
      <p:sp>
        <p:nvSpPr>
          <p:cNvPr id="1041052372" name="Notes Placeholder 2"/>
          <p:cNvSpPr>
            <a:spLocks noGrp="1"/>
          </p:cNvSpPr>
          <p:nvPr>
            <p:ph type="body" idx="1"/>
          </p:nvPr>
        </p:nvSpPr>
        <p:spPr bwMode="auto"/>
        <p:txBody>
          <a:bodyPr/>
          <a:lstStyle/>
          <a:p>
            <a:pPr>
              <a:defRPr/>
            </a:pPr>
            <a:endParaRPr/>
          </a:p>
        </p:txBody>
      </p:sp>
      <p:sp>
        <p:nvSpPr>
          <p:cNvPr id="964004204" name="Slide Number Placeholder 3"/>
          <p:cNvSpPr>
            <a:spLocks noGrp="1"/>
          </p:cNvSpPr>
          <p:nvPr>
            <p:ph type="sldNum" sz="quarter" idx="10"/>
          </p:nvPr>
        </p:nvSpPr>
        <p:spPr bwMode="auto"/>
        <p:txBody>
          <a:bodyPr/>
          <a:lstStyle/>
          <a:p>
            <a:pPr>
              <a:defRPr/>
            </a:pPr>
            <a:fld id="{91C483AD-CB04-795D-6F05-F1F35D1E4415}" type="slidenum">
              <a:rPr/>
              <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74468175" name="Slide Image Placeholder 1"/>
          <p:cNvSpPr>
            <a:spLocks noChangeAspect="1" noGrp="1" noRot="1"/>
          </p:cNvSpPr>
          <p:nvPr>
            <p:ph type="sldImg"/>
          </p:nvPr>
        </p:nvSpPr>
        <p:spPr bwMode="auto"/>
      </p:sp>
      <p:sp>
        <p:nvSpPr>
          <p:cNvPr id="401167580" name="Notes Placeholder 2"/>
          <p:cNvSpPr>
            <a:spLocks noGrp="1"/>
          </p:cNvSpPr>
          <p:nvPr>
            <p:ph type="body" idx="1"/>
          </p:nvPr>
        </p:nvSpPr>
        <p:spPr bwMode="auto"/>
        <p:txBody>
          <a:bodyPr/>
          <a:lstStyle/>
          <a:p>
            <a:pPr>
              <a:defRPr/>
            </a:pPr>
            <a:endParaRPr/>
          </a:p>
        </p:txBody>
      </p:sp>
      <p:sp>
        <p:nvSpPr>
          <p:cNvPr id="1862709274" name="Slide Number Placeholder 3"/>
          <p:cNvSpPr>
            <a:spLocks noGrp="1"/>
          </p:cNvSpPr>
          <p:nvPr>
            <p:ph type="sldNum" sz="quarter" idx="10"/>
          </p:nvPr>
        </p:nvSpPr>
        <p:spPr bwMode="auto"/>
        <p:txBody>
          <a:bodyPr/>
          <a:lstStyle/>
          <a:p>
            <a:pPr>
              <a:defRPr/>
            </a:pPr>
            <a:fld id="{15BA9076-9F0B-4C98-93F9-D740F5D6E763}" type="slidenum">
              <a:rPr/>
              <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19294562" name="Slide Image Placeholder 1"/>
          <p:cNvSpPr>
            <a:spLocks noChangeAspect="1" noGrp="1" noRot="1"/>
          </p:cNvSpPr>
          <p:nvPr>
            <p:ph type="sldImg"/>
          </p:nvPr>
        </p:nvSpPr>
        <p:spPr bwMode="auto"/>
      </p:sp>
      <p:sp>
        <p:nvSpPr>
          <p:cNvPr id="1362216709" name="Notes Placeholder 2"/>
          <p:cNvSpPr>
            <a:spLocks noGrp="1"/>
          </p:cNvSpPr>
          <p:nvPr>
            <p:ph type="body" idx="1"/>
          </p:nvPr>
        </p:nvSpPr>
        <p:spPr bwMode="auto"/>
        <p:txBody>
          <a:bodyPr/>
          <a:lstStyle/>
          <a:p>
            <a:pPr>
              <a:defRPr/>
            </a:pPr>
            <a:endParaRPr/>
          </a:p>
        </p:txBody>
      </p:sp>
      <p:sp>
        <p:nvSpPr>
          <p:cNvPr id="563588016" name="Slide Number Placeholder 3"/>
          <p:cNvSpPr>
            <a:spLocks noGrp="1"/>
          </p:cNvSpPr>
          <p:nvPr>
            <p:ph type="sldNum" sz="quarter" idx="10"/>
          </p:nvPr>
        </p:nvSpPr>
        <p:spPr bwMode="auto"/>
        <p:txBody>
          <a:bodyPr/>
          <a:lstStyle/>
          <a:p>
            <a:pPr>
              <a:defRPr/>
            </a:pPr>
            <a:fld id="{CEB2F53D-FB8F-1A9A-663D-D16685CC863B}" type="slidenum">
              <a:rPr/>
              <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69420642" name="Slide Image Placeholder 1"/>
          <p:cNvSpPr>
            <a:spLocks noChangeAspect="1" noGrp="1" noRot="1"/>
          </p:cNvSpPr>
          <p:nvPr>
            <p:ph type="sldImg"/>
          </p:nvPr>
        </p:nvSpPr>
        <p:spPr bwMode="auto"/>
      </p:sp>
      <p:sp>
        <p:nvSpPr>
          <p:cNvPr id="598033857" name="Notes Placeholder 2"/>
          <p:cNvSpPr>
            <a:spLocks noGrp="1"/>
          </p:cNvSpPr>
          <p:nvPr>
            <p:ph type="body" idx="1"/>
          </p:nvPr>
        </p:nvSpPr>
        <p:spPr bwMode="auto"/>
        <p:txBody>
          <a:bodyPr/>
          <a:lstStyle/>
          <a:p>
            <a:pPr>
              <a:defRPr/>
            </a:pPr>
            <a:endParaRPr/>
          </a:p>
        </p:txBody>
      </p:sp>
      <p:sp>
        <p:nvSpPr>
          <p:cNvPr id="963954335" name="Slide Number Placeholder 3"/>
          <p:cNvSpPr>
            <a:spLocks noGrp="1"/>
          </p:cNvSpPr>
          <p:nvPr>
            <p:ph type="sldNum" sz="quarter" idx="10"/>
          </p:nvPr>
        </p:nvSpPr>
        <p:spPr bwMode="auto"/>
        <p:txBody>
          <a:bodyPr/>
          <a:lstStyle/>
          <a:p>
            <a:pPr>
              <a:defRPr/>
            </a:pPr>
            <a:fld id="{F76FC18C-D567-C564-5693-410F987A8529}" type="slidenum">
              <a:rPr/>
              <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39390083" name="Slide Image Placeholder 1"/>
          <p:cNvSpPr>
            <a:spLocks noChangeAspect="1" noGrp="1" noRot="1"/>
          </p:cNvSpPr>
          <p:nvPr>
            <p:ph type="sldImg"/>
          </p:nvPr>
        </p:nvSpPr>
        <p:spPr bwMode="auto"/>
      </p:sp>
      <p:sp>
        <p:nvSpPr>
          <p:cNvPr id="1597530345" name="Notes Placeholder 2"/>
          <p:cNvSpPr>
            <a:spLocks noGrp="1"/>
          </p:cNvSpPr>
          <p:nvPr>
            <p:ph type="body" idx="1"/>
          </p:nvPr>
        </p:nvSpPr>
        <p:spPr bwMode="auto"/>
        <p:txBody>
          <a:bodyPr/>
          <a:lstStyle/>
          <a:p>
            <a:pPr>
              <a:defRPr/>
            </a:pPr>
            <a:endParaRPr/>
          </a:p>
        </p:txBody>
      </p:sp>
      <p:sp>
        <p:nvSpPr>
          <p:cNvPr id="65452145" name="Slide Number Placeholder 3"/>
          <p:cNvSpPr>
            <a:spLocks noGrp="1"/>
          </p:cNvSpPr>
          <p:nvPr>
            <p:ph type="sldNum" sz="quarter" idx="10"/>
          </p:nvPr>
        </p:nvSpPr>
        <p:spPr bwMode="auto"/>
        <p:txBody>
          <a:bodyPr/>
          <a:lstStyle/>
          <a:p>
            <a:pPr>
              <a:defRPr/>
            </a:pPr>
            <a:fld id="{2B30904D-CFAA-B3F5-2E80-63129D3C8618}" type="slidenum">
              <a:rPr/>
              <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27281337" name="Slide Image Placeholder 1"/>
          <p:cNvSpPr>
            <a:spLocks noChangeAspect="1" noGrp="1" noRot="1"/>
          </p:cNvSpPr>
          <p:nvPr>
            <p:ph type="sldImg"/>
          </p:nvPr>
        </p:nvSpPr>
        <p:spPr bwMode="auto"/>
      </p:sp>
      <p:sp>
        <p:nvSpPr>
          <p:cNvPr id="439851661" name="Notes Placeholder 2"/>
          <p:cNvSpPr>
            <a:spLocks noGrp="1"/>
          </p:cNvSpPr>
          <p:nvPr>
            <p:ph type="body" idx="1"/>
          </p:nvPr>
        </p:nvSpPr>
        <p:spPr bwMode="auto"/>
        <p:txBody>
          <a:bodyPr/>
          <a:lstStyle/>
          <a:p>
            <a:pPr>
              <a:defRPr/>
            </a:pPr>
            <a:endParaRPr/>
          </a:p>
        </p:txBody>
      </p:sp>
      <p:sp>
        <p:nvSpPr>
          <p:cNvPr id="677256094" name="Slide Number Placeholder 3"/>
          <p:cNvSpPr>
            <a:spLocks noGrp="1"/>
          </p:cNvSpPr>
          <p:nvPr>
            <p:ph type="sldNum" sz="quarter" idx="10"/>
          </p:nvPr>
        </p:nvSpPr>
        <p:spPr bwMode="auto"/>
        <p:txBody>
          <a:bodyPr/>
          <a:lstStyle/>
          <a:p>
            <a:pPr>
              <a:defRPr/>
            </a:pPr>
            <a:fld id="{ECDDDB22-0646-B188-51E7-CC34F5403543}" type="slidenum">
              <a:rPr/>
              <a:t/>
            </a:fld>
            <a:endParaRP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 userDrawn="1">
  <p:cSld name="Başlık Slaydı">
    <p:spTree>
      <p:nvGrpSpPr>
        <p:cNvPr id="1" name=""/>
        <p:cNvGrpSpPr/>
        <p:nvPr/>
      </p:nvGrpSpPr>
      <p:grpSpPr bwMode="auto">
        <a:xfrm>
          <a:off x="0" y="0"/>
          <a:ext cx="0" cy="0"/>
          <a:chOff x="0" y="0"/>
          <a:chExt cx="0" cy="0"/>
        </a:xfrm>
      </p:grpSpPr>
      <p:sp>
        <p:nvSpPr>
          <p:cNvPr id="558584592" name="Unvan 1"/>
          <p:cNvSpPr>
            <a:spLocks noGrp="1"/>
          </p:cNvSpPr>
          <p:nvPr>
            <p:ph type="ctrTitle"/>
          </p:nvPr>
        </p:nvSpPr>
        <p:spPr bwMode="auto">
          <a:xfrm>
            <a:off x="1524000" y="1122363"/>
            <a:ext cx="9144000" cy="2387600"/>
          </a:xfrm>
        </p:spPr>
        <p:txBody>
          <a:bodyPr anchor="b"/>
          <a:lstStyle>
            <a:lvl1pPr algn="ctr">
              <a:defRPr sz="6000"/>
            </a:lvl1pPr>
          </a:lstStyle>
          <a:p>
            <a:pPr>
              <a:defRPr/>
            </a:pPr>
            <a:r>
              <a:rPr lang="tr-TR"/>
              <a:t>Asıl başlık stili için tıklatın</a:t>
            </a:r>
            <a:endParaRPr/>
          </a:p>
        </p:txBody>
      </p:sp>
      <p:sp>
        <p:nvSpPr>
          <p:cNvPr id="157274130" name="Alt Başlık 2"/>
          <p:cNvSpPr>
            <a:spLocks noGrp="1"/>
          </p:cNvSpPr>
          <p:nvPr>
            <p:ph type="subTitle" idx="1"/>
          </p:nvPr>
        </p:nvSpPr>
        <p:spPr bwMode="auto">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tr-TR"/>
              <a:t>Asıl alt başlık stilini düzenlemek için tıklayın</a:t>
            </a:r>
            <a:endParaRPr/>
          </a:p>
        </p:txBody>
      </p:sp>
      <p:sp>
        <p:nvSpPr>
          <p:cNvPr id="21144504" name="Veri Yer Tutucusu 3"/>
          <p:cNvSpPr>
            <a:spLocks noGrp="1"/>
          </p:cNvSpPr>
          <p:nvPr>
            <p:ph type="dt" sz="half" idx="10"/>
          </p:nvPr>
        </p:nvSpPr>
        <p:spPr bwMode="auto"/>
        <p:txBody>
          <a:bodyPr/>
          <a:lstStyle/>
          <a:p>
            <a:pPr>
              <a:defRPr/>
            </a:pPr>
            <a:fld id="{0FBD2207-E8C3-413F-A610-77BF1C3B7E53}" type="datetimeFigureOut">
              <a:rPr lang="tr-TR"/>
              <a:t>17.09.2025</a:t>
            </a:fld>
            <a:endParaRPr lang="tr-TR"/>
          </a:p>
        </p:txBody>
      </p:sp>
      <p:sp>
        <p:nvSpPr>
          <p:cNvPr id="1308090316" name="Altbilgi Yer Tutucusu 4"/>
          <p:cNvSpPr>
            <a:spLocks noGrp="1"/>
          </p:cNvSpPr>
          <p:nvPr>
            <p:ph type="ftr" sz="quarter" idx="11"/>
          </p:nvPr>
        </p:nvSpPr>
        <p:spPr bwMode="auto"/>
        <p:txBody>
          <a:bodyPr/>
          <a:lstStyle/>
          <a:p>
            <a:pPr>
              <a:defRPr/>
            </a:pPr>
            <a:endParaRPr lang="tr-TR"/>
          </a:p>
        </p:txBody>
      </p:sp>
      <p:sp>
        <p:nvSpPr>
          <p:cNvPr id="1366956111" name="Slayt Numarası Yer Tutucusu 5"/>
          <p:cNvSpPr>
            <a:spLocks noGrp="1"/>
          </p:cNvSpPr>
          <p:nvPr>
            <p:ph type="sldNum" sz="quarter" idx="12"/>
          </p:nvPr>
        </p:nvSpPr>
        <p:spPr bwMode="auto"/>
        <p:txBody>
          <a:bodyPr/>
          <a:lstStyle/>
          <a:p>
            <a:pPr>
              <a:defRPr/>
            </a:pPr>
            <a:fld id="{6DDF7908-04BB-4B59-B73D-57ED37E9036F}" type="slidenum">
              <a:rPr lang="tr-T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 userDrawn="1">
  <p:cSld name="Başlık ve İçerik">
    <p:spTree>
      <p:nvGrpSpPr>
        <p:cNvPr id="1" name=""/>
        <p:cNvGrpSpPr/>
        <p:nvPr/>
      </p:nvGrpSpPr>
      <p:grpSpPr bwMode="auto">
        <a:xfrm>
          <a:off x="0" y="0"/>
          <a:ext cx="0" cy="0"/>
          <a:chOff x="0" y="0"/>
          <a:chExt cx="0" cy="0"/>
        </a:xfrm>
      </p:grpSpPr>
      <p:sp>
        <p:nvSpPr>
          <p:cNvPr id="1498623459" name="Unvan 1"/>
          <p:cNvSpPr>
            <a:spLocks noGrp="1"/>
          </p:cNvSpPr>
          <p:nvPr>
            <p:ph type="title"/>
          </p:nvPr>
        </p:nvSpPr>
        <p:spPr bwMode="auto"/>
        <p:txBody>
          <a:bodyPr/>
          <a:lstStyle/>
          <a:p>
            <a:pPr>
              <a:defRPr/>
            </a:pPr>
            <a:r>
              <a:rPr lang="tr-TR"/>
              <a:t>Asıl başlık stili için tıklatın</a:t>
            </a:r>
            <a:endParaRPr/>
          </a:p>
        </p:txBody>
      </p:sp>
      <p:sp>
        <p:nvSpPr>
          <p:cNvPr id="557669675" name="İçerik Yer Tutucusu 2"/>
          <p:cNvSpPr>
            <a:spLocks noGrp="1"/>
          </p:cNvSpPr>
          <p:nvPr>
            <p:ph idx="1"/>
          </p:nvPr>
        </p:nvSpPr>
        <p:spPr bwMode="auto"/>
        <p:txBody>
          <a:bodyPr/>
          <a:lstStyle/>
          <a:p>
            <a:pPr lvl="0">
              <a:defRPr/>
            </a:pPr>
            <a:r>
              <a:rPr lang="tr-TR"/>
              <a:t>Asıl metin stillerini düzenle</a:t>
            </a:r>
            <a:endParaRPr/>
          </a:p>
          <a:p>
            <a:pPr lvl="1">
              <a:defRPr/>
            </a:pPr>
            <a:r>
              <a:rPr lang="tr-TR"/>
              <a:t>İkinci düzey</a:t>
            </a:r>
            <a:endParaRPr/>
          </a:p>
          <a:p>
            <a:pPr lvl="2">
              <a:defRPr/>
            </a:pPr>
            <a:r>
              <a:rPr lang="tr-TR"/>
              <a:t>Üçüncü düzey</a:t>
            </a:r>
            <a:endParaRPr/>
          </a:p>
          <a:p>
            <a:pPr lvl="3">
              <a:defRPr/>
            </a:pPr>
            <a:r>
              <a:rPr lang="tr-TR"/>
              <a:t>Dördüncü düzey</a:t>
            </a:r>
            <a:endParaRPr/>
          </a:p>
          <a:p>
            <a:pPr lvl="4">
              <a:defRPr/>
            </a:pPr>
            <a:r>
              <a:rPr lang="tr-TR"/>
              <a:t>Beşinci düzey</a:t>
            </a:r>
            <a:endParaRPr/>
          </a:p>
        </p:txBody>
      </p:sp>
      <p:sp>
        <p:nvSpPr>
          <p:cNvPr id="1560678810" name="Veri Yer Tutucusu 3"/>
          <p:cNvSpPr>
            <a:spLocks noGrp="1"/>
          </p:cNvSpPr>
          <p:nvPr>
            <p:ph type="dt" sz="half" idx="10"/>
          </p:nvPr>
        </p:nvSpPr>
        <p:spPr bwMode="auto"/>
        <p:txBody>
          <a:bodyPr/>
          <a:lstStyle/>
          <a:p>
            <a:pPr>
              <a:defRPr/>
            </a:pPr>
            <a:fld id="{0FBD2207-E8C3-413F-A610-77BF1C3B7E53}" type="datetimeFigureOut">
              <a:rPr lang="tr-TR"/>
              <a:t>17.09.2025</a:t>
            </a:fld>
            <a:endParaRPr lang="tr-TR"/>
          </a:p>
        </p:txBody>
      </p:sp>
      <p:sp>
        <p:nvSpPr>
          <p:cNvPr id="1589101257" name="Altbilgi Yer Tutucusu 4"/>
          <p:cNvSpPr>
            <a:spLocks noGrp="1"/>
          </p:cNvSpPr>
          <p:nvPr>
            <p:ph type="ftr" sz="quarter" idx="11"/>
          </p:nvPr>
        </p:nvSpPr>
        <p:spPr bwMode="auto"/>
        <p:txBody>
          <a:bodyPr/>
          <a:lstStyle/>
          <a:p>
            <a:pPr>
              <a:defRPr/>
            </a:pPr>
            <a:endParaRPr lang="tr-TR"/>
          </a:p>
        </p:txBody>
      </p:sp>
      <p:sp>
        <p:nvSpPr>
          <p:cNvPr id="12655475" name="Slayt Numarası Yer Tutucusu 5"/>
          <p:cNvSpPr>
            <a:spLocks noGrp="1"/>
          </p:cNvSpPr>
          <p:nvPr>
            <p:ph type="sldNum" sz="quarter" idx="12"/>
          </p:nvPr>
        </p:nvSpPr>
        <p:spPr bwMode="auto"/>
        <p:txBody>
          <a:bodyPr/>
          <a:lstStyle/>
          <a:p>
            <a:pPr>
              <a:defRPr/>
            </a:pPr>
            <a:fld id="{6DDF7908-04BB-4B59-B73D-57ED37E9036F}" type="slidenum">
              <a:rPr lang="tr-T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secHead" userDrawn="1">
  <p:cSld name="Bölüm Üstbilgisi">
    <p:spTree>
      <p:nvGrpSpPr>
        <p:cNvPr id="1" name=""/>
        <p:cNvGrpSpPr/>
        <p:nvPr/>
      </p:nvGrpSpPr>
      <p:grpSpPr bwMode="auto">
        <a:xfrm>
          <a:off x="0" y="0"/>
          <a:ext cx="0" cy="0"/>
          <a:chOff x="0" y="0"/>
          <a:chExt cx="0" cy="0"/>
        </a:xfrm>
      </p:grpSpPr>
      <p:sp>
        <p:nvSpPr>
          <p:cNvPr id="2116289874" name="Unvan 1"/>
          <p:cNvSpPr>
            <a:spLocks noGrp="1"/>
          </p:cNvSpPr>
          <p:nvPr>
            <p:ph type="title"/>
          </p:nvPr>
        </p:nvSpPr>
        <p:spPr bwMode="auto">
          <a:xfrm>
            <a:off x="831850" y="1709738"/>
            <a:ext cx="10515600" cy="2852737"/>
          </a:xfrm>
        </p:spPr>
        <p:txBody>
          <a:bodyPr anchor="b"/>
          <a:lstStyle>
            <a:lvl1pPr>
              <a:defRPr sz="6000"/>
            </a:lvl1pPr>
          </a:lstStyle>
          <a:p>
            <a:pPr>
              <a:defRPr/>
            </a:pPr>
            <a:r>
              <a:rPr lang="tr-TR"/>
              <a:t>Asıl başlık stili için tıklatın</a:t>
            </a:r>
            <a:endParaRPr/>
          </a:p>
        </p:txBody>
      </p:sp>
      <p:sp>
        <p:nvSpPr>
          <p:cNvPr id="1020024728" name="Metin Yer Tutucusu 2"/>
          <p:cNvSpPr>
            <a:spLocks noGrp="1"/>
          </p:cNvSpPr>
          <p:nvPr>
            <p:ph type="body" idx="1"/>
          </p:nvPr>
        </p:nvSpPr>
        <p:spPr bwMode="auto">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tr-TR"/>
              <a:t>Asıl metin stillerini düzenle</a:t>
            </a:r>
            <a:endParaRPr/>
          </a:p>
        </p:txBody>
      </p:sp>
      <p:sp>
        <p:nvSpPr>
          <p:cNvPr id="1847683196" name="Veri Yer Tutucusu 3"/>
          <p:cNvSpPr>
            <a:spLocks noGrp="1"/>
          </p:cNvSpPr>
          <p:nvPr>
            <p:ph type="dt" sz="half" idx="10"/>
          </p:nvPr>
        </p:nvSpPr>
        <p:spPr bwMode="auto"/>
        <p:txBody>
          <a:bodyPr/>
          <a:lstStyle/>
          <a:p>
            <a:pPr>
              <a:defRPr/>
            </a:pPr>
            <a:fld id="{0FBD2207-E8C3-413F-A610-77BF1C3B7E53}" type="datetimeFigureOut">
              <a:rPr lang="tr-TR"/>
              <a:t>17.09.2025</a:t>
            </a:fld>
            <a:endParaRPr lang="tr-TR"/>
          </a:p>
        </p:txBody>
      </p:sp>
      <p:sp>
        <p:nvSpPr>
          <p:cNvPr id="1256889797" name="Altbilgi Yer Tutucusu 4"/>
          <p:cNvSpPr>
            <a:spLocks noGrp="1"/>
          </p:cNvSpPr>
          <p:nvPr>
            <p:ph type="ftr" sz="quarter" idx="11"/>
          </p:nvPr>
        </p:nvSpPr>
        <p:spPr bwMode="auto"/>
        <p:txBody>
          <a:bodyPr/>
          <a:lstStyle/>
          <a:p>
            <a:pPr>
              <a:defRPr/>
            </a:pPr>
            <a:endParaRPr lang="tr-TR"/>
          </a:p>
        </p:txBody>
      </p:sp>
      <p:sp>
        <p:nvSpPr>
          <p:cNvPr id="6181352" name="Slayt Numarası Yer Tutucusu 5"/>
          <p:cNvSpPr>
            <a:spLocks noGrp="1"/>
          </p:cNvSpPr>
          <p:nvPr>
            <p:ph type="sldNum" sz="quarter" idx="12"/>
          </p:nvPr>
        </p:nvSpPr>
        <p:spPr bwMode="auto"/>
        <p:txBody>
          <a:bodyPr/>
          <a:lstStyle/>
          <a:p>
            <a:pPr>
              <a:defRPr/>
            </a:pPr>
            <a:fld id="{6DDF7908-04BB-4B59-B73D-57ED37E9036F}" type="slidenum">
              <a:rPr lang="tr-T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Obj" userDrawn="1">
  <p:cSld name="İki İçerik">
    <p:spTree>
      <p:nvGrpSpPr>
        <p:cNvPr id="1" name=""/>
        <p:cNvGrpSpPr/>
        <p:nvPr/>
      </p:nvGrpSpPr>
      <p:grpSpPr bwMode="auto">
        <a:xfrm>
          <a:off x="0" y="0"/>
          <a:ext cx="0" cy="0"/>
          <a:chOff x="0" y="0"/>
          <a:chExt cx="0" cy="0"/>
        </a:xfrm>
      </p:grpSpPr>
      <p:sp>
        <p:nvSpPr>
          <p:cNvPr id="1108622000" name="Unvan 1"/>
          <p:cNvSpPr>
            <a:spLocks noGrp="1"/>
          </p:cNvSpPr>
          <p:nvPr>
            <p:ph type="title"/>
          </p:nvPr>
        </p:nvSpPr>
        <p:spPr bwMode="auto"/>
        <p:txBody>
          <a:bodyPr/>
          <a:lstStyle/>
          <a:p>
            <a:pPr>
              <a:defRPr/>
            </a:pPr>
            <a:r>
              <a:rPr lang="tr-TR"/>
              <a:t>Asıl başlık stili için tıklatın</a:t>
            </a:r>
            <a:endParaRPr/>
          </a:p>
        </p:txBody>
      </p:sp>
      <p:sp>
        <p:nvSpPr>
          <p:cNvPr id="1416545829" name="İçerik Yer Tutucusu 2"/>
          <p:cNvSpPr>
            <a:spLocks noGrp="1"/>
          </p:cNvSpPr>
          <p:nvPr>
            <p:ph sz="half" idx="1"/>
          </p:nvPr>
        </p:nvSpPr>
        <p:spPr bwMode="auto">
          <a:xfrm>
            <a:off x="838200" y="1825625"/>
            <a:ext cx="5181600" cy="4351338"/>
          </a:xfrm>
        </p:spPr>
        <p:txBody>
          <a:bodyPr/>
          <a:lstStyle/>
          <a:p>
            <a:pPr lvl="0">
              <a:defRPr/>
            </a:pPr>
            <a:r>
              <a:rPr lang="tr-TR"/>
              <a:t>Asıl metin stillerini düzenle</a:t>
            </a:r>
            <a:endParaRPr/>
          </a:p>
          <a:p>
            <a:pPr lvl="1">
              <a:defRPr/>
            </a:pPr>
            <a:r>
              <a:rPr lang="tr-TR"/>
              <a:t>İkinci düzey</a:t>
            </a:r>
            <a:endParaRPr/>
          </a:p>
          <a:p>
            <a:pPr lvl="2">
              <a:defRPr/>
            </a:pPr>
            <a:r>
              <a:rPr lang="tr-TR"/>
              <a:t>Üçüncü düzey</a:t>
            </a:r>
            <a:endParaRPr/>
          </a:p>
          <a:p>
            <a:pPr lvl="3">
              <a:defRPr/>
            </a:pPr>
            <a:r>
              <a:rPr lang="tr-TR"/>
              <a:t>Dördüncü düzey</a:t>
            </a:r>
            <a:endParaRPr/>
          </a:p>
          <a:p>
            <a:pPr lvl="4">
              <a:defRPr/>
            </a:pPr>
            <a:r>
              <a:rPr lang="tr-TR"/>
              <a:t>Beşinci düzey</a:t>
            </a:r>
            <a:endParaRPr/>
          </a:p>
        </p:txBody>
      </p:sp>
      <p:sp>
        <p:nvSpPr>
          <p:cNvPr id="2079227555" name="İçerik Yer Tutucusu 3"/>
          <p:cNvSpPr>
            <a:spLocks noGrp="1"/>
          </p:cNvSpPr>
          <p:nvPr>
            <p:ph sz="half" idx="2"/>
          </p:nvPr>
        </p:nvSpPr>
        <p:spPr bwMode="auto">
          <a:xfrm>
            <a:off x="6172200" y="1825625"/>
            <a:ext cx="5181600" cy="4351338"/>
          </a:xfrm>
        </p:spPr>
        <p:txBody>
          <a:bodyPr/>
          <a:lstStyle/>
          <a:p>
            <a:pPr lvl="0">
              <a:defRPr/>
            </a:pPr>
            <a:r>
              <a:rPr lang="tr-TR"/>
              <a:t>Asıl metin stillerini düzenle</a:t>
            </a:r>
            <a:endParaRPr/>
          </a:p>
          <a:p>
            <a:pPr lvl="1">
              <a:defRPr/>
            </a:pPr>
            <a:r>
              <a:rPr lang="tr-TR"/>
              <a:t>İkinci düzey</a:t>
            </a:r>
            <a:endParaRPr/>
          </a:p>
          <a:p>
            <a:pPr lvl="2">
              <a:defRPr/>
            </a:pPr>
            <a:r>
              <a:rPr lang="tr-TR"/>
              <a:t>Üçüncü düzey</a:t>
            </a:r>
            <a:endParaRPr/>
          </a:p>
          <a:p>
            <a:pPr lvl="3">
              <a:defRPr/>
            </a:pPr>
            <a:r>
              <a:rPr lang="tr-TR"/>
              <a:t>Dördüncü düzey</a:t>
            </a:r>
            <a:endParaRPr/>
          </a:p>
          <a:p>
            <a:pPr lvl="4">
              <a:defRPr/>
            </a:pPr>
            <a:r>
              <a:rPr lang="tr-TR"/>
              <a:t>Beşinci düzey</a:t>
            </a:r>
            <a:endParaRPr/>
          </a:p>
        </p:txBody>
      </p:sp>
      <p:sp>
        <p:nvSpPr>
          <p:cNvPr id="523829591" name="Veri Yer Tutucusu 4"/>
          <p:cNvSpPr>
            <a:spLocks noGrp="1"/>
          </p:cNvSpPr>
          <p:nvPr>
            <p:ph type="dt" sz="half" idx="10"/>
          </p:nvPr>
        </p:nvSpPr>
        <p:spPr bwMode="auto"/>
        <p:txBody>
          <a:bodyPr/>
          <a:lstStyle/>
          <a:p>
            <a:pPr>
              <a:defRPr/>
            </a:pPr>
            <a:fld id="{0FBD2207-E8C3-413F-A610-77BF1C3B7E53}" type="datetimeFigureOut">
              <a:rPr lang="tr-TR"/>
              <a:t>17.09.2025</a:t>
            </a:fld>
            <a:endParaRPr lang="tr-TR"/>
          </a:p>
        </p:txBody>
      </p:sp>
      <p:sp>
        <p:nvSpPr>
          <p:cNvPr id="1055463700" name="Altbilgi Yer Tutucusu 5"/>
          <p:cNvSpPr>
            <a:spLocks noGrp="1"/>
          </p:cNvSpPr>
          <p:nvPr>
            <p:ph type="ftr" sz="quarter" idx="11"/>
          </p:nvPr>
        </p:nvSpPr>
        <p:spPr bwMode="auto"/>
        <p:txBody>
          <a:bodyPr/>
          <a:lstStyle/>
          <a:p>
            <a:pPr>
              <a:defRPr/>
            </a:pPr>
            <a:endParaRPr lang="tr-TR"/>
          </a:p>
        </p:txBody>
      </p:sp>
      <p:sp>
        <p:nvSpPr>
          <p:cNvPr id="1995263584" name="Slayt Numarası Yer Tutucusu 6"/>
          <p:cNvSpPr>
            <a:spLocks noGrp="1"/>
          </p:cNvSpPr>
          <p:nvPr>
            <p:ph type="sldNum" sz="quarter" idx="12"/>
          </p:nvPr>
        </p:nvSpPr>
        <p:spPr bwMode="auto"/>
        <p:txBody>
          <a:bodyPr/>
          <a:lstStyle/>
          <a:p>
            <a:pPr>
              <a:defRPr/>
            </a:pPr>
            <a:fld id="{6DDF7908-04BB-4B59-B73D-57ED37E9036F}" type="slidenum">
              <a:rPr lang="tr-T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TxTwoObj" userDrawn="1">
  <p:cSld name="Karşılaştırma">
    <p:spTree>
      <p:nvGrpSpPr>
        <p:cNvPr id="1" name=""/>
        <p:cNvGrpSpPr/>
        <p:nvPr/>
      </p:nvGrpSpPr>
      <p:grpSpPr bwMode="auto">
        <a:xfrm>
          <a:off x="0" y="0"/>
          <a:ext cx="0" cy="0"/>
          <a:chOff x="0" y="0"/>
          <a:chExt cx="0" cy="0"/>
        </a:xfrm>
      </p:grpSpPr>
      <p:sp>
        <p:nvSpPr>
          <p:cNvPr id="1128623768" name="Unvan 1"/>
          <p:cNvSpPr>
            <a:spLocks noGrp="1"/>
          </p:cNvSpPr>
          <p:nvPr>
            <p:ph type="title"/>
          </p:nvPr>
        </p:nvSpPr>
        <p:spPr bwMode="auto">
          <a:xfrm>
            <a:off x="839788" y="365125"/>
            <a:ext cx="10515600" cy="1325563"/>
          </a:xfrm>
        </p:spPr>
        <p:txBody>
          <a:bodyPr/>
          <a:lstStyle/>
          <a:p>
            <a:pPr>
              <a:defRPr/>
            </a:pPr>
            <a:r>
              <a:rPr lang="tr-TR"/>
              <a:t>Asıl başlık stili için tıklatın</a:t>
            </a:r>
            <a:endParaRPr/>
          </a:p>
        </p:txBody>
      </p:sp>
      <p:sp>
        <p:nvSpPr>
          <p:cNvPr id="567244289" name="Metin Yer Tutucusu 2"/>
          <p:cNvSpPr>
            <a:spLocks noGrp="1"/>
          </p:cNvSpPr>
          <p:nvPr>
            <p:ph type="body" idx="1"/>
          </p:nvPr>
        </p:nvSpPr>
        <p:spPr bwMode="auto">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tr-TR"/>
              <a:t>Asıl metin stillerini düzenle</a:t>
            </a:r>
            <a:endParaRPr/>
          </a:p>
        </p:txBody>
      </p:sp>
      <p:sp>
        <p:nvSpPr>
          <p:cNvPr id="2132970471" name="İçerik Yer Tutucusu 3"/>
          <p:cNvSpPr>
            <a:spLocks noGrp="1"/>
          </p:cNvSpPr>
          <p:nvPr>
            <p:ph sz="half" idx="2"/>
          </p:nvPr>
        </p:nvSpPr>
        <p:spPr bwMode="auto">
          <a:xfrm>
            <a:off x="839788" y="2505074"/>
            <a:ext cx="5157787" cy="3684588"/>
          </a:xfrm>
        </p:spPr>
        <p:txBody>
          <a:bodyPr/>
          <a:lstStyle/>
          <a:p>
            <a:pPr lvl="0">
              <a:defRPr/>
            </a:pPr>
            <a:r>
              <a:rPr lang="tr-TR"/>
              <a:t>Asıl metin stillerini düzenle</a:t>
            </a:r>
            <a:endParaRPr/>
          </a:p>
          <a:p>
            <a:pPr lvl="1">
              <a:defRPr/>
            </a:pPr>
            <a:r>
              <a:rPr lang="tr-TR"/>
              <a:t>İkinci düzey</a:t>
            </a:r>
            <a:endParaRPr/>
          </a:p>
          <a:p>
            <a:pPr lvl="2">
              <a:defRPr/>
            </a:pPr>
            <a:r>
              <a:rPr lang="tr-TR"/>
              <a:t>Üçüncü düzey</a:t>
            </a:r>
            <a:endParaRPr/>
          </a:p>
          <a:p>
            <a:pPr lvl="3">
              <a:defRPr/>
            </a:pPr>
            <a:r>
              <a:rPr lang="tr-TR"/>
              <a:t>Dördüncü düzey</a:t>
            </a:r>
            <a:endParaRPr/>
          </a:p>
          <a:p>
            <a:pPr lvl="4">
              <a:defRPr/>
            </a:pPr>
            <a:r>
              <a:rPr lang="tr-TR"/>
              <a:t>Beşinci düzey</a:t>
            </a:r>
            <a:endParaRPr/>
          </a:p>
        </p:txBody>
      </p:sp>
      <p:sp>
        <p:nvSpPr>
          <p:cNvPr id="2076547759" name="Metin Yer Tutucusu 4"/>
          <p:cNvSpPr>
            <a:spLocks noGrp="1"/>
          </p:cNvSpPr>
          <p:nvPr>
            <p:ph type="body" sz="quarter" idx="3"/>
          </p:nvPr>
        </p:nvSpPr>
        <p:spPr bwMode="auto">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tr-TR"/>
              <a:t>Asıl metin stillerini düzenle</a:t>
            </a:r>
            <a:endParaRPr/>
          </a:p>
        </p:txBody>
      </p:sp>
      <p:sp>
        <p:nvSpPr>
          <p:cNvPr id="1408326653" name="İçerik Yer Tutucusu 5"/>
          <p:cNvSpPr>
            <a:spLocks noGrp="1"/>
          </p:cNvSpPr>
          <p:nvPr>
            <p:ph sz="quarter" idx="4"/>
          </p:nvPr>
        </p:nvSpPr>
        <p:spPr bwMode="auto">
          <a:xfrm>
            <a:off x="6172200" y="2505074"/>
            <a:ext cx="5183188" cy="3684588"/>
          </a:xfrm>
        </p:spPr>
        <p:txBody>
          <a:bodyPr/>
          <a:lstStyle/>
          <a:p>
            <a:pPr lvl="0">
              <a:defRPr/>
            </a:pPr>
            <a:r>
              <a:rPr lang="tr-TR"/>
              <a:t>Asıl metin stillerini düzenle</a:t>
            </a:r>
            <a:endParaRPr/>
          </a:p>
          <a:p>
            <a:pPr lvl="1">
              <a:defRPr/>
            </a:pPr>
            <a:r>
              <a:rPr lang="tr-TR"/>
              <a:t>İkinci düzey</a:t>
            </a:r>
            <a:endParaRPr/>
          </a:p>
          <a:p>
            <a:pPr lvl="2">
              <a:defRPr/>
            </a:pPr>
            <a:r>
              <a:rPr lang="tr-TR"/>
              <a:t>Üçüncü düzey</a:t>
            </a:r>
            <a:endParaRPr/>
          </a:p>
          <a:p>
            <a:pPr lvl="3">
              <a:defRPr/>
            </a:pPr>
            <a:r>
              <a:rPr lang="tr-TR"/>
              <a:t>Dördüncü düzey</a:t>
            </a:r>
            <a:endParaRPr/>
          </a:p>
          <a:p>
            <a:pPr lvl="4">
              <a:defRPr/>
            </a:pPr>
            <a:r>
              <a:rPr lang="tr-TR"/>
              <a:t>Beşinci düzey</a:t>
            </a:r>
            <a:endParaRPr/>
          </a:p>
        </p:txBody>
      </p:sp>
      <p:sp>
        <p:nvSpPr>
          <p:cNvPr id="1568089303" name="Veri Yer Tutucusu 6"/>
          <p:cNvSpPr>
            <a:spLocks noGrp="1"/>
          </p:cNvSpPr>
          <p:nvPr>
            <p:ph type="dt" sz="half" idx="10"/>
          </p:nvPr>
        </p:nvSpPr>
        <p:spPr bwMode="auto"/>
        <p:txBody>
          <a:bodyPr/>
          <a:lstStyle/>
          <a:p>
            <a:pPr>
              <a:defRPr/>
            </a:pPr>
            <a:fld id="{0FBD2207-E8C3-413F-A610-77BF1C3B7E53}" type="datetimeFigureOut">
              <a:rPr lang="tr-TR"/>
              <a:t>17.09.2025</a:t>
            </a:fld>
            <a:endParaRPr lang="tr-TR"/>
          </a:p>
        </p:txBody>
      </p:sp>
      <p:sp>
        <p:nvSpPr>
          <p:cNvPr id="1019103874" name="Altbilgi Yer Tutucusu 7"/>
          <p:cNvSpPr>
            <a:spLocks noGrp="1"/>
          </p:cNvSpPr>
          <p:nvPr>
            <p:ph type="ftr" sz="quarter" idx="11"/>
          </p:nvPr>
        </p:nvSpPr>
        <p:spPr bwMode="auto"/>
        <p:txBody>
          <a:bodyPr/>
          <a:lstStyle/>
          <a:p>
            <a:pPr>
              <a:defRPr/>
            </a:pPr>
            <a:endParaRPr lang="tr-TR"/>
          </a:p>
        </p:txBody>
      </p:sp>
      <p:sp>
        <p:nvSpPr>
          <p:cNvPr id="717875803" name="Slayt Numarası Yer Tutucusu 8"/>
          <p:cNvSpPr>
            <a:spLocks noGrp="1"/>
          </p:cNvSpPr>
          <p:nvPr>
            <p:ph type="sldNum" sz="quarter" idx="12"/>
          </p:nvPr>
        </p:nvSpPr>
        <p:spPr bwMode="auto"/>
        <p:txBody>
          <a:bodyPr/>
          <a:lstStyle/>
          <a:p>
            <a:pPr>
              <a:defRPr/>
            </a:pPr>
            <a:fld id="{6DDF7908-04BB-4B59-B73D-57ED37E9036F}" type="slidenum">
              <a:rPr lang="tr-T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Only" userDrawn="1">
  <p:cSld name="Yalnızca Başlık">
    <p:spTree>
      <p:nvGrpSpPr>
        <p:cNvPr id="1" name=""/>
        <p:cNvGrpSpPr/>
        <p:nvPr/>
      </p:nvGrpSpPr>
      <p:grpSpPr bwMode="auto">
        <a:xfrm>
          <a:off x="0" y="0"/>
          <a:ext cx="0" cy="0"/>
          <a:chOff x="0" y="0"/>
          <a:chExt cx="0" cy="0"/>
        </a:xfrm>
      </p:grpSpPr>
      <p:sp>
        <p:nvSpPr>
          <p:cNvPr id="819150223" name="Unvan 1"/>
          <p:cNvSpPr>
            <a:spLocks noGrp="1"/>
          </p:cNvSpPr>
          <p:nvPr>
            <p:ph type="title"/>
          </p:nvPr>
        </p:nvSpPr>
        <p:spPr bwMode="auto"/>
        <p:txBody>
          <a:bodyPr/>
          <a:lstStyle/>
          <a:p>
            <a:pPr>
              <a:defRPr/>
            </a:pPr>
            <a:r>
              <a:rPr lang="tr-TR"/>
              <a:t>Asıl başlık stili için tıklatın</a:t>
            </a:r>
            <a:endParaRPr/>
          </a:p>
        </p:txBody>
      </p:sp>
      <p:sp>
        <p:nvSpPr>
          <p:cNvPr id="1128186818" name="Veri Yer Tutucusu 2"/>
          <p:cNvSpPr>
            <a:spLocks noGrp="1"/>
          </p:cNvSpPr>
          <p:nvPr>
            <p:ph type="dt" sz="half" idx="10"/>
          </p:nvPr>
        </p:nvSpPr>
        <p:spPr bwMode="auto"/>
        <p:txBody>
          <a:bodyPr/>
          <a:lstStyle/>
          <a:p>
            <a:pPr>
              <a:defRPr/>
            </a:pPr>
            <a:fld id="{0FBD2207-E8C3-413F-A610-77BF1C3B7E53}" type="datetimeFigureOut">
              <a:rPr lang="tr-TR"/>
              <a:t>17.09.2025</a:t>
            </a:fld>
            <a:endParaRPr lang="tr-TR"/>
          </a:p>
        </p:txBody>
      </p:sp>
      <p:sp>
        <p:nvSpPr>
          <p:cNvPr id="1864027564" name="Altbilgi Yer Tutucusu 3"/>
          <p:cNvSpPr>
            <a:spLocks noGrp="1"/>
          </p:cNvSpPr>
          <p:nvPr>
            <p:ph type="ftr" sz="quarter" idx="11"/>
          </p:nvPr>
        </p:nvSpPr>
        <p:spPr bwMode="auto"/>
        <p:txBody>
          <a:bodyPr/>
          <a:lstStyle/>
          <a:p>
            <a:pPr>
              <a:defRPr/>
            </a:pPr>
            <a:endParaRPr lang="tr-TR"/>
          </a:p>
        </p:txBody>
      </p:sp>
      <p:sp>
        <p:nvSpPr>
          <p:cNvPr id="37367587" name="Slayt Numarası Yer Tutucusu 4"/>
          <p:cNvSpPr>
            <a:spLocks noGrp="1"/>
          </p:cNvSpPr>
          <p:nvPr>
            <p:ph type="sldNum" sz="quarter" idx="12"/>
          </p:nvPr>
        </p:nvSpPr>
        <p:spPr bwMode="auto"/>
        <p:txBody>
          <a:bodyPr/>
          <a:lstStyle/>
          <a:p>
            <a:pPr>
              <a:defRPr/>
            </a:pPr>
            <a:fld id="{6DDF7908-04BB-4B59-B73D-57ED37E9036F}" type="slidenum">
              <a:rPr lang="tr-T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blank" userDrawn="1">
  <p:cSld name="Boş">
    <p:spTree>
      <p:nvGrpSpPr>
        <p:cNvPr id="1" name=""/>
        <p:cNvGrpSpPr/>
        <p:nvPr/>
      </p:nvGrpSpPr>
      <p:grpSpPr bwMode="auto">
        <a:xfrm>
          <a:off x="0" y="0"/>
          <a:ext cx="0" cy="0"/>
          <a:chOff x="0" y="0"/>
          <a:chExt cx="0" cy="0"/>
        </a:xfrm>
      </p:grpSpPr>
      <p:sp>
        <p:nvSpPr>
          <p:cNvPr id="533637297" name="Veri Yer Tutucusu 1"/>
          <p:cNvSpPr>
            <a:spLocks noGrp="1"/>
          </p:cNvSpPr>
          <p:nvPr>
            <p:ph type="dt" sz="half" idx="10"/>
          </p:nvPr>
        </p:nvSpPr>
        <p:spPr bwMode="auto"/>
        <p:txBody>
          <a:bodyPr/>
          <a:lstStyle/>
          <a:p>
            <a:pPr>
              <a:defRPr/>
            </a:pPr>
            <a:fld id="{0FBD2207-E8C3-413F-A610-77BF1C3B7E53}" type="datetimeFigureOut">
              <a:rPr lang="tr-TR"/>
              <a:t>17.09.2025</a:t>
            </a:fld>
            <a:endParaRPr lang="tr-TR"/>
          </a:p>
        </p:txBody>
      </p:sp>
      <p:sp>
        <p:nvSpPr>
          <p:cNvPr id="1241269627" name="Altbilgi Yer Tutucusu 2"/>
          <p:cNvSpPr>
            <a:spLocks noGrp="1"/>
          </p:cNvSpPr>
          <p:nvPr>
            <p:ph type="ftr" sz="quarter" idx="11"/>
          </p:nvPr>
        </p:nvSpPr>
        <p:spPr bwMode="auto"/>
        <p:txBody>
          <a:bodyPr/>
          <a:lstStyle/>
          <a:p>
            <a:pPr>
              <a:defRPr/>
            </a:pPr>
            <a:endParaRPr lang="tr-TR"/>
          </a:p>
        </p:txBody>
      </p:sp>
      <p:sp>
        <p:nvSpPr>
          <p:cNvPr id="512839523" name="Slayt Numarası Yer Tutucusu 3"/>
          <p:cNvSpPr>
            <a:spLocks noGrp="1"/>
          </p:cNvSpPr>
          <p:nvPr>
            <p:ph type="sldNum" sz="quarter" idx="12"/>
          </p:nvPr>
        </p:nvSpPr>
        <p:spPr bwMode="auto"/>
        <p:txBody>
          <a:bodyPr/>
          <a:lstStyle/>
          <a:p>
            <a:pPr>
              <a:defRPr/>
            </a:pPr>
            <a:fld id="{6DDF7908-04BB-4B59-B73D-57ED37E9036F}" type="slidenum">
              <a:rPr lang="tr-T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Tx" userDrawn="1">
  <p:cSld name="Başlıklı İçerik">
    <p:spTree>
      <p:nvGrpSpPr>
        <p:cNvPr id="1" name=""/>
        <p:cNvGrpSpPr/>
        <p:nvPr/>
      </p:nvGrpSpPr>
      <p:grpSpPr bwMode="auto">
        <a:xfrm>
          <a:off x="0" y="0"/>
          <a:ext cx="0" cy="0"/>
          <a:chOff x="0" y="0"/>
          <a:chExt cx="0" cy="0"/>
        </a:xfrm>
      </p:grpSpPr>
      <p:sp>
        <p:nvSpPr>
          <p:cNvPr id="1840451889" name="Unvan 1"/>
          <p:cNvSpPr>
            <a:spLocks noGrp="1"/>
          </p:cNvSpPr>
          <p:nvPr>
            <p:ph type="title"/>
          </p:nvPr>
        </p:nvSpPr>
        <p:spPr bwMode="auto">
          <a:xfrm>
            <a:off x="839788" y="457200"/>
            <a:ext cx="3932237" cy="1600200"/>
          </a:xfrm>
        </p:spPr>
        <p:txBody>
          <a:bodyPr anchor="b"/>
          <a:lstStyle>
            <a:lvl1pPr>
              <a:defRPr sz="3200"/>
            </a:lvl1pPr>
          </a:lstStyle>
          <a:p>
            <a:pPr>
              <a:defRPr/>
            </a:pPr>
            <a:r>
              <a:rPr lang="tr-TR"/>
              <a:t>Asıl başlık stili için tıklatın</a:t>
            </a:r>
            <a:endParaRPr/>
          </a:p>
        </p:txBody>
      </p:sp>
      <p:sp>
        <p:nvSpPr>
          <p:cNvPr id="545327486" name="İçerik Yer Tutucusu 2"/>
          <p:cNvSpPr>
            <a:spLocks noGrp="1"/>
          </p:cNvSpPr>
          <p:nvPr>
            <p:ph idx="1"/>
          </p:nvPr>
        </p:nvSpPr>
        <p:spPr bwMode="auto">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tr-TR"/>
              <a:t>Asıl metin stillerini düzenle</a:t>
            </a:r>
            <a:endParaRPr/>
          </a:p>
          <a:p>
            <a:pPr lvl="1">
              <a:defRPr/>
            </a:pPr>
            <a:r>
              <a:rPr lang="tr-TR"/>
              <a:t>İkinci düzey</a:t>
            </a:r>
            <a:endParaRPr/>
          </a:p>
          <a:p>
            <a:pPr lvl="2">
              <a:defRPr/>
            </a:pPr>
            <a:r>
              <a:rPr lang="tr-TR"/>
              <a:t>Üçüncü düzey</a:t>
            </a:r>
            <a:endParaRPr/>
          </a:p>
          <a:p>
            <a:pPr lvl="3">
              <a:defRPr/>
            </a:pPr>
            <a:r>
              <a:rPr lang="tr-TR"/>
              <a:t>Dördüncü düzey</a:t>
            </a:r>
            <a:endParaRPr/>
          </a:p>
          <a:p>
            <a:pPr lvl="4">
              <a:defRPr/>
            </a:pPr>
            <a:r>
              <a:rPr lang="tr-TR"/>
              <a:t>Beşinci düzey</a:t>
            </a:r>
            <a:endParaRPr/>
          </a:p>
        </p:txBody>
      </p:sp>
      <p:sp>
        <p:nvSpPr>
          <p:cNvPr id="1224032630" name="Metin Yer Tutucusu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tr-TR"/>
              <a:t>Asıl metin stillerini düzenle</a:t>
            </a:r>
            <a:endParaRPr/>
          </a:p>
        </p:txBody>
      </p:sp>
      <p:sp>
        <p:nvSpPr>
          <p:cNvPr id="144769299" name="Veri Yer Tutucusu 4"/>
          <p:cNvSpPr>
            <a:spLocks noGrp="1"/>
          </p:cNvSpPr>
          <p:nvPr>
            <p:ph type="dt" sz="half" idx="10"/>
          </p:nvPr>
        </p:nvSpPr>
        <p:spPr bwMode="auto"/>
        <p:txBody>
          <a:bodyPr/>
          <a:lstStyle/>
          <a:p>
            <a:pPr>
              <a:defRPr/>
            </a:pPr>
            <a:fld id="{0FBD2207-E8C3-413F-A610-77BF1C3B7E53}" type="datetimeFigureOut">
              <a:rPr lang="tr-TR"/>
              <a:t>17.09.2025</a:t>
            </a:fld>
            <a:endParaRPr lang="tr-TR"/>
          </a:p>
        </p:txBody>
      </p:sp>
      <p:sp>
        <p:nvSpPr>
          <p:cNvPr id="1011242433" name="Altbilgi Yer Tutucusu 5"/>
          <p:cNvSpPr>
            <a:spLocks noGrp="1"/>
          </p:cNvSpPr>
          <p:nvPr>
            <p:ph type="ftr" sz="quarter" idx="11"/>
          </p:nvPr>
        </p:nvSpPr>
        <p:spPr bwMode="auto"/>
        <p:txBody>
          <a:bodyPr/>
          <a:lstStyle/>
          <a:p>
            <a:pPr>
              <a:defRPr/>
            </a:pPr>
            <a:endParaRPr lang="tr-TR"/>
          </a:p>
        </p:txBody>
      </p:sp>
      <p:sp>
        <p:nvSpPr>
          <p:cNvPr id="1038317535" name="Slayt Numarası Yer Tutucusu 6"/>
          <p:cNvSpPr>
            <a:spLocks noGrp="1"/>
          </p:cNvSpPr>
          <p:nvPr>
            <p:ph type="sldNum" sz="quarter" idx="12"/>
          </p:nvPr>
        </p:nvSpPr>
        <p:spPr bwMode="auto"/>
        <p:txBody>
          <a:bodyPr/>
          <a:lstStyle/>
          <a:p>
            <a:pPr>
              <a:defRPr/>
            </a:pPr>
            <a:fld id="{6DDF7908-04BB-4B59-B73D-57ED37E9036F}" type="slidenum">
              <a:rPr lang="tr-T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picTx" userDrawn="1">
  <p:cSld name="Başlıklı Resim">
    <p:spTree>
      <p:nvGrpSpPr>
        <p:cNvPr id="1" name=""/>
        <p:cNvGrpSpPr/>
        <p:nvPr/>
      </p:nvGrpSpPr>
      <p:grpSpPr bwMode="auto">
        <a:xfrm>
          <a:off x="0" y="0"/>
          <a:ext cx="0" cy="0"/>
          <a:chOff x="0" y="0"/>
          <a:chExt cx="0" cy="0"/>
        </a:xfrm>
      </p:grpSpPr>
      <p:sp>
        <p:nvSpPr>
          <p:cNvPr id="1311308859" name="Unvan 1"/>
          <p:cNvSpPr>
            <a:spLocks noGrp="1"/>
          </p:cNvSpPr>
          <p:nvPr>
            <p:ph type="title"/>
          </p:nvPr>
        </p:nvSpPr>
        <p:spPr bwMode="auto">
          <a:xfrm>
            <a:off x="839788" y="457200"/>
            <a:ext cx="3932237" cy="1600200"/>
          </a:xfrm>
        </p:spPr>
        <p:txBody>
          <a:bodyPr anchor="b"/>
          <a:lstStyle>
            <a:lvl1pPr>
              <a:defRPr sz="3200"/>
            </a:lvl1pPr>
          </a:lstStyle>
          <a:p>
            <a:pPr>
              <a:defRPr/>
            </a:pPr>
            <a:r>
              <a:rPr lang="tr-TR"/>
              <a:t>Asıl başlık stili için tıklatın</a:t>
            </a:r>
            <a:endParaRPr/>
          </a:p>
        </p:txBody>
      </p:sp>
      <p:sp>
        <p:nvSpPr>
          <p:cNvPr id="1926605265" name="Resim Yer Tutucusu 2"/>
          <p:cNvSpPr>
            <a:spLocks noGrp="1"/>
          </p:cNvSpPr>
          <p:nvPr>
            <p:ph type="pic" idx="1"/>
          </p:nvPr>
        </p:nvSpPr>
        <p:spPr bwMode="auto">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tr-TR"/>
          </a:p>
        </p:txBody>
      </p:sp>
      <p:sp>
        <p:nvSpPr>
          <p:cNvPr id="1465530220" name="Metin Yer Tutucusu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tr-TR"/>
              <a:t>Asıl metin stillerini düzenle</a:t>
            </a:r>
            <a:endParaRPr/>
          </a:p>
        </p:txBody>
      </p:sp>
      <p:sp>
        <p:nvSpPr>
          <p:cNvPr id="199866371" name="Veri Yer Tutucusu 4"/>
          <p:cNvSpPr>
            <a:spLocks noGrp="1"/>
          </p:cNvSpPr>
          <p:nvPr>
            <p:ph type="dt" sz="half" idx="10"/>
          </p:nvPr>
        </p:nvSpPr>
        <p:spPr bwMode="auto"/>
        <p:txBody>
          <a:bodyPr/>
          <a:lstStyle/>
          <a:p>
            <a:pPr>
              <a:defRPr/>
            </a:pPr>
            <a:fld id="{0FBD2207-E8C3-413F-A610-77BF1C3B7E53}" type="datetimeFigureOut">
              <a:rPr lang="tr-TR"/>
              <a:t>17.09.2025</a:t>
            </a:fld>
            <a:endParaRPr lang="tr-TR"/>
          </a:p>
        </p:txBody>
      </p:sp>
      <p:sp>
        <p:nvSpPr>
          <p:cNvPr id="1268364119" name="Altbilgi Yer Tutucusu 5"/>
          <p:cNvSpPr>
            <a:spLocks noGrp="1"/>
          </p:cNvSpPr>
          <p:nvPr>
            <p:ph type="ftr" sz="quarter" idx="11"/>
          </p:nvPr>
        </p:nvSpPr>
        <p:spPr bwMode="auto"/>
        <p:txBody>
          <a:bodyPr/>
          <a:lstStyle/>
          <a:p>
            <a:pPr>
              <a:defRPr/>
            </a:pPr>
            <a:endParaRPr lang="tr-TR"/>
          </a:p>
        </p:txBody>
      </p:sp>
      <p:sp>
        <p:nvSpPr>
          <p:cNvPr id="1083669798" name="Slayt Numarası Yer Tutucusu 6"/>
          <p:cNvSpPr>
            <a:spLocks noGrp="1"/>
          </p:cNvSpPr>
          <p:nvPr>
            <p:ph type="sldNum" sz="quarter" idx="12"/>
          </p:nvPr>
        </p:nvSpPr>
        <p:spPr bwMode="auto"/>
        <p:txBody>
          <a:bodyPr/>
          <a:lstStyle/>
          <a:p>
            <a:pPr>
              <a:defRPr/>
            </a:pPr>
            <a:fld id="{6DDF7908-04BB-4B59-B73D-57ED37E9036F}" type="slidenum">
              <a:rPr lang="tr-T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x" userDrawn="1">
  <p:cSld name="Başlık ve Dikey Metin">
    <p:spTree>
      <p:nvGrpSpPr>
        <p:cNvPr id="1" name=""/>
        <p:cNvGrpSpPr/>
        <p:nvPr/>
      </p:nvGrpSpPr>
      <p:grpSpPr bwMode="auto">
        <a:xfrm>
          <a:off x="0" y="0"/>
          <a:ext cx="0" cy="0"/>
          <a:chOff x="0" y="0"/>
          <a:chExt cx="0" cy="0"/>
        </a:xfrm>
      </p:grpSpPr>
      <p:sp>
        <p:nvSpPr>
          <p:cNvPr id="1897153534" name="Unvan 1"/>
          <p:cNvSpPr>
            <a:spLocks noGrp="1"/>
          </p:cNvSpPr>
          <p:nvPr>
            <p:ph type="title"/>
          </p:nvPr>
        </p:nvSpPr>
        <p:spPr bwMode="auto"/>
        <p:txBody>
          <a:bodyPr/>
          <a:lstStyle/>
          <a:p>
            <a:pPr>
              <a:defRPr/>
            </a:pPr>
            <a:r>
              <a:rPr lang="tr-TR"/>
              <a:t>Asıl başlık stili için tıklatın</a:t>
            </a:r>
            <a:endParaRPr/>
          </a:p>
        </p:txBody>
      </p:sp>
      <p:sp>
        <p:nvSpPr>
          <p:cNvPr id="1731600283" name="Dikey Metin Yer Tutucusu 2"/>
          <p:cNvSpPr>
            <a:spLocks noGrp="1"/>
          </p:cNvSpPr>
          <p:nvPr>
            <p:ph type="body" orient="vert" idx="1"/>
          </p:nvPr>
        </p:nvSpPr>
        <p:spPr bwMode="auto"/>
        <p:txBody>
          <a:bodyPr vert="eaVert"/>
          <a:lstStyle/>
          <a:p>
            <a:pPr lvl="0">
              <a:defRPr/>
            </a:pPr>
            <a:r>
              <a:rPr lang="tr-TR"/>
              <a:t>Asıl metin stillerini düzenle</a:t>
            </a:r>
            <a:endParaRPr/>
          </a:p>
          <a:p>
            <a:pPr lvl="1">
              <a:defRPr/>
            </a:pPr>
            <a:r>
              <a:rPr lang="tr-TR"/>
              <a:t>İkinci düzey</a:t>
            </a:r>
            <a:endParaRPr/>
          </a:p>
          <a:p>
            <a:pPr lvl="2">
              <a:defRPr/>
            </a:pPr>
            <a:r>
              <a:rPr lang="tr-TR"/>
              <a:t>Üçüncü düzey</a:t>
            </a:r>
            <a:endParaRPr/>
          </a:p>
          <a:p>
            <a:pPr lvl="3">
              <a:defRPr/>
            </a:pPr>
            <a:r>
              <a:rPr lang="tr-TR"/>
              <a:t>Dördüncü düzey</a:t>
            </a:r>
            <a:endParaRPr/>
          </a:p>
          <a:p>
            <a:pPr lvl="4">
              <a:defRPr/>
            </a:pPr>
            <a:r>
              <a:rPr lang="tr-TR"/>
              <a:t>Beşinci düzey</a:t>
            </a:r>
            <a:endParaRPr/>
          </a:p>
        </p:txBody>
      </p:sp>
      <p:sp>
        <p:nvSpPr>
          <p:cNvPr id="1783114440" name="Veri Yer Tutucusu 3"/>
          <p:cNvSpPr>
            <a:spLocks noGrp="1"/>
          </p:cNvSpPr>
          <p:nvPr>
            <p:ph type="dt" sz="half" idx="10"/>
          </p:nvPr>
        </p:nvSpPr>
        <p:spPr bwMode="auto"/>
        <p:txBody>
          <a:bodyPr/>
          <a:lstStyle/>
          <a:p>
            <a:pPr>
              <a:defRPr/>
            </a:pPr>
            <a:fld id="{0FBD2207-E8C3-413F-A610-77BF1C3B7E53}" type="datetimeFigureOut">
              <a:rPr lang="tr-TR"/>
              <a:t>17.09.2025</a:t>
            </a:fld>
            <a:endParaRPr lang="tr-TR"/>
          </a:p>
        </p:txBody>
      </p:sp>
      <p:sp>
        <p:nvSpPr>
          <p:cNvPr id="509396245" name="Altbilgi Yer Tutucusu 4"/>
          <p:cNvSpPr>
            <a:spLocks noGrp="1"/>
          </p:cNvSpPr>
          <p:nvPr>
            <p:ph type="ftr" sz="quarter" idx="11"/>
          </p:nvPr>
        </p:nvSpPr>
        <p:spPr bwMode="auto"/>
        <p:txBody>
          <a:bodyPr/>
          <a:lstStyle/>
          <a:p>
            <a:pPr>
              <a:defRPr/>
            </a:pPr>
            <a:endParaRPr lang="tr-TR"/>
          </a:p>
        </p:txBody>
      </p:sp>
      <p:sp>
        <p:nvSpPr>
          <p:cNvPr id="1485065230" name="Slayt Numarası Yer Tutucusu 5"/>
          <p:cNvSpPr>
            <a:spLocks noGrp="1"/>
          </p:cNvSpPr>
          <p:nvPr>
            <p:ph type="sldNum" sz="quarter" idx="12"/>
          </p:nvPr>
        </p:nvSpPr>
        <p:spPr bwMode="auto"/>
        <p:txBody>
          <a:bodyPr/>
          <a:lstStyle/>
          <a:p>
            <a:pPr>
              <a:defRPr/>
            </a:pPr>
            <a:fld id="{6DDF7908-04BB-4B59-B73D-57ED37E9036F}" type="slidenum">
              <a:rPr lang="tr-T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itleAndTx" userDrawn="1">
  <p:cSld name="Dikey Başlık ve Metin">
    <p:spTree>
      <p:nvGrpSpPr>
        <p:cNvPr id="1" name=""/>
        <p:cNvGrpSpPr/>
        <p:nvPr/>
      </p:nvGrpSpPr>
      <p:grpSpPr bwMode="auto">
        <a:xfrm>
          <a:off x="0" y="0"/>
          <a:ext cx="0" cy="0"/>
          <a:chOff x="0" y="0"/>
          <a:chExt cx="0" cy="0"/>
        </a:xfrm>
      </p:grpSpPr>
      <p:sp>
        <p:nvSpPr>
          <p:cNvPr id="999813589" name="Dikey Başlık 1"/>
          <p:cNvSpPr>
            <a:spLocks noGrp="1"/>
          </p:cNvSpPr>
          <p:nvPr>
            <p:ph type="title" orient="vert"/>
          </p:nvPr>
        </p:nvSpPr>
        <p:spPr bwMode="auto">
          <a:xfrm>
            <a:off x="8724900" y="365125"/>
            <a:ext cx="2628900" cy="5811838"/>
          </a:xfrm>
        </p:spPr>
        <p:txBody>
          <a:bodyPr vert="eaVert"/>
          <a:lstStyle/>
          <a:p>
            <a:pPr>
              <a:defRPr/>
            </a:pPr>
            <a:r>
              <a:rPr lang="tr-TR"/>
              <a:t>Asıl başlık stili için tıklatın</a:t>
            </a:r>
            <a:endParaRPr/>
          </a:p>
        </p:txBody>
      </p:sp>
      <p:sp>
        <p:nvSpPr>
          <p:cNvPr id="1646037548" name="Dikey Metin Yer Tutucusu 2"/>
          <p:cNvSpPr>
            <a:spLocks noGrp="1"/>
          </p:cNvSpPr>
          <p:nvPr>
            <p:ph type="body" orient="vert" idx="1"/>
          </p:nvPr>
        </p:nvSpPr>
        <p:spPr bwMode="auto">
          <a:xfrm>
            <a:off x="838200" y="365125"/>
            <a:ext cx="7734300" cy="5811838"/>
          </a:xfrm>
        </p:spPr>
        <p:txBody>
          <a:bodyPr vert="eaVert"/>
          <a:lstStyle/>
          <a:p>
            <a:pPr lvl="0">
              <a:defRPr/>
            </a:pPr>
            <a:r>
              <a:rPr lang="tr-TR"/>
              <a:t>Asıl metin stillerini düzenle</a:t>
            </a:r>
            <a:endParaRPr/>
          </a:p>
          <a:p>
            <a:pPr lvl="1">
              <a:defRPr/>
            </a:pPr>
            <a:r>
              <a:rPr lang="tr-TR"/>
              <a:t>İkinci düzey</a:t>
            </a:r>
            <a:endParaRPr/>
          </a:p>
          <a:p>
            <a:pPr lvl="2">
              <a:defRPr/>
            </a:pPr>
            <a:r>
              <a:rPr lang="tr-TR"/>
              <a:t>Üçüncü düzey</a:t>
            </a:r>
            <a:endParaRPr/>
          </a:p>
          <a:p>
            <a:pPr lvl="3">
              <a:defRPr/>
            </a:pPr>
            <a:r>
              <a:rPr lang="tr-TR"/>
              <a:t>Dördüncü düzey</a:t>
            </a:r>
            <a:endParaRPr/>
          </a:p>
          <a:p>
            <a:pPr lvl="4">
              <a:defRPr/>
            </a:pPr>
            <a:r>
              <a:rPr lang="tr-TR"/>
              <a:t>Beşinci düzey</a:t>
            </a:r>
            <a:endParaRPr/>
          </a:p>
        </p:txBody>
      </p:sp>
      <p:sp>
        <p:nvSpPr>
          <p:cNvPr id="474311804" name="Veri Yer Tutucusu 3"/>
          <p:cNvSpPr>
            <a:spLocks noGrp="1"/>
          </p:cNvSpPr>
          <p:nvPr>
            <p:ph type="dt" sz="half" idx="10"/>
          </p:nvPr>
        </p:nvSpPr>
        <p:spPr bwMode="auto"/>
        <p:txBody>
          <a:bodyPr/>
          <a:lstStyle/>
          <a:p>
            <a:pPr>
              <a:defRPr/>
            </a:pPr>
            <a:fld id="{0FBD2207-E8C3-413F-A610-77BF1C3B7E53}" type="datetimeFigureOut">
              <a:rPr lang="tr-TR"/>
              <a:t>17.09.2025</a:t>
            </a:fld>
            <a:endParaRPr lang="tr-TR"/>
          </a:p>
        </p:txBody>
      </p:sp>
      <p:sp>
        <p:nvSpPr>
          <p:cNvPr id="594118617" name="Altbilgi Yer Tutucusu 4"/>
          <p:cNvSpPr>
            <a:spLocks noGrp="1"/>
          </p:cNvSpPr>
          <p:nvPr>
            <p:ph type="ftr" sz="quarter" idx="11"/>
          </p:nvPr>
        </p:nvSpPr>
        <p:spPr bwMode="auto"/>
        <p:txBody>
          <a:bodyPr/>
          <a:lstStyle/>
          <a:p>
            <a:pPr>
              <a:defRPr/>
            </a:pPr>
            <a:endParaRPr lang="tr-TR"/>
          </a:p>
        </p:txBody>
      </p:sp>
      <p:sp>
        <p:nvSpPr>
          <p:cNvPr id="280201375" name="Slayt Numarası Yer Tutucusu 5"/>
          <p:cNvSpPr>
            <a:spLocks noGrp="1"/>
          </p:cNvSpPr>
          <p:nvPr>
            <p:ph type="sldNum" sz="quarter" idx="12"/>
          </p:nvPr>
        </p:nvSpPr>
        <p:spPr bwMode="auto"/>
        <p:txBody>
          <a:bodyPr/>
          <a:lstStyle/>
          <a:p>
            <a:pPr>
              <a:defRPr/>
            </a:pPr>
            <a:fld id="{6DDF7908-04BB-4B59-B73D-57ED37E9036F}" type="slidenum">
              <a:rPr lang="tr-TR"/>
              <a:t>‹#›</a:t>
            </a:fld>
            <a:endParaRPr lang="tr-TR"/>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Pr shadeToTitle="0">
        <a:blipFill>
          <a:blip r:embed="rId13">
            <a:lum/>
          </a:blip>
          <a:srcRect l="0" t="980" r="0" b="980"/>
          <a:stretch/>
        </a:blipFill>
      </p:bgPr>
    </p:bg>
    <p:spTree>
      <p:nvGrpSpPr>
        <p:cNvPr id="1" name=""/>
        <p:cNvGrpSpPr/>
        <p:nvPr/>
      </p:nvGrpSpPr>
      <p:grpSpPr bwMode="auto">
        <a:xfrm>
          <a:off x="0" y="0"/>
          <a:ext cx="0" cy="0"/>
          <a:chOff x="0" y="0"/>
          <a:chExt cx="0" cy="0"/>
        </a:xfrm>
      </p:grpSpPr>
      <p:sp>
        <p:nvSpPr>
          <p:cNvPr id="433018160" name="Başlık Yer Tutucusu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tr-TR"/>
              <a:t>Asıl başlık stili için tıklatın</a:t>
            </a:r>
            <a:endParaRPr/>
          </a:p>
        </p:txBody>
      </p:sp>
      <p:sp>
        <p:nvSpPr>
          <p:cNvPr id="1913442719" name="Metin Yer Tutucusu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defRPr/>
            </a:pPr>
            <a:r>
              <a:rPr lang="tr-TR"/>
              <a:t>Asıl metin stillerini düzenle</a:t>
            </a:r>
            <a:endParaRPr/>
          </a:p>
          <a:p>
            <a:pPr lvl="1">
              <a:defRPr/>
            </a:pPr>
            <a:r>
              <a:rPr lang="tr-TR"/>
              <a:t>İkinci düzey</a:t>
            </a:r>
            <a:endParaRPr/>
          </a:p>
          <a:p>
            <a:pPr lvl="2">
              <a:defRPr/>
            </a:pPr>
            <a:r>
              <a:rPr lang="tr-TR"/>
              <a:t>Üçüncü düzey</a:t>
            </a:r>
            <a:endParaRPr/>
          </a:p>
          <a:p>
            <a:pPr lvl="3">
              <a:defRPr/>
            </a:pPr>
            <a:r>
              <a:rPr lang="tr-TR"/>
              <a:t>Dördüncü düzey</a:t>
            </a:r>
            <a:endParaRPr/>
          </a:p>
          <a:p>
            <a:pPr lvl="4">
              <a:defRPr/>
            </a:pPr>
            <a:r>
              <a:rPr lang="tr-TR"/>
              <a:t>Beşinci düzey</a:t>
            </a:r>
            <a:endParaRPr/>
          </a:p>
        </p:txBody>
      </p:sp>
      <p:sp>
        <p:nvSpPr>
          <p:cNvPr id="1060283538" name="Veri Yer Tutucusu 3"/>
          <p:cNvSpPr>
            <a:spLocks noGrp="1"/>
          </p:cNvSpPr>
          <p:nvPr>
            <p:ph type="dt" sz="half" idx="2"/>
          </p:nvPr>
        </p:nvSpPr>
        <p:spPr bwMode="auto">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FBD2207-E8C3-413F-A610-77BF1C3B7E53}" type="datetimeFigureOut">
              <a:rPr lang="tr-TR"/>
              <a:t>17.09.2025</a:t>
            </a:fld>
            <a:endParaRPr lang="tr-TR"/>
          </a:p>
        </p:txBody>
      </p:sp>
      <p:sp>
        <p:nvSpPr>
          <p:cNvPr id="334416237" name="Altbilgi Yer Tutucusu 4"/>
          <p:cNvSpPr>
            <a:spLocks noGrp="1"/>
          </p:cNvSpPr>
          <p:nvPr>
            <p:ph type="ftr" sz="quarter" idx="3"/>
          </p:nvPr>
        </p:nvSpPr>
        <p:spPr bwMode="auto">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tr-TR"/>
          </a:p>
        </p:txBody>
      </p:sp>
      <p:sp>
        <p:nvSpPr>
          <p:cNvPr id="1312687092" name="Slayt Numarası Yer Tutucusu 5"/>
          <p:cNvSpPr>
            <a:spLocks noGrp="1"/>
          </p:cNvSpPr>
          <p:nvPr>
            <p:ph type="sldNum" sz="quarter" idx="4"/>
          </p:nvPr>
        </p:nvSpPr>
        <p:spPr bwMode="auto">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6DDF7908-04BB-4B59-B73D-57ED37E9036F}" type="slidenum">
              <a:rPr lang="tr-T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1"/>
  <p:txStyles>
    <p:titleStyle>
      <a:lvl1pPr algn="l" defTabSz="914400" rtl="0">
        <a:lnSpc>
          <a:spcPct val="90000"/>
        </a:lnSpc>
        <a:spcBef>
          <a:spcPts val="0"/>
        </a:spcBef>
        <a:buNone/>
        <a:defRPr sz="4400">
          <a:solidFill>
            <a:schemeClr val="tx1"/>
          </a:solidFill>
          <a:latin typeface="+mj-lt"/>
          <a:ea typeface="+mj-ea"/>
          <a:cs typeface="+mj-cs"/>
        </a:defRPr>
      </a:lvl1pPr>
    </p:titleStyle>
    <p:bodyStyle>
      <a:lvl1pPr marL="228600" indent="-228600" algn="l" defTabSz="914400" rtl="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rtl="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rtl="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rtl="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rtl="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p:bodyStyle>
    <p:otherStyle>
      <a:defPPr>
        <a:defRPr lang="tr-TR"/>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3.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microsoft.com/office/2007/relationships/diagramDrawing" Target="../diagrams/drawing1.xml" /><Relationship Id="rId4" Type="http://schemas.openxmlformats.org/officeDocument/2006/relationships/diagramData" Target="../diagrams/data1.xml" /><Relationship Id="rId5" Type="http://schemas.openxmlformats.org/officeDocument/2006/relationships/diagramColors" Target="../diagrams/colors1.xml" /><Relationship Id="rId6" Type="http://schemas.openxmlformats.org/officeDocument/2006/relationships/diagramLayout" Target="../diagrams/layout1.xml" /><Relationship Id="rId7" Type="http://schemas.openxmlformats.org/officeDocument/2006/relationships/diagramQuickStyle" Target="../diagrams/quickStyle1.xml" /></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9.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image" Target="../media/image13.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4.png"/><Relationship Id="rId4" Type="http://schemas.openxmlformats.org/officeDocument/2006/relationships/image" Target="../media/image15.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6.png"/><Relationship Id="rId4" Type="http://schemas.openxmlformats.org/officeDocument/2006/relationships/image" Target="../media/image17.pn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hyperlink" Target="https://aistudio.google.com" TargetMode="Externa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8.png"/><Relationship Id="rId4" Type="http://schemas.openxmlformats.org/officeDocument/2006/relationships/image" Target="../media/image19.pn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blipFill>
          <a:blip r:embed="rId3">
            <a:lum/>
          </a:blip>
          <a:srcRect l="0" t="980" r="0" b="980"/>
          <a:stretch/>
        </a:blipFill>
      </p:bgPr>
    </p:bg>
    <p:spTree>
      <p:nvGrpSpPr>
        <p:cNvPr id="1" name=""/>
        <p:cNvGrpSpPr/>
        <p:nvPr/>
      </p:nvGrpSpPr>
      <p:grpSpPr bwMode="auto">
        <a:xfrm>
          <a:off x="0" y="0"/>
          <a:ext cx="0" cy="0"/>
          <a:chOff x="0" y="0"/>
          <a:chExt cx="0" cy="0"/>
        </a:xfrm>
      </p:grpSpPr>
      <p:sp>
        <p:nvSpPr>
          <p:cNvPr id="251161941" name="Unvan 1"/>
          <p:cNvSpPr>
            <a:spLocks noGrp="1"/>
          </p:cNvSpPr>
          <p:nvPr>
            <p:ph type="ctrTitle"/>
          </p:nvPr>
        </p:nvSpPr>
        <p:spPr bwMode="auto">
          <a:xfrm>
            <a:off x="1539118" y="2890809"/>
            <a:ext cx="9144000" cy="1660357"/>
          </a:xfrm>
        </p:spPr>
        <p:txBody>
          <a:bodyPr vertOverflow="overflow" horzOverflow="overflow" vert="horz" wrap="square" lIns="91440" tIns="45720" rIns="91440" bIns="45720" numCol="1" spcCol="0" rtlCol="0" fromWordArt="0" anchor="b" anchorCtr="0" forceAA="0" upright="0" compatLnSpc="0">
            <a:normAutofit/>
          </a:bodyPr>
          <a:lstStyle/>
          <a:p>
            <a:pPr>
              <a:defRPr/>
            </a:pPr>
            <a:r>
              <a:rPr sz="3600" b="0">
                <a:solidFill>
                  <a:schemeClr val="tx1"/>
                </a:solidFill>
              </a:rPr>
              <a:t>Üretken Yapay Zeka Araçları ile Dijital Hikaye Oluşturma Eğitimi</a:t>
            </a:r>
            <a:r>
              <a:rPr sz="3600" b="0">
                <a:solidFill>
                  <a:schemeClr val="tx1"/>
                </a:solidFill>
              </a:rPr>
              <a:t> - 2</a:t>
            </a:r>
            <a:endParaRPr sz="3600" b="0">
              <a:solidFill>
                <a:schemeClr val="tx1"/>
              </a:solidFill>
            </a:endParaRPr>
          </a:p>
        </p:txBody>
      </p:sp>
      <p:sp>
        <p:nvSpPr>
          <p:cNvPr id="907798140" name=""/>
          <p:cNvSpPr txBox="1"/>
          <p:nvPr/>
        </p:nvSpPr>
        <p:spPr bwMode="auto">
          <a:xfrm rot="0" flipH="0" flipV="0">
            <a:off x="4185969" y="5606386"/>
            <a:ext cx="3850296"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baseline="-25000"/>
              <a:t>Doç Dr. Deniz KAYA - Ahmet Bilgehan DEDELİN</a:t>
            </a:r>
            <a:endParaRPr baseline="-25000"/>
          </a:p>
        </p:txBody>
      </p:sp>
      <p:sp>
        <p:nvSpPr>
          <p:cNvPr id="1919506574" name=""/>
          <p:cNvSpPr/>
          <p:nvPr/>
        </p:nvSpPr>
        <p:spPr bwMode="auto">
          <a:xfrm rot="0" flipH="0" flipV="0">
            <a:off x="7292999" y="6106583"/>
            <a:ext cx="4730749" cy="412749"/>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blipFill>
          <a:blip r:embed="rId3">
            <a:lum/>
          </a:blip>
          <a:srcRect l="0" t="980" r="0" b="980"/>
          <a:stretch/>
        </a:blipFill>
      </p:bgPr>
    </p:bg>
    <p:spTree>
      <p:nvGrpSpPr>
        <p:cNvPr id="1" name=""/>
        <p:cNvGrpSpPr/>
        <p:nvPr/>
      </p:nvGrpSpPr>
      <p:grpSpPr bwMode="auto">
        <a:xfrm>
          <a:off x="0" y="0"/>
          <a:ext cx="0" cy="0"/>
          <a:chOff x="0" y="0"/>
          <a:chExt cx="0" cy="0"/>
        </a:xfrm>
      </p:grpSpPr>
      <p:sp>
        <p:nvSpPr>
          <p:cNvPr id="359562276" name=""/>
          <p:cNvSpPr txBox="1"/>
          <p:nvPr/>
        </p:nvSpPr>
        <p:spPr bwMode="auto">
          <a:xfrm rot="0" flipH="0" flipV="0">
            <a:off x="4185968" y="5606385"/>
            <a:ext cx="3850655"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endParaRPr baseline="-25000"/>
          </a:p>
        </p:txBody>
      </p:sp>
      <p:sp>
        <p:nvSpPr>
          <p:cNvPr id="1420311073" name=""/>
          <p:cNvSpPr/>
          <p:nvPr/>
        </p:nvSpPr>
        <p:spPr bwMode="auto">
          <a:xfrm rot="0" flipH="0" flipV="0">
            <a:off x="7292998" y="6106582"/>
            <a:ext cx="4730748" cy="412749"/>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990375354" name=""/>
          <p:cNvSpPr/>
          <p:nvPr/>
        </p:nvSpPr>
        <p:spPr bwMode="auto">
          <a:xfrm rot="0" flipH="0" flipV="0">
            <a:off x="2242132" y="168087"/>
            <a:ext cx="8096249" cy="2614705"/>
          </a:xfrm>
          <a:prstGeom prst="rect">
            <a:avLst/>
          </a:prstGeom>
          <a:solidFill>
            <a:schemeClr val="bg1"/>
          </a:solidFill>
          <a:ln w="12700" cap="flat" cmpd="sng" algn="ctr">
            <a:solidFill>
              <a:schemeClr val="bg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pic>
        <p:nvPicPr>
          <p:cNvPr id="351935665" name=""/>
          <p:cNvPicPr>
            <a:picLocks noChangeAspect="1"/>
          </p:cNvPicPr>
          <p:nvPr/>
        </p:nvPicPr>
        <p:blipFill>
          <a:blip r:embed="rId4"/>
          <a:srcRect l="12131" t="25865" r="12373" b="32286"/>
          <a:stretch/>
        </p:blipFill>
        <p:spPr bwMode="auto">
          <a:xfrm flipH="0" flipV="0">
            <a:off x="3371317" y="303527"/>
            <a:ext cx="5449365" cy="5370057"/>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40844681" name="Slayt Numarası Yer Tutucusu 5"/>
          <p:cNvSpPr>
            <a:spLocks noGrp="1"/>
          </p:cNvSpPr>
          <p:nvPr>
            <p:ph type="sldNum" sz="quarter" idx="12"/>
          </p:nvPr>
        </p:nvSpPr>
        <p:spPr bwMode="auto">
          <a:xfrm>
            <a:off x="9372600" y="6356349"/>
            <a:ext cx="2743200" cy="365124"/>
          </a:xfrm>
        </p:spPr>
        <p:txBody>
          <a:bodyPr/>
          <a:lstStyle/>
          <a:p>
            <a:pPr>
              <a:defRPr/>
            </a:pPr>
            <a:fld id="{D8BD29DF-CA38-96FF-E169-0F642AAA9CAF}" type="slidenum">
              <a:rPr lang="tr-TR">
                <a:solidFill>
                  <a:schemeClr val="bg1"/>
                </a:solidFill>
              </a:rPr>
              <a:t/>
            </a:fld>
            <a:endParaRPr>
              <a:solidFill>
                <a:schemeClr val="bg1"/>
              </a:solidFill>
            </a:endParaRPr>
          </a:p>
        </p:txBody>
      </p:sp>
      <p:sp>
        <p:nvSpPr>
          <p:cNvPr id="1859016764" name="Unvan 1"/>
          <p:cNvSpPr>
            <a:spLocks noGrp="1"/>
          </p:cNvSpPr>
          <p:nvPr/>
        </p:nvSpPr>
        <p:spPr bwMode="auto">
          <a:xfrm>
            <a:off x="2900854" y="0"/>
            <a:ext cx="9157137" cy="830316"/>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Eğitimde Bu Hafta</a:t>
            </a:r>
            <a:endParaRPr sz="2600"/>
          </a:p>
        </p:txBody>
      </p:sp>
      <p:sp>
        <p:nvSpPr>
          <p:cNvPr id="1101110603" name="İçerik Yer Tutucusu 2"/>
          <p:cNvSpPr>
            <a:spLocks noGrp="1"/>
          </p:cNvSpPr>
          <p:nvPr>
            <p:ph idx="1"/>
          </p:nvPr>
        </p:nvSpPr>
        <p:spPr bwMode="auto">
          <a:xfrm flipH="0" flipV="0">
            <a:off x="287863" y="1653342"/>
            <a:ext cx="12169801" cy="6474654"/>
          </a:xfrm>
        </p:spPr>
        <p:txBody>
          <a:bodyPr vertOverflow="overflow" horzOverflow="overflow" vert="horz" wrap="square" lIns="91440" tIns="45720" rIns="91440" bIns="45720" numCol="1" spcCol="0" rtlCol="0" fromWordArt="0" anchor="t" anchorCtr="0" forceAA="0" upright="0" compatLnSpc="0">
            <a:normAutofit/>
          </a:bodyPr>
          <a:lstStyle/>
          <a:p>
            <a:pPr marL="0" indent="0">
              <a:buFont typeface="Arial"/>
              <a:buNone/>
              <a:defRPr/>
            </a:pPr>
            <a:r>
              <a:rPr sz="2800"/>
              <a:t>Eğitimde bu hafta;</a:t>
            </a:r>
            <a:endParaRPr sz="2800"/>
          </a:p>
          <a:p>
            <a:pPr>
              <a:defRPr/>
            </a:pPr>
            <a:r>
              <a:rPr sz="2800"/>
              <a:t>Yapay zeka araçları ile dijital hikaye senaryoları oluşturmanın üstünden geçecek,</a:t>
            </a:r>
            <a:endParaRPr sz="2800"/>
          </a:p>
          <a:p>
            <a:pPr>
              <a:defRPr/>
            </a:pPr>
            <a:r>
              <a:rPr sz="2800"/>
              <a:t>Metinden-Görsele yapay zekaların temel çalışma mantığını öğrenecek,</a:t>
            </a:r>
            <a:endParaRPr sz="2800"/>
          </a:p>
          <a:p>
            <a:pPr>
              <a:defRPr/>
            </a:pPr>
            <a:r>
              <a:rPr sz="2800"/>
              <a:t>Görsel üretirken etkili komut (prompt) yazma tekniklerini tanıyacak,</a:t>
            </a:r>
            <a:endParaRPr sz="2800"/>
          </a:p>
          <a:p>
            <a:pPr>
              <a:defRPr/>
            </a:pPr>
            <a:r>
              <a:rPr sz="2800"/>
              <a:t>Google AI Studio arayüzünü inceleyecek,</a:t>
            </a:r>
            <a:endParaRPr sz="2800"/>
          </a:p>
          <a:p>
            <a:pPr>
              <a:defRPr/>
            </a:pPr>
            <a:r>
              <a:rPr sz="2800"/>
              <a:t>Görsel oluşturma ipuçlarından söz edeceğiz.</a:t>
            </a:r>
            <a:endParaRPr sz="2800"/>
          </a:p>
          <a:p>
            <a:pPr>
              <a:defRPr/>
            </a:pPr>
            <a:endParaRPr sz="2800"/>
          </a:p>
          <a:p>
            <a:pPr>
              <a:defRPr/>
            </a:pPr>
            <a:endParaRPr sz="2800"/>
          </a:p>
          <a:p>
            <a:pPr marL="0" indent="0">
              <a:buFont typeface="Arial"/>
              <a:buNone/>
              <a:defRPr/>
            </a:pPr>
            <a:endParaRPr sz="2800"/>
          </a:p>
          <a:p>
            <a:pPr marL="0" indent="0">
              <a:buFont typeface="Arial"/>
              <a:buNone/>
              <a:defRPr/>
            </a:pPr>
            <a:endParaRPr sz="2800"/>
          </a:p>
        </p:txBody>
      </p:sp>
      <p:sp>
        <p:nvSpPr>
          <p:cNvPr id="234313949" name=""/>
          <p:cNvSpPr/>
          <p:nvPr/>
        </p:nvSpPr>
        <p:spPr bwMode="auto">
          <a:xfrm rot="0" flipH="0" flipV="0">
            <a:off x="75163" y="6592887"/>
            <a:ext cx="4730749" cy="128586"/>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17848509" name="Slayt Numarası Yer Tutucusu 5"/>
          <p:cNvSpPr>
            <a:spLocks noGrp="1"/>
          </p:cNvSpPr>
          <p:nvPr>
            <p:ph type="sldNum" sz="quarter" idx="12"/>
          </p:nvPr>
        </p:nvSpPr>
        <p:spPr bwMode="auto">
          <a:xfrm>
            <a:off x="9372599" y="6356349"/>
            <a:ext cx="2743200" cy="365124"/>
          </a:xfrm>
        </p:spPr>
        <p:txBody>
          <a:bodyPr/>
          <a:lstStyle/>
          <a:p>
            <a:pPr>
              <a:defRPr/>
            </a:pPr>
            <a:fld id="{B3842508-AA0F-E470-4378-BA454EE1121F}" type="slidenum">
              <a:rPr lang="tr-TR">
                <a:solidFill>
                  <a:schemeClr val="bg1"/>
                </a:solidFill>
              </a:rPr>
              <a:t/>
            </a:fld>
            <a:endParaRPr>
              <a:solidFill>
                <a:schemeClr val="bg1"/>
              </a:solidFill>
            </a:endParaRPr>
          </a:p>
        </p:txBody>
      </p:sp>
      <p:sp>
        <p:nvSpPr>
          <p:cNvPr id="621201441" name="Unvan 1"/>
          <p:cNvSpPr>
            <a:spLocks noGrp="1"/>
          </p:cNvSpPr>
          <p:nvPr/>
        </p:nvSpPr>
        <p:spPr bwMode="auto">
          <a:xfrm>
            <a:off x="2900854" y="0"/>
            <a:ext cx="9157137" cy="830316"/>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Dijital Hikaye Senaryoları</a:t>
            </a:r>
            <a:endParaRPr sz="2600"/>
          </a:p>
        </p:txBody>
      </p:sp>
      <p:sp>
        <p:nvSpPr>
          <p:cNvPr id="621170628" name=""/>
          <p:cNvSpPr/>
          <p:nvPr/>
        </p:nvSpPr>
        <p:spPr bwMode="auto">
          <a:xfrm rot="0" flipH="0" flipV="0">
            <a:off x="75163" y="6592887"/>
            <a:ext cx="4730749" cy="128586"/>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pic>
        <p:nvPicPr>
          <p:cNvPr id="915125872" name=""/>
          <p:cNvPicPr>
            <a:picLocks noChangeAspect="1"/>
          </p:cNvPicPr>
          <p:nvPr/>
        </p:nvPicPr>
        <p:blipFill>
          <a:blip r:embed="rId3"/>
          <a:stretch/>
        </p:blipFill>
        <p:spPr bwMode="auto">
          <a:xfrm flipH="0" flipV="0">
            <a:off x="663014" y="1591026"/>
            <a:ext cx="4231176" cy="4231176"/>
          </a:xfrm>
          <a:prstGeom prst="rect">
            <a:avLst/>
          </a:prstGeom>
        </p:spPr>
      </p:pic>
      <p:sp>
        <p:nvSpPr>
          <p:cNvPr id="1323086644" name=""/>
          <p:cNvSpPr txBox="1"/>
          <p:nvPr/>
        </p:nvSpPr>
        <p:spPr bwMode="auto">
          <a:xfrm rot="0" flipH="0" flipV="0">
            <a:off x="5333086" y="3135155"/>
            <a:ext cx="6208325" cy="8842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sz="2600" b="1"/>
              <a:t>Google Gemini ile senaryo oluşturma deneyiminiz nasıldı? </a:t>
            </a:r>
            <a:endParaRPr sz="2600" b="1"/>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06414435" name="Slayt Numarası Yer Tutucusu 5"/>
          <p:cNvSpPr>
            <a:spLocks noGrp="1"/>
          </p:cNvSpPr>
          <p:nvPr>
            <p:ph type="sldNum" sz="quarter" idx="12"/>
          </p:nvPr>
        </p:nvSpPr>
        <p:spPr bwMode="auto">
          <a:xfrm>
            <a:off x="9314792" y="6292849"/>
            <a:ext cx="2743200" cy="365124"/>
          </a:xfrm>
        </p:spPr>
        <p:txBody>
          <a:bodyPr/>
          <a:lstStyle/>
          <a:p>
            <a:pPr>
              <a:defRPr/>
            </a:pPr>
            <a:fld id="{47D2C027-D0A5-79E2-7AEE-3EFB6364CEEF}" type="slidenum">
              <a:rPr lang="tr-TR">
                <a:solidFill>
                  <a:schemeClr val="bg1"/>
                </a:solidFill>
              </a:rPr>
              <a:t/>
            </a:fld>
            <a:endParaRPr>
              <a:solidFill>
                <a:schemeClr val="bg1"/>
              </a:solidFill>
            </a:endParaRPr>
          </a:p>
        </p:txBody>
      </p:sp>
      <p:sp>
        <p:nvSpPr>
          <p:cNvPr id="517863485" name="Unvan 1"/>
          <p:cNvSpPr>
            <a:spLocks noGrp="1"/>
          </p:cNvSpPr>
          <p:nvPr/>
        </p:nvSpPr>
        <p:spPr bwMode="auto">
          <a:xfrm>
            <a:off x="2900854" y="0"/>
            <a:ext cx="9157137" cy="830316"/>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Üretken Yapay Zekalar</a:t>
            </a:r>
            <a:endParaRPr sz="2600"/>
          </a:p>
        </p:txBody>
      </p:sp>
      <p:sp>
        <p:nvSpPr>
          <p:cNvPr id="749448834" name=""/>
          <p:cNvSpPr/>
          <p:nvPr/>
        </p:nvSpPr>
        <p:spPr bwMode="auto">
          <a:xfrm rot="0" flipH="0" flipV="0">
            <a:off x="75163" y="6592887"/>
            <a:ext cx="4730749" cy="128586"/>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graphicFrame>
        <p:nvGraphicFramePr>
          <p:cNvPr id="609880391" name=""/>
          <p:cNvGraphicFramePr>
            <a:graphicFrameLocks xmlns:a="http://schemas.openxmlformats.org/drawingml/2006/main"/>
          </p:cNvGraphicFramePr>
          <p:nvPr/>
        </p:nvGraphicFramePr>
        <p:xfrm flipH="0" flipV="0">
          <a:off x="2372867" y="1092573"/>
          <a:ext cx="7325927" cy="4883951"/>
          <a:chOff x="0" y="0"/>
          <a:chExt cx="7325927" cy="4883951"/>
        </p:xfrm>
        <a:graphic>
          <a:graphicData uri="http://schemas.openxmlformats.org/drawingml/2006/diagram">
            <dgm:relIds xmlns:dgm="http://schemas.openxmlformats.org/drawingml/2006/diagram" xmlns:r="http://schemas.openxmlformats.org/officeDocument/2006/relationships" r:dm="rId4" r:lo="rId6" r:qs="rId7" r:cs="rId5"/>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61472088" name="Slayt Numarası Yer Tutucusu 5"/>
          <p:cNvSpPr>
            <a:spLocks noGrp="1"/>
          </p:cNvSpPr>
          <p:nvPr>
            <p:ph type="sldNum" sz="quarter" idx="12"/>
          </p:nvPr>
        </p:nvSpPr>
        <p:spPr bwMode="auto">
          <a:xfrm>
            <a:off x="9372597" y="6356349"/>
            <a:ext cx="2743200" cy="365124"/>
          </a:xfrm>
        </p:spPr>
        <p:txBody>
          <a:bodyPr/>
          <a:lstStyle/>
          <a:p>
            <a:pPr>
              <a:defRPr/>
            </a:pPr>
            <a:fld id="{269464B9-E45B-BFE9-C2B5-4587D300D93A}" type="slidenum">
              <a:rPr lang="tr-TR">
                <a:solidFill>
                  <a:schemeClr val="bg1"/>
                </a:solidFill>
              </a:rPr>
              <a:t/>
            </a:fld>
            <a:endParaRPr>
              <a:solidFill>
                <a:schemeClr val="bg1"/>
              </a:solidFill>
            </a:endParaRPr>
          </a:p>
        </p:txBody>
      </p:sp>
      <p:sp>
        <p:nvSpPr>
          <p:cNvPr id="1971258526" name="Unvan 1"/>
          <p:cNvSpPr>
            <a:spLocks noGrp="1"/>
          </p:cNvSpPr>
          <p:nvPr/>
        </p:nvSpPr>
        <p:spPr bwMode="auto">
          <a:xfrm>
            <a:off x="2900854" y="0"/>
            <a:ext cx="9157137" cy="830316"/>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Metinden Görsele Yapay Zekalar</a:t>
            </a:r>
            <a:endParaRPr sz="2600"/>
          </a:p>
        </p:txBody>
      </p:sp>
      <p:sp>
        <p:nvSpPr>
          <p:cNvPr id="1194058143" name=""/>
          <p:cNvSpPr/>
          <p:nvPr/>
        </p:nvSpPr>
        <p:spPr bwMode="auto">
          <a:xfrm rot="0" flipH="0" flipV="0">
            <a:off x="75163" y="6592887"/>
            <a:ext cx="4730749" cy="128586"/>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347653530" name=""/>
          <p:cNvSpPr txBox="1"/>
          <p:nvPr/>
        </p:nvSpPr>
        <p:spPr bwMode="auto">
          <a:xfrm rot="0" flipH="0" flipV="0">
            <a:off x="255660" y="1098796"/>
            <a:ext cx="8314502" cy="128052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600" b="1"/>
              <a:t>Yapay zekalar nasıl görsel üretir?</a:t>
            </a:r>
            <a:endParaRPr sz="2600" b="1"/>
          </a:p>
          <a:p>
            <a:pPr algn="l">
              <a:defRPr/>
            </a:pPr>
            <a:endParaRPr sz="2600" b="1"/>
          </a:p>
          <a:p>
            <a:pPr marL="371994" indent="-371994" algn="l">
              <a:buAutoNum type="arabicParenR"/>
              <a:defRPr/>
            </a:pPr>
            <a:r>
              <a:rPr sz="2600" b="1"/>
              <a:t>Kolaj yöntemi</a:t>
            </a:r>
            <a:endParaRPr sz="2600" b="1"/>
          </a:p>
        </p:txBody>
      </p:sp>
      <p:sp>
        <p:nvSpPr>
          <p:cNvPr id="512808138" name=""/>
          <p:cNvSpPr/>
          <p:nvPr/>
        </p:nvSpPr>
        <p:spPr bwMode="auto">
          <a:xfrm rot="0" flipH="0" flipV="0">
            <a:off x="701323" y="2577352"/>
            <a:ext cx="1279338" cy="4108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p>
            <a:pPr algn="ctr">
              <a:defRPr/>
            </a:pPr>
            <a:r>
              <a:rPr/>
              <a:t>Komut</a:t>
            </a:r>
            <a:endParaRPr/>
          </a:p>
        </p:txBody>
      </p:sp>
      <p:sp>
        <p:nvSpPr>
          <p:cNvPr id="1305590782" name=""/>
          <p:cNvSpPr/>
          <p:nvPr/>
        </p:nvSpPr>
        <p:spPr bwMode="auto">
          <a:xfrm rot="0" flipH="0" flipV="0">
            <a:off x="701323" y="3429000"/>
            <a:ext cx="1279337" cy="8281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p>
            <a:pPr algn="ctr">
              <a:defRPr/>
            </a:pPr>
            <a:r>
              <a:rPr/>
              <a:t>Bana kuş içeren görsel üret.</a:t>
            </a:r>
            <a:endParaRPr/>
          </a:p>
        </p:txBody>
      </p:sp>
      <p:sp>
        <p:nvSpPr>
          <p:cNvPr id="125505278" name=""/>
          <p:cNvSpPr/>
          <p:nvPr/>
        </p:nvSpPr>
        <p:spPr bwMode="auto">
          <a:xfrm rot="0" flipH="0" flipV="0">
            <a:off x="1214926" y="3034926"/>
            <a:ext cx="317499" cy="364191"/>
          </a:xfrm>
          <a:prstGeom prst="down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sp>
      <p:sp>
        <p:nvSpPr>
          <p:cNvPr id="1437091427" name=""/>
          <p:cNvSpPr/>
          <p:nvPr/>
        </p:nvSpPr>
        <p:spPr bwMode="auto">
          <a:xfrm rot="0" flipH="0" flipV="0">
            <a:off x="2068918" y="2498158"/>
            <a:ext cx="1061415" cy="565896"/>
          </a:xfrm>
          <a:prstGeom prst="right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a:p>
            <a:pPr>
              <a:defRPr/>
            </a:pPr>
            <a:r>
              <a:rPr/>
              <a:t>Tarama</a:t>
            </a:r>
            <a:endParaRPr/>
          </a:p>
        </p:txBody>
      </p:sp>
      <p:sp>
        <p:nvSpPr>
          <p:cNvPr id="1930867844" name=""/>
          <p:cNvSpPr/>
          <p:nvPr/>
        </p:nvSpPr>
        <p:spPr bwMode="auto">
          <a:xfrm rot="0" flipH="0" flipV="0">
            <a:off x="3349954" y="2555151"/>
            <a:ext cx="1279337" cy="4108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p>
            <a:pPr algn="ctr">
              <a:defRPr/>
            </a:pPr>
            <a:endParaRPr/>
          </a:p>
        </p:txBody>
      </p:sp>
      <p:sp>
        <p:nvSpPr>
          <p:cNvPr id="1301055146" name=""/>
          <p:cNvSpPr/>
          <p:nvPr/>
        </p:nvSpPr>
        <p:spPr bwMode="auto">
          <a:xfrm rot="5399977" flipH="0" flipV="0">
            <a:off x="4376090" y="3208828"/>
            <a:ext cx="952499" cy="476249"/>
          </a:xfrm>
          <a:prstGeom prst="bentArrow">
            <a:avLst>
              <a:gd name="adj1" fmla="val 25000"/>
              <a:gd name="adj2" fmla="val 25000"/>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sp>
      <p:sp>
        <p:nvSpPr>
          <p:cNvPr id="1472376773" name=""/>
          <p:cNvSpPr/>
          <p:nvPr/>
        </p:nvSpPr>
        <p:spPr bwMode="auto">
          <a:xfrm rot="5399977" flipH="0" flipV="1">
            <a:off x="2689527" y="3264553"/>
            <a:ext cx="952498" cy="409200"/>
          </a:xfrm>
          <a:prstGeom prst="bentArrow">
            <a:avLst>
              <a:gd name="adj1" fmla="val 25000"/>
              <a:gd name="adj2" fmla="val 25000"/>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a:p>
            <a:pPr>
              <a:defRPr/>
            </a:pPr>
            <a:endParaRPr/>
          </a:p>
        </p:txBody>
      </p:sp>
      <p:sp>
        <p:nvSpPr>
          <p:cNvPr id="1703203885" name=""/>
          <p:cNvSpPr/>
          <p:nvPr/>
        </p:nvSpPr>
        <p:spPr bwMode="auto">
          <a:xfrm rot="5399977" flipH="0" flipV="0">
            <a:off x="3802858" y="3031401"/>
            <a:ext cx="373529" cy="401544"/>
          </a:xfrm>
          <a:prstGeom prst="right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a:p>
            <a:pPr>
              <a:defRPr/>
            </a:pPr>
            <a:endParaRPr/>
          </a:p>
        </p:txBody>
      </p:sp>
      <p:sp>
        <p:nvSpPr>
          <p:cNvPr id="907281372" name=""/>
          <p:cNvSpPr txBox="1"/>
          <p:nvPr/>
        </p:nvSpPr>
        <p:spPr bwMode="auto">
          <a:xfrm rot="0" flipH="0" flipV="0">
            <a:off x="3385396" y="2555151"/>
            <a:ext cx="1147077"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a:solidFill>
                  <a:schemeClr val="bg1"/>
                </a:solidFill>
              </a:rPr>
              <a:t>Veritabanı</a:t>
            </a:r>
            <a:endParaRPr>
              <a:solidFill>
                <a:schemeClr val="bg1"/>
              </a:solidFill>
            </a:endParaRPr>
          </a:p>
        </p:txBody>
      </p:sp>
      <p:pic>
        <p:nvPicPr>
          <p:cNvPr id="978173171" name=""/>
          <p:cNvPicPr>
            <a:picLocks noChangeAspect="1"/>
          </p:cNvPicPr>
          <p:nvPr/>
        </p:nvPicPr>
        <p:blipFill>
          <a:blip r:embed="rId3"/>
          <a:stretch/>
        </p:blipFill>
        <p:spPr bwMode="auto">
          <a:xfrm flipH="0" flipV="0">
            <a:off x="2507756" y="4036465"/>
            <a:ext cx="907009" cy="907009"/>
          </a:xfrm>
          <a:prstGeom prst="rect">
            <a:avLst/>
          </a:prstGeom>
        </p:spPr>
      </p:pic>
      <p:pic>
        <p:nvPicPr>
          <p:cNvPr id="1832828146" name=""/>
          <p:cNvPicPr>
            <a:picLocks noChangeAspect="1"/>
          </p:cNvPicPr>
          <p:nvPr/>
        </p:nvPicPr>
        <p:blipFill>
          <a:blip r:embed="rId4"/>
          <a:stretch/>
        </p:blipFill>
        <p:spPr bwMode="auto">
          <a:xfrm flipH="0" flipV="0">
            <a:off x="3569574" y="3538672"/>
            <a:ext cx="962899" cy="1278184"/>
          </a:xfrm>
          <a:prstGeom prst="rect">
            <a:avLst/>
          </a:prstGeom>
        </p:spPr>
      </p:pic>
      <p:pic>
        <p:nvPicPr>
          <p:cNvPr id="1582778077" name=""/>
          <p:cNvPicPr>
            <a:picLocks noChangeAspect="1"/>
          </p:cNvPicPr>
          <p:nvPr/>
        </p:nvPicPr>
        <p:blipFill>
          <a:blip r:embed="rId5"/>
          <a:stretch/>
        </p:blipFill>
        <p:spPr bwMode="auto">
          <a:xfrm flipH="0" flipV="0">
            <a:off x="4644397" y="4014264"/>
            <a:ext cx="767322" cy="1018569"/>
          </a:xfrm>
          <a:prstGeom prst="rect">
            <a:avLst/>
          </a:prstGeom>
        </p:spPr>
      </p:pic>
      <p:sp>
        <p:nvSpPr>
          <p:cNvPr id="2130106537" name=""/>
          <p:cNvSpPr/>
          <p:nvPr/>
        </p:nvSpPr>
        <p:spPr bwMode="auto">
          <a:xfrm rot="0" flipH="0" flipV="0">
            <a:off x="2920199" y="5124449"/>
            <a:ext cx="142875" cy="14287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sp>
      <p:sp>
        <p:nvSpPr>
          <p:cNvPr id="1574494544" name=""/>
          <p:cNvSpPr/>
          <p:nvPr/>
        </p:nvSpPr>
        <p:spPr bwMode="auto">
          <a:xfrm rot="0" flipH="0" flipV="0">
            <a:off x="2920199" y="5438774"/>
            <a:ext cx="142875" cy="14287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sp>
      <p:sp>
        <p:nvSpPr>
          <p:cNvPr id="268698262" name=""/>
          <p:cNvSpPr/>
          <p:nvPr/>
        </p:nvSpPr>
        <p:spPr bwMode="auto">
          <a:xfrm rot="0" flipH="0" flipV="0">
            <a:off x="2920199" y="5734049"/>
            <a:ext cx="142875" cy="14287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sp>
      <p:sp>
        <p:nvSpPr>
          <p:cNvPr id="1280863147" name=""/>
          <p:cNvSpPr/>
          <p:nvPr/>
        </p:nvSpPr>
        <p:spPr bwMode="auto">
          <a:xfrm rot="0" flipH="0" flipV="0">
            <a:off x="2920199" y="6029324"/>
            <a:ext cx="142875" cy="14287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sp>
      <p:sp>
        <p:nvSpPr>
          <p:cNvPr id="439780162" name=""/>
          <p:cNvSpPr/>
          <p:nvPr/>
        </p:nvSpPr>
        <p:spPr bwMode="auto">
          <a:xfrm rot="0" flipH="0" flipV="0">
            <a:off x="3846748" y="5102249"/>
            <a:ext cx="142875" cy="14287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p>
            <a:pPr>
              <a:defRPr/>
            </a:pPr>
            <a:endParaRPr/>
          </a:p>
        </p:txBody>
      </p:sp>
      <p:sp>
        <p:nvSpPr>
          <p:cNvPr id="1946121123" name=""/>
          <p:cNvSpPr/>
          <p:nvPr/>
        </p:nvSpPr>
        <p:spPr bwMode="auto">
          <a:xfrm rot="0" flipH="0" flipV="0">
            <a:off x="3846748" y="5345136"/>
            <a:ext cx="142875" cy="14287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sp>
      <p:sp>
        <p:nvSpPr>
          <p:cNvPr id="271047519" name=""/>
          <p:cNvSpPr/>
          <p:nvPr/>
        </p:nvSpPr>
        <p:spPr bwMode="auto">
          <a:xfrm rot="0" flipH="0" flipV="0">
            <a:off x="3856273" y="5711848"/>
            <a:ext cx="142875" cy="14287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sp>
      <p:sp>
        <p:nvSpPr>
          <p:cNvPr id="1021060450" name=""/>
          <p:cNvSpPr/>
          <p:nvPr/>
        </p:nvSpPr>
        <p:spPr bwMode="auto">
          <a:xfrm rot="0" flipH="0" flipV="0">
            <a:off x="3865303" y="6029324"/>
            <a:ext cx="142875" cy="14287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p>
            <a:pPr>
              <a:defRPr/>
            </a:pPr>
            <a:endParaRPr/>
          </a:p>
        </p:txBody>
      </p:sp>
      <p:sp>
        <p:nvSpPr>
          <p:cNvPr id="2099726847" name=""/>
          <p:cNvSpPr/>
          <p:nvPr/>
        </p:nvSpPr>
        <p:spPr bwMode="auto">
          <a:xfrm rot="0" flipH="0" flipV="0">
            <a:off x="4956621" y="5173686"/>
            <a:ext cx="142875" cy="14287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sp>
      <p:sp>
        <p:nvSpPr>
          <p:cNvPr id="398653751" name=""/>
          <p:cNvSpPr/>
          <p:nvPr/>
        </p:nvSpPr>
        <p:spPr bwMode="auto">
          <a:xfrm rot="0" flipH="0" flipV="0">
            <a:off x="4956621" y="5426098"/>
            <a:ext cx="142875" cy="14287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sp>
      <p:sp>
        <p:nvSpPr>
          <p:cNvPr id="1539544245" name=""/>
          <p:cNvSpPr/>
          <p:nvPr/>
        </p:nvSpPr>
        <p:spPr bwMode="auto">
          <a:xfrm rot="0" flipH="0" flipV="0">
            <a:off x="4956621" y="5711848"/>
            <a:ext cx="142875" cy="14287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sp>
      <p:sp>
        <p:nvSpPr>
          <p:cNvPr id="703430072" name=""/>
          <p:cNvSpPr/>
          <p:nvPr/>
        </p:nvSpPr>
        <p:spPr bwMode="auto">
          <a:xfrm rot="0" flipH="0" flipV="0">
            <a:off x="4956621" y="6029324"/>
            <a:ext cx="142875" cy="14287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sp>
      <p:sp>
        <p:nvSpPr>
          <p:cNvPr id="1430803973" name=""/>
          <p:cNvSpPr/>
          <p:nvPr/>
        </p:nvSpPr>
        <p:spPr bwMode="auto">
          <a:xfrm rot="0" flipH="0" flipV="0">
            <a:off x="5187769" y="2475957"/>
            <a:ext cx="947850" cy="569631"/>
          </a:xfrm>
          <a:prstGeom prst="right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a:p>
            <a:pPr>
              <a:defRPr/>
            </a:pPr>
            <a:r>
              <a:rPr/>
              <a:t>İşleme</a:t>
            </a:r>
            <a:endParaRPr/>
          </a:p>
        </p:txBody>
      </p:sp>
      <p:pic>
        <p:nvPicPr>
          <p:cNvPr id="1288090307" name=""/>
          <p:cNvPicPr>
            <a:picLocks noChangeAspect="1"/>
          </p:cNvPicPr>
          <p:nvPr/>
        </p:nvPicPr>
        <p:blipFill>
          <a:blip r:embed="rId6"/>
          <a:stretch/>
        </p:blipFill>
        <p:spPr bwMode="auto">
          <a:xfrm flipH="0" flipV="0">
            <a:off x="7708022" y="1098796"/>
            <a:ext cx="3792860" cy="5199316"/>
          </a:xfrm>
          <a:prstGeom prst="rect">
            <a:avLst/>
          </a:prstGeom>
        </p:spPr>
      </p:pic>
      <p:sp>
        <p:nvSpPr>
          <p:cNvPr id="1793938903" name=""/>
          <p:cNvSpPr/>
          <p:nvPr/>
        </p:nvSpPr>
        <p:spPr bwMode="auto">
          <a:xfrm rot="0" flipH="0" flipV="0">
            <a:off x="6200084" y="2559821"/>
            <a:ext cx="1279337" cy="4108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p>
            <a:pPr algn="ctr">
              <a:defRPr/>
            </a:pPr>
            <a:r>
              <a:rPr/>
              <a:t>Çıktı</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92741017" name="Slayt Numarası Yer Tutucusu 5"/>
          <p:cNvSpPr>
            <a:spLocks noGrp="1"/>
          </p:cNvSpPr>
          <p:nvPr>
            <p:ph type="sldNum" sz="quarter" idx="12"/>
          </p:nvPr>
        </p:nvSpPr>
        <p:spPr bwMode="auto">
          <a:xfrm>
            <a:off x="9372597" y="6356349"/>
            <a:ext cx="2743200" cy="365123"/>
          </a:xfrm>
        </p:spPr>
        <p:txBody>
          <a:bodyPr/>
          <a:lstStyle/>
          <a:p>
            <a:pPr>
              <a:defRPr/>
            </a:pPr>
            <a:fld id="{591F8271-E22F-D478-0693-9368776911A5}" type="slidenum">
              <a:rPr lang="tr-TR">
                <a:solidFill>
                  <a:schemeClr val="bg1"/>
                </a:solidFill>
              </a:rPr>
              <a:t/>
            </a:fld>
            <a:endParaRPr>
              <a:solidFill>
                <a:schemeClr val="bg1"/>
              </a:solidFill>
            </a:endParaRPr>
          </a:p>
        </p:txBody>
      </p:sp>
      <p:sp>
        <p:nvSpPr>
          <p:cNvPr id="1918982838" name="Unvan 1"/>
          <p:cNvSpPr>
            <a:spLocks noGrp="1"/>
          </p:cNvSpPr>
          <p:nvPr/>
        </p:nvSpPr>
        <p:spPr bwMode="auto">
          <a:xfrm>
            <a:off x="2900853" y="0"/>
            <a:ext cx="9157137" cy="830315"/>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Metinden Görsele Yapay Zekalar</a:t>
            </a:r>
            <a:endParaRPr sz="2600"/>
          </a:p>
        </p:txBody>
      </p:sp>
      <p:sp>
        <p:nvSpPr>
          <p:cNvPr id="1413350621" name=""/>
          <p:cNvSpPr/>
          <p:nvPr/>
        </p:nvSpPr>
        <p:spPr bwMode="auto">
          <a:xfrm rot="0" flipH="0" flipV="0">
            <a:off x="75162" y="6592887"/>
            <a:ext cx="4730748" cy="128585"/>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508479430" name=""/>
          <p:cNvSpPr txBox="1"/>
          <p:nvPr/>
        </p:nvSpPr>
        <p:spPr bwMode="auto">
          <a:xfrm rot="0" flipH="0" flipV="0">
            <a:off x="255660" y="1098796"/>
            <a:ext cx="8318822" cy="128052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600" b="1"/>
              <a:t>Yapay zekalar nasıl görsel üretir?</a:t>
            </a:r>
            <a:endParaRPr sz="2600" b="1"/>
          </a:p>
          <a:p>
            <a:pPr algn="l">
              <a:defRPr/>
            </a:pPr>
            <a:endParaRPr sz="2600" b="1"/>
          </a:p>
          <a:p>
            <a:pPr algn="l">
              <a:defRPr/>
            </a:pPr>
            <a:r>
              <a:rPr sz="2600" b="1"/>
              <a:t>2) Kalıp yöntemi</a:t>
            </a:r>
            <a:endParaRPr sz="2600" b="1"/>
          </a:p>
        </p:txBody>
      </p:sp>
      <p:sp>
        <p:nvSpPr>
          <p:cNvPr id="2143296624" name=""/>
          <p:cNvSpPr/>
          <p:nvPr/>
        </p:nvSpPr>
        <p:spPr bwMode="auto">
          <a:xfrm rot="0" flipH="0" flipV="0">
            <a:off x="701322" y="2577351"/>
            <a:ext cx="1279337" cy="4108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p>
            <a:pPr algn="ctr">
              <a:defRPr/>
            </a:pPr>
            <a:r>
              <a:rPr/>
              <a:t>Komut</a:t>
            </a:r>
            <a:endParaRPr/>
          </a:p>
        </p:txBody>
      </p:sp>
      <p:sp>
        <p:nvSpPr>
          <p:cNvPr id="958168727" name=""/>
          <p:cNvSpPr/>
          <p:nvPr/>
        </p:nvSpPr>
        <p:spPr bwMode="auto">
          <a:xfrm rot="0" flipH="0" flipV="0">
            <a:off x="701322" y="3429000"/>
            <a:ext cx="1279337" cy="8281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p>
            <a:pPr algn="ctr">
              <a:defRPr/>
            </a:pPr>
            <a:r>
              <a:rPr/>
              <a:t>Bana kuş içeren görsel üret.</a:t>
            </a:r>
            <a:endParaRPr/>
          </a:p>
        </p:txBody>
      </p:sp>
      <p:sp>
        <p:nvSpPr>
          <p:cNvPr id="618526448" name=""/>
          <p:cNvSpPr/>
          <p:nvPr/>
        </p:nvSpPr>
        <p:spPr bwMode="auto">
          <a:xfrm rot="0" flipH="0" flipV="0">
            <a:off x="1214925" y="3034926"/>
            <a:ext cx="317498" cy="364190"/>
          </a:xfrm>
          <a:prstGeom prst="down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sp>
      <p:sp>
        <p:nvSpPr>
          <p:cNvPr id="1831192282" name=""/>
          <p:cNvSpPr/>
          <p:nvPr/>
        </p:nvSpPr>
        <p:spPr bwMode="auto">
          <a:xfrm rot="0" flipH="0" flipV="0">
            <a:off x="2068917" y="2498157"/>
            <a:ext cx="1061415" cy="565896"/>
          </a:xfrm>
          <a:prstGeom prst="right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a:p>
            <a:pPr>
              <a:defRPr/>
            </a:pPr>
            <a:r>
              <a:rPr/>
              <a:t>Tarama</a:t>
            </a:r>
            <a:endParaRPr/>
          </a:p>
        </p:txBody>
      </p:sp>
      <p:sp>
        <p:nvSpPr>
          <p:cNvPr id="849731245" name=""/>
          <p:cNvSpPr/>
          <p:nvPr/>
        </p:nvSpPr>
        <p:spPr bwMode="auto">
          <a:xfrm rot="0" flipH="0" flipV="0">
            <a:off x="3349953" y="2555151"/>
            <a:ext cx="1279337" cy="4108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p>
            <a:pPr algn="ctr">
              <a:defRPr/>
            </a:pPr>
            <a:endParaRPr/>
          </a:p>
        </p:txBody>
      </p:sp>
      <p:sp>
        <p:nvSpPr>
          <p:cNvPr id="306201601" name=""/>
          <p:cNvSpPr/>
          <p:nvPr/>
        </p:nvSpPr>
        <p:spPr bwMode="auto">
          <a:xfrm rot="5399977" flipH="0" flipV="0">
            <a:off x="4376089" y="3208827"/>
            <a:ext cx="952498" cy="476248"/>
          </a:xfrm>
          <a:prstGeom prst="bentArrow">
            <a:avLst>
              <a:gd name="adj1" fmla="val 25000"/>
              <a:gd name="adj2" fmla="val 25000"/>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sp>
      <p:sp>
        <p:nvSpPr>
          <p:cNvPr id="1368928179" name=""/>
          <p:cNvSpPr/>
          <p:nvPr/>
        </p:nvSpPr>
        <p:spPr bwMode="auto">
          <a:xfrm rot="5399977" flipH="0" flipV="1">
            <a:off x="2689526" y="3264552"/>
            <a:ext cx="952498" cy="409199"/>
          </a:xfrm>
          <a:prstGeom prst="bentArrow">
            <a:avLst>
              <a:gd name="adj1" fmla="val 25000"/>
              <a:gd name="adj2" fmla="val 25000"/>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a:p>
            <a:pPr>
              <a:defRPr/>
            </a:pPr>
            <a:endParaRPr/>
          </a:p>
        </p:txBody>
      </p:sp>
      <p:sp>
        <p:nvSpPr>
          <p:cNvPr id="639028793" name=""/>
          <p:cNvSpPr/>
          <p:nvPr/>
        </p:nvSpPr>
        <p:spPr bwMode="auto">
          <a:xfrm rot="5399977" flipH="0" flipV="0">
            <a:off x="3802858" y="3031401"/>
            <a:ext cx="373528" cy="401544"/>
          </a:xfrm>
          <a:prstGeom prst="right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a:p>
            <a:pPr>
              <a:defRPr/>
            </a:pPr>
            <a:endParaRPr/>
          </a:p>
        </p:txBody>
      </p:sp>
      <p:sp>
        <p:nvSpPr>
          <p:cNvPr id="528372084" name=""/>
          <p:cNvSpPr txBox="1"/>
          <p:nvPr/>
        </p:nvSpPr>
        <p:spPr bwMode="auto">
          <a:xfrm rot="0" flipH="0" flipV="0">
            <a:off x="3385396" y="2555151"/>
            <a:ext cx="1147077" cy="366118"/>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a:solidFill>
                  <a:schemeClr val="bg1"/>
                </a:solidFill>
              </a:rPr>
              <a:t>Veritabanı</a:t>
            </a:r>
            <a:endParaRPr>
              <a:solidFill>
                <a:schemeClr val="bg1"/>
              </a:solidFill>
            </a:endParaRPr>
          </a:p>
        </p:txBody>
      </p:sp>
      <p:pic>
        <p:nvPicPr>
          <p:cNvPr id="550491966" name=""/>
          <p:cNvPicPr>
            <a:picLocks noChangeAspect="1"/>
          </p:cNvPicPr>
          <p:nvPr/>
        </p:nvPicPr>
        <p:blipFill>
          <a:blip r:embed="rId3"/>
          <a:stretch/>
        </p:blipFill>
        <p:spPr bwMode="auto">
          <a:xfrm flipH="0" flipV="0">
            <a:off x="2507756" y="4036464"/>
            <a:ext cx="907008" cy="907008"/>
          </a:xfrm>
          <a:prstGeom prst="rect">
            <a:avLst/>
          </a:prstGeom>
        </p:spPr>
      </p:pic>
      <p:pic>
        <p:nvPicPr>
          <p:cNvPr id="1508430353" name=""/>
          <p:cNvPicPr>
            <a:picLocks noChangeAspect="1"/>
          </p:cNvPicPr>
          <p:nvPr/>
        </p:nvPicPr>
        <p:blipFill>
          <a:blip r:embed="rId4"/>
          <a:stretch/>
        </p:blipFill>
        <p:spPr bwMode="auto">
          <a:xfrm flipH="0" flipV="0">
            <a:off x="3569573" y="3538671"/>
            <a:ext cx="962897" cy="1404801"/>
          </a:xfrm>
          <a:prstGeom prst="rect">
            <a:avLst/>
          </a:prstGeom>
        </p:spPr>
      </p:pic>
      <p:pic>
        <p:nvPicPr>
          <p:cNvPr id="1440537386" name=""/>
          <p:cNvPicPr>
            <a:picLocks noChangeAspect="1"/>
          </p:cNvPicPr>
          <p:nvPr/>
        </p:nvPicPr>
        <p:blipFill>
          <a:blip r:embed="rId5"/>
          <a:stretch/>
        </p:blipFill>
        <p:spPr bwMode="auto">
          <a:xfrm flipH="0" flipV="0">
            <a:off x="4644397" y="4014263"/>
            <a:ext cx="767322" cy="929209"/>
          </a:xfrm>
          <a:prstGeom prst="rect">
            <a:avLst/>
          </a:prstGeom>
        </p:spPr>
      </p:pic>
      <p:sp>
        <p:nvSpPr>
          <p:cNvPr id="1855530408" name=""/>
          <p:cNvSpPr/>
          <p:nvPr/>
        </p:nvSpPr>
        <p:spPr bwMode="auto">
          <a:xfrm rot="0" flipH="0" flipV="0">
            <a:off x="4852337" y="2390059"/>
            <a:ext cx="1185974" cy="741063"/>
          </a:xfrm>
          <a:prstGeom prst="right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a:p>
            <a:pPr>
              <a:defRPr/>
            </a:pPr>
            <a:r>
              <a:rPr/>
              <a:t>İşleme</a:t>
            </a:r>
            <a:endParaRPr/>
          </a:p>
        </p:txBody>
      </p:sp>
      <p:sp>
        <p:nvSpPr>
          <p:cNvPr id="973121080" name=""/>
          <p:cNvSpPr/>
          <p:nvPr/>
        </p:nvSpPr>
        <p:spPr bwMode="auto">
          <a:xfrm rot="0" flipH="0" flipV="0">
            <a:off x="6200083" y="2559819"/>
            <a:ext cx="1279337" cy="4108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p>
            <a:pPr algn="ctr">
              <a:defRPr/>
            </a:pPr>
            <a:r>
              <a:rPr/>
              <a:t>Çıktı</a:t>
            </a:r>
            <a:endParaRPr/>
          </a:p>
        </p:txBody>
      </p:sp>
      <p:sp>
        <p:nvSpPr>
          <p:cNvPr id="1176596782" name=""/>
          <p:cNvSpPr/>
          <p:nvPr/>
        </p:nvSpPr>
        <p:spPr bwMode="auto">
          <a:xfrm rot="5399977" flipH="0" flipV="0">
            <a:off x="2714089" y="5094591"/>
            <a:ext cx="373528" cy="401544"/>
          </a:xfrm>
          <a:prstGeom prst="right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a:p>
            <a:pPr>
              <a:defRPr/>
            </a:pPr>
            <a:endParaRPr/>
          </a:p>
        </p:txBody>
      </p:sp>
      <p:sp>
        <p:nvSpPr>
          <p:cNvPr id="8283183" name=""/>
          <p:cNvSpPr/>
          <p:nvPr/>
        </p:nvSpPr>
        <p:spPr bwMode="auto">
          <a:xfrm rot="5399977" flipH="0" flipV="0">
            <a:off x="3772170" y="5094591"/>
            <a:ext cx="373528" cy="401544"/>
          </a:xfrm>
          <a:prstGeom prst="right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a:p>
            <a:pPr>
              <a:defRPr/>
            </a:pPr>
            <a:endParaRPr/>
          </a:p>
        </p:txBody>
      </p:sp>
      <p:sp>
        <p:nvSpPr>
          <p:cNvPr id="1255824816" name=""/>
          <p:cNvSpPr/>
          <p:nvPr/>
        </p:nvSpPr>
        <p:spPr bwMode="auto">
          <a:xfrm rot="5399977" flipH="0" flipV="0">
            <a:off x="4800232" y="5094591"/>
            <a:ext cx="373528" cy="401544"/>
          </a:xfrm>
          <a:prstGeom prst="right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a:p>
            <a:pPr>
              <a:defRPr/>
            </a:pPr>
            <a:endParaRPr/>
          </a:p>
        </p:txBody>
      </p:sp>
      <p:sp>
        <p:nvSpPr>
          <p:cNvPr id="2017852123" name=""/>
          <p:cNvSpPr/>
          <p:nvPr/>
        </p:nvSpPr>
        <p:spPr bwMode="auto">
          <a:xfrm rot="0" flipH="0" flipV="0">
            <a:off x="2526107" y="5482127"/>
            <a:ext cx="2827917" cy="8742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p>
            <a:pPr algn="ctr">
              <a:defRPr/>
            </a:pPr>
            <a:r>
              <a:rPr/>
              <a:t>Kalıp (pattern) öğrenme süreci</a:t>
            </a:r>
            <a:endParaRPr/>
          </a:p>
          <a:p>
            <a:pPr algn="ctr">
              <a:defRPr/>
            </a:pPr>
            <a:endParaRPr/>
          </a:p>
        </p:txBody>
      </p:sp>
      <p:pic>
        <p:nvPicPr>
          <p:cNvPr id="453999297" name=""/>
          <p:cNvPicPr>
            <a:picLocks noChangeAspect="1"/>
          </p:cNvPicPr>
          <p:nvPr/>
        </p:nvPicPr>
        <p:blipFill>
          <a:blip r:embed="rId6"/>
          <a:stretch/>
        </p:blipFill>
        <p:spPr bwMode="auto">
          <a:xfrm flipH="0" flipV="0">
            <a:off x="7634986" y="1306977"/>
            <a:ext cx="4324349" cy="432434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72547990" name="Slayt Numarası Yer Tutucusu 5"/>
          <p:cNvSpPr>
            <a:spLocks noGrp="1"/>
          </p:cNvSpPr>
          <p:nvPr>
            <p:ph type="sldNum" sz="quarter" idx="12"/>
          </p:nvPr>
        </p:nvSpPr>
        <p:spPr bwMode="auto">
          <a:xfrm>
            <a:off x="9372597" y="6356349"/>
            <a:ext cx="2743200" cy="365124"/>
          </a:xfrm>
        </p:spPr>
        <p:txBody>
          <a:bodyPr/>
          <a:lstStyle/>
          <a:p>
            <a:pPr>
              <a:defRPr/>
            </a:pPr>
            <a:fld id="{EA0B2018-D419-A451-53EC-6C4A21D3F111}" type="slidenum">
              <a:rPr lang="tr-TR">
                <a:solidFill>
                  <a:schemeClr val="bg1"/>
                </a:solidFill>
              </a:rPr>
              <a:t/>
            </a:fld>
            <a:endParaRPr>
              <a:solidFill>
                <a:schemeClr val="bg1"/>
              </a:solidFill>
            </a:endParaRPr>
          </a:p>
        </p:txBody>
      </p:sp>
      <p:sp>
        <p:nvSpPr>
          <p:cNvPr id="23937552" name="Unvan 1"/>
          <p:cNvSpPr>
            <a:spLocks noGrp="1"/>
          </p:cNvSpPr>
          <p:nvPr/>
        </p:nvSpPr>
        <p:spPr bwMode="auto">
          <a:xfrm>
            <a:off x="2900854" y="0"/>
            <a:ext cx="9157137" cy="830316"/>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Komut (prompt) nedir?</a:t>
            </a:r>
            <a:endParaRPr sz="2600"/>
          </a:p>
        </p:txBody>
      </p:sp>
      <p:sp>
        <p:nvSpPr>
          <p:cNvPr id="374150870" name=""/>
          <p:cNvSpPr/>
          <p:nvPr/>
        </p:nvSpPr>
        <p:spPr bwMode="auto">
          <a:xfrm rot="0" flipH="0" flipV="0">
            <a:off x="75163" y="6592887"/>
            <a:ext cx="4730749" cy="128586"/>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585051363" name=""/>
          <p:cNvSpPr txBox="1"/>
          <p:nvPr/>
        </p:nvSpPr>
        <p:spPr bwMode="auto">
          <a:xfrm rot="0" flipH="0" flipV="0">
            <a:off x="255659" y="1098795"/>
            <a:ext cx="8308742"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600" b="1"/>
              <a:t>Komutlar (Prompt)</a:t>
            </a:r>
            <a:endParaRPr sz="2600" b="1"/>
          </a:p>
        </p:txBody>
      </p:sp>
      <p:sp>
        <p:nvSpPr>
          <p:cNvPr id="2101057319" name=""/>
          <p:cNvSpPr txBox="1"/>
          <p:nvPr/>
        </p:nvSpPr>
        <p:spPr bwMode="auto">
          <a:xfrm rot="0" flipH="0" flipV="0">
            <a:off x="255658" y="1539064"/>
            <a:ext cx="6855461" cy="393228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marL="283879" indent="-283879" algn="l">
              <a:lnSpc>
                <a:spcPct val="100000"/>
              </a:lnSpc>
              <a:spcBef>
                <a:spcPts val="0"/>
              </a:spcBef>
              <a:spcAft>
                <a:spcPts val="0"/>
              </a:spcAft>
              <a:buFont typeface="Arial"/>
              <a:buChar char="•"/>
              <a:defRPr/>
            </a:pPr>
            <a:r>
              <a:rPr lang="tr-TR" sz="1800" b="0" i="0" u="none" strike="noStrike" cap="none" spc="0">
                <a:solidFill>
                  <a:schemeClr val="tx1"/>
                </a:solidFill>
                <a:latin typeface="Calibri"/>
                <a:ea typeface="Calibri"/>
                <a:cs typeface="Calibri"/>
              </a:rPr>
              <a:t>Metin tabanlı yapay zekalara (Gemini, ChatGPT, Deepseek) verilen talimatlara </a:t>
            </a:r>
            <a:r>
              <a:rPr lang="tr-TR" sz="1800" b="1" i="0" u="none" strike="noStrike" cap="none" spc="0">
                <a:solidFill>
                  <a:schemeClr val="tx1"/>
                </a:solidFill>
                <a:latin typeface="Calibri"/>
                <a:ea typeface="Calibri"/>
                <a:cs typeface="Calibri"/>
              </a:rPr>
              <a:t>komut (prompt)</a:t>
            </a:r>
            <a:r>
              <a:rPr lang="tr-TR" sz="1800" b="0" i="0" u="none" strike="noStrike" cap="none" spc="0">
                <a:solidFill>
                  <a:schemeClr val="tx1"/>
                </a:solidFill>
                <a:latin typeface="Calibri"/>
                <a:ea typeface="Calibri"/>
                <a:cs typeface="Calibri"/>
              </a:rPr>
              <a:t> denir.</a:t>
            </a:r>
            <a:endParaRPr lang="tr-TR" sz="1800" b="0" i="0" u="none" strike="noStrike" cap="none" spc="0">
              <a:solidFill>
                <a:schemeClr val="tx1"/>
              </a:solidFill>
              <a:latin typeface="Calibri"/>
              <a:ea typeface="Calibri"/>
              <a:cs typeface="Calibri"/>
            </a:endParaRPr>
          </a:p>
          <a:p>
            <a:pPr marL="283879" indent="-283879" algn="l">
              <a:lnSpc>
                <a:spcPct val="100000"/>
              </a:lnSpc>
              <a:spcBef>
                <a:spcPts val="0"/>
              </a:spcBef>
              <a:spcAft>
                <a:spcPts val="0"/>
              </a:spcAft>
              <a:buFont typeface="Arial"/>
              <a:buChar char="•"/>
              <a:defRPr/>
            </a:pPr>
            <a:r>
              <a:rPr lang="tr-TR" sz="1800" b="0" i="0" u="none" strike="noStrike" cap="none" spc="0">
                <a:solidFill>
                  <a:schemeClr val="tx1"/>
                </a:solidFill>
                <a:latin typeface="Calibri"/>
                <a:ea typeface="Calibri"/>
                <a:cs typeface="Calibri"/>
              </a:rPr>
              <a:t>Yapay zekalara komut verirken istenilen en iyi çıktıyı almak için komutları (promptları) en uygun hale getirmeye ise </a:t>
            </a:r>
            <a:r>
              <a:rPr lang="tr-TR" sz="1800" b="1" i="0" u="none" strike="noStrike" cap="none" spc="0">
                <a:solidFill>
                  <a:schemeClr val="tx1"/>
                </a:solidFill>
                <a:latin typeface="Calibri"/>
                <a:ea typeface="Calibri"/>
                <a:cs typeface="Calibri"/>
              </a:rPr>
              <a:t>komut mühendisliği (prompt engineering)</a:t>
            </a:r>
            <a:r>
              <a:rPr lang="tr-TR" sz="1800" b="0" i="0" u="none" strike="noStrike" cap="none" spc="0">
                <a:solidFill>
                  <a:schemeClr val="tx1"/>
                </a:solidFill>
                <a:latin typeface="Calibri"/>
                <a:ea typeface="Calibri"/>
                <a:cs typeface="Calibri"/>
              </a:rPr>
              <a:t> denir.</a:t>
            </a:r>
            <a:endParaRPr lang="tr-TR" sz="1800" b="0" i="0" u="none" strike="noStrike" cap="none" spc="0">
              <a:solidFill>
                <a:schemeClr val="tx1"/>
              </a:solidFill>
              <a:latin typeface="Calibri"/>
              <a:ea typeface="Calibri"/>
              <a:cs typeface="Calibri"/>
            </a:endParaRPr>
          </a:p>
          <a:p>
            <a:pPr marL="283879" indent="-283879" algn="l">
              <a:lnSpc>
                <a:spcPct val="100000"/>
              </a:lnSpc>
              <a:spcBef>
                <a:spcPts val="0"/>
              </a:spcBef>
              <a:spcAft>
                <a:spcPts val="0"/>
              </a:spcAft>
              <a:buFont typeface="Arial"/>
              <a:buChar char="•"/>
              <a:defRPr/>
            </a:pPr>
            <a:endParaRPr lang="tr-TR" sz="1800" b="0" i="0" u="none" strike="noStrike" cap="none" spc="0">
              <a:solidFill>
                <a:schemeClr val="tx1"/>
              </a:solidFill>
              <a:latin typeface="Calibri"/>
              <a:ea typeface="Calibri"/>
              <a:cs typeface="Calibri"/>
            </a:endParaRPr>
          </a:p>
          <a:p>
            <a:pPr marL="283879" indent="-283879" algn="l">
              <a:lnSpc>
                <a:spcPct val="100000"/>
              </a:lnSpc>
              <a:spcBef>
                <a:spcPts val="0"/>
              </a:spcBef>
              <a:spcAft>
                <a:spcPts val="0"/>
              </a:spcAft>
              <a:buFont typeface="Arial"/>
              <a:buChar char="•"/>
              <a:defRPr/>
            </a:pPr>
            <a:r>
              <a:rPr lang="tr-TR" sz="1800" b="0" i="0" u="none" strike="noStrike" cap="none" spc="0">
                <a:solidFill>
                  <a:schemeClr val="tx1"/>
                </a:solidFill>
                <a:latin typeface="Calibri"/>
                <a:ea typeface="Calibri"/>
                <a:cs typeface="Calibri"/>
              </a:rPr>
              <a:t>Etkili komut oluşturmak için her geçen gün yeni teknikler geliştirilmektedir.</a:t>
            </a:r>
            <a:r>
              <a:rPr lang="tr-TR" sz="1800" b="0" i="0" u="none" strike="noStrike" cap="none" spc="0">
                <a:solidFill>
                  <a:schemeClr val="tx1"/>
                </a:solidFill>
                <a:latin typeface="Calibri"/>
                <a:ea typeface="Calibri"/>
                <a:cs typeface="Calibri"/>
              </a:rPr>
              <a:t> </a:t>
            </a:r>
            <a:endParaRPr lang="tr-TR" sz="1800" b="0" i="0" u="none" strike="noStrike" cap="none" spc="0">
              <a:solidFill>
                <a:schemeClr val="tx1"/>
              </a:solidFill>
              <a:latin typeface="Calibri"/>
              <a:ea typeface="Calibri"/>
              <a:cs typeface="Calibri"/>
            </a:endParaRPr>
          </a:p>
          <a:p>
            <a:pPr marL="283879" indent="-283879" algn="l">
              <a:lnSpc>
                <a:spcPct val="100000"/>
              </a:lnSpc>
              <a:spcBef>
                <a:spcPts val="0"/>
              </a:spcBef>
              <a:spcAft>
                <a:spcPts val="0"/>
              </a:spcAft>
              <a:buFont typeface="Arial"/>
              <a:buChar char="•"/>
              <a:defRPr/>
            </a:pPr>
            <a:r>
              <a:rPr lang="tr-TR" sz="1800" b="0" i="0" u="none" strike="noStrike" cap="none" spc="0">
                <a:solidFill>
                  <a:schemeClr val="tx1"/>
                </a:solidFill>
                <a:latin typeface="Calibri"/>
                <a:ea typeface="Calibri"/>
                <a:cs typeface="Calibri"/>
              </a:rPr>
              <a:t>Bunlardan birkaçı şunlardır:</a:t>
            </a:r>
            <a:endParaRPr lang="tr-TR" sz="1800" b="0" i="0" u="none" strike="noStrike" cap="none" spc="0">
              <a:solidFill>
                <a:schemeClr val="tx1"/>
              </a:solidFill>
              <a:latin typeface="Calibri"/>
              <a:ea typeface="Calibri"/>
              <a:cs typeface="Calibri"/>
            </a:endParaRPr>
          </a:p>
          <a:p>
            <a:pPr algn="l">
              <a:lnSpc>
                <a:spcPct val="100000"/>
              </a:lnSpc>
              <a:spcBef>
                <a:spcPts val="0"/>
              </a:spcBef>
              <a:spcAft>
                <a:spcPts val="0"/>
              </a:spcAft>
              <a:defRPr/>
            </a:pPr>
            <a:endParaRPr lang="tr-TR" sz="1800" b="0" i="0" u="none" strike="noStrike" cap="none" spc="0">
              <a:solidFill>
                <a:schemeClr val="tx1"/>
              </a:solidFill>
              <a:latin typeface="Calibri"/>
              <a:ea typeface="Calibri"/>
              <a:cs typeface="Calibri"/>
            </a:endParaRPr>
          </a:p>
          <a:p>
            <a:pPr marL="283879" indent="-283879" algn="l">
              <a:lnSpc>
                <a:spcPct val="100000"/>
              </a:lnSpc>
              <a:spcBef>
                <a:spcPts val="0"/>
              </a:spcBef>
              <a:spcAft>
                <a:spcPts val="0"/>
              </a:spcAft>
              <a:buAutoNum type="arabicPeriod"/>
              <a:defRPr/>
            </a:pPr>
            <a:r>
              <a:rPr lang="tr-TR" sz="1800" b="1" i="0" u="none" strike="noStrike" cap="none" spc="0">
                <a:solidFill>
                  <a:schemeClr val="tx1"/>
                </a:solidFill>
                <a:latin typeface="Calibri"/>
                <a:ea typeface="Calibri"/>
                <a:cs typeface="Calibri"/>
              </a:rPr>
              <a:t>Sıfır Örnekli Komutlar</a:t>
            </a:r>
            <a:endParaRPr lang="tr-TR" sz="1800" b="1" i="0" u="none" strike="noStrike" cap="none" spc="0">
              <a:solidFill>
                <a:schemeClr val="tx1"/>
              </a:solidFill>
              <a:latin typeface="Calibri"/>
              <a:ea typeface="Calibri"/>
              <a:cs typeface="Calibri"/>
            </a:endParaRPr>
          </a:p>
          <a:p>
            <a:pPr marL="283879" indent="-283879" algn="l">
              <a:lnSpc>
                <a:spcPct val="100000"/>
              </a:lnSpc>
              <a:spcBef>
                <a:spcPts val="0"/>
              </a:spcBef>
              <a:spcAft>
                <a:spcPts val="0"/>
              </a:spcAft>
              <a:buAutoNum type="arabicPeriod"/>
              <a:defRPr/>
            </a:pPr>
            <a:r>
              <a:rPr lang="tr-TR" sz="1800" b="1" i="0" u="none" strike="noStrike" cap="none" spc="0">
                <a:solidFill>
                  <a:schemeClr val="tx1"/>
                </a:solidFill>
                <a:latin typeface="Calibri"/>
                <a:ea typeface="Calibri"/>
                <a:cs typeface="Calibri"/>
              </a:rPr>
              <a:t>Örnekli Komutlar</a:t>
            </a:r>
            <a:endParaRPr lang="tr-TR" sz="1800" b="1" i="0" u="none" strike="noStrike" cap="none" spc="0">
              <a:solidFill>
                <a:schemeClr val="tx1"/>
              </a:solidFill>
              <a:latin typeface="Calibri"/>
              <a:ea typeface="Calibri"/>
              <a:cs typeface="Calibri"/>
            </a:endParaRPr>
          </a:p>
          <a:p>
            <a:pPr marL="283879" indent="-283879" algn="l">
              <a:lnSpc>
                <a:spcPct val="100000"/>
              </a:lnSpc>
              <a:spcBef>
                <a:spcPts val="0"/>
              </a:spcBef>
              <a:spcAft>
                <a:spcPts val="0"/>
              </a:spcAft>
              <a:buAutoNum type="arabicPeriod"/>
              <a:defRPr/>
            </a:pPr>
            <a:r>
              <a:rPr lang="tr-TR" sz="1800" b="1" i="0" u="none" strike="noStrike" cap="none" spc="0">
                <a:solidFill>
                  <a:schemeClr val="tx1"/>
                </a:solidFill>
                <a:latin typeface="Calibri"/>
                <a:ea typeface="Calibri"/>
                <a:cs typeface="Calibri"/>
              </a:rPr>
              <a:t>Komut Zincirleri</a:t>
            </a:r>
            <a:endParaRPr sz="1800" b="1" i="0" u="none" strike="noStrike" cap="none" spc="0">
              <a:solidFill>
                <a:schemeClr val="tx1"/>
              </a:solidFill>
              <a:latin typeface="Calibri"/>
              <a:ea typeface="Calibri"/>
              <a:cs typeface="Calibri"/>
            </a:endParaRPr>
          </a:p>
          <a:p>
            <a:pPr marL="283879" indent="-283879" algn="l">
              <a:lnSpc>
                <a:spcPct val="100000"/>
              </a:lnSpc>
              <a:spcBef>
                <a:spcPts val="0"/>
              </a:spcBef>
              <a:spcAft>
                <a:spcPts val="0"/>
              </a:spcAft>
              <a:buFont typeface="Arial"/>
              <a:buChar char="•"/>
              <a:defRPr/>
            </a:pPr>
            <a:endParaRPr lang="tr-TR" sz="1800" b="0" i="0" u="none" strike="noStrike" cap="none" spc="0">
              <a:solidFill>
                <a:schemeClr val="tx1"/>
              </a:solidFill>
              <a:latin typeface="Calibri"/>
              <a:ea typeface="Calibri"/>
              <a:cs typeface="Calibri"/>
            </a:endParaRPr>
          </a:p>
        </p:txBody>
      </p:sp>
      <p:pic>
        <p:nvPicPr>
          <p:cNvPr id="1225896117" name=""/>
          <p:cNvPicPr>
            <a:picLocks noChangeAspect="1"/>
          </p:cNvPicPr>
          <p:nvPr/>
        </p:nvPicPr>
        <p:blipFill>
          <a:blip r:embed="rId3"/>
          <a:stretch/>
        </p:blipFill>
        <p:spPr bwMode="auto">
          <a:xfrm flipH="0" flipV="0">
            <a:off x="7018960" y="1098795"/>
            <a:ext cx="4514850" cy="451485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20611685" name="Slayt Numarası Yer Tutucusu 5"/>
          <p:cNvSpPr>
            <a:spLocks noGrp="1"/>
          </p:cNvSpPr>
          <p:nvPr>
            <p:ph type="sldNum" sz="quarter" idx="12"/>
          </p:nvPr>
        </p:nvSpPr>
        <p:spPr bwMode="auto">
          <a:xfrm>
            <a:off x="9372597" y="6356349"/>
            <a:ext cx="2743200" cy="365124"/>
          </a:xfrm>
        </p:spPr>
        <p:txBody>
          <a:bodyPr/>
          <a:lstStyle/>
          <a:p>
            <a:pPr>
              <a:defRPr/>
            </a:pPr>
            <a:fld id="{1815DE49-BE57-F2A5-D2DF-6846BAE3897A}" type="slidenum">
              <a:rPr lang="tr-TR">
                <a:solidFill>
                  <a:schemeClr val="bg1"/>
                </a:solidFill>
              </a:rPr>
              <a:t/>
            </a:fld>
            <a:endParaRPr>
              <a:solidFill>
                <a:schemeClr val="bg1"/>
              </a:solidFill>
            </a:endParaRPr>
          </a:p>
        </p:txBody>
      </p:sp>
      <p:sp>
        <p:nvSpPr>
          <p:cNvPr id="867041628" name="Unvan 1"/>
          <p:cNvSpPr>
            <a:spLocks noGrp="1"/>
          </p:cNvSpPr>
          <p:nvPr/>
        </p:nvSpPr>
        <p:spPr bwMode="auto">
          <a:xfrm>
            <a:off x="2900854" y="0"/>
            <a:ext cx="9157137" cy="830316"/>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Sıfır Örnekli Komutlar</a:t>
            </a:r>
            <a:endParaRPr sz="2600"/>
          </a:p>
        </p:txBody>
      </p:sp>
      <p:sp>
        <p:nvSpPr>
          <p:cNvPr id="787734497" name=""/>
          <p:cNvSpPr/>
          <p:nvPr/>
        </p:nvSpPr>
        <p:spPr bwMode="auto">
          <a:xfrm rot="0" flipH="0" flipV="0">
            <a:off x="75163" y="6592887"/>
            <a:ext cx="4730749" cy="128586"/>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884212704" name=""/>
          <p:cNvSpPr txBox="1"/>
          <p:nvPr/>
        </p:nvSpPr>
        <p:spPr bwMode="auto">
          <a:xfrm rot="0" flipH="0" flipV="0">
            <a:off x="181949" y="1098795"/>
            <a:ext cx="8389291"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marL="371994" indent="-371994" algn="l">
              <a:buAutoNum type="arabicParenR"/>
              <a:defRPr/>
            </a:pPr>
            <a:r>
              <a:rPr sz="2600" b="1"/>
              <a:t>Sıfır Örnekli Komutlar</a:t>
            </a:r>
            <a:endParaRPr sz="2600" b="1"/>
          </a:p>
        </p:txBody>
      </p:sp>
      <p:sp>
        <p:nvSpPr>
          <p:cNvPr id="1218628552" name=""/>
          <p:cNvSpPr txBox="1"/>
          <p:nvPr/>
        </p:nvSpPr>
        <p:spPr bwMode="auto">
          <a:xfrm rot="0" flipH="0" flipV="0">
            <a:off x="75162" y="1586835"/>
            <a:ext cx="7150302" cy="420660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b="1"/>
              <a:t>Teknik kullanılmadan verilen komut:</a:t>
            </a:r>
            <a:endParaRPr b="1"/>
          </a:p>
          <a:p>
            <a:pPr>
              <a:defRPr/>
            </a:pPr>
            <a:r>
              <a:rPr b="0"/>
              <a:t>“Bugün hava 7 derecedir.” metni ne türde bir yorumdur?</a:t>
            </a:r>
            <a:endParaRPr b="1"/>
          </a:p>
          <a:p>
            <a:pPr>
              <a:defRPr/>
            </a:pPr>
            <a:r>
              <a:rPr b="1"/>
              <a:t>Gemini Çıktısı:</a:t>
            </a:r>
            <a:endParaRPr b="1"/>
          </a:p>
          <a:p>
            <a:pPr>
              <a:defRPr/>
            </a:pPr>
            <a:r>
              <a:rPr lang="tr-TR" sz="1800" b="0" i="0" u="none" strike="noStrike" cap="none" spc="0">
                <a:solidFill>
                  <a:schemeClr val="tx1"/>
                </a:solidFill>
                <a:latin typeface="Calibri"/>
                <a:ea typeface="Calibri"/>
                <a:cs typeface="Calibri"/>
              </a:rPr>
              <a:t>"Bugün hava 7 derecedir." metni nesnel bir yorumdur.</a:t>
            </a:r>
            <a:endParaRPr b="0"/>
          </a:p>
          <a:p>
            <a:pPr>
              <a:defRPr/>
            </a:pPr>
            <a:r>
              <a:rPr b="1"/>
              <a:t>—————————————————————————————————</a:t>
            </a:r>
            <a:endParaRPr b="1"/>
          </a:p>
          <a:p>
            <a:pPr>
              <a:defRPr/>
            </a:pPr>
            <a:r>
              <a:rPr b="1"/>
              <a:t>Sıfır örnekli komut tekniğiyle verilen komut: </a:t>
            </a:r>
            <a:endParaRPr b="1"/>
          </a:p>
          <a:p>
            <a:pPr>
              <a:defRPr/>
            </a:pPr>
            <a:r>
              <a:rPr b="0">
                <a:highlight>
                  <a:srgbClr val="FFFF00"/>
                </a:highlight>
              </a:rPr>
              <a:t>Metni; olumlu, olumsuz ya da tarafsız yorum olarak sınıflandır.</a:t>
            </a:r>
            <a:endParaRPr b="0">
              <a:highlight>
                <a:srgbClr val="FFFF00"/>
              </a:highlight>
            </a:endParaRPr>
          </a:p>
          <a:p>
            <a:pPr>
              <a:defRPr/>
            </a:pPr>
            <a:r>
              <a:rPr b="0">
                <a:highlight>
                  <a:srgbClr val="FFFF00"/>
                </a:highlight>
              </a:rPr>
              <a:t>Metin: Bugün hava 7 derecedir.</a:t>
            </a:r>
            <a:endParaRPr b="0"/>
          </a:p>
          <a:p>
            <a:pPr>
              <a:defRPr/>
            </a:pPr>
            <a:endParaRPr b="0"/>
          </a:p>
          <a:p>
            <a:pPr>
              <a:defRPr/>
            </a:pPr>
            <a:r>
              <a:rPr b="1"/>
              <a:t>Gemini Çıktısı: </a:t>
            </a:r>
            <a:endParaRPr b="0"/>
          </a:p>
          <a:p>
            <a:pPr>
              <a:defRPr/>
            </a:pPr>
            <a:r>
              <a:rPr lang="tr-TR" sz="1800" b="0" i="0" u="none" strike="noStrike" cap="none" spc="0">
                <a:solidFill>
                  <a:schemeClr val="tx1"/>
                </a:solidFill>
                <a:highlight>
                  <a:srgbClr val="00FFFF"/>
                </a:highlight>
                <a:latin typeface="Calibri"/>
                <a:ea typeface="Calibri"/>
                <a:cs typeface="Calibri"/>
              </a:rPr>
              <a:t>Sınıflandırma: Tarafsız</a:t>
            </a:r>
            <a:endParaRPr b="0">
              <a:highlight>
                <a:srgbClr val="00FFFF"/>
              </a:highlight>
            </a:endParaRPr>
          </a:p>
          <a:p>
            <a:pPr>
              <a:defRPr/>
            </a:pPr>
            <a:r>
              <a:rPr b="0"/>
              <a:t>—————————————————————————————————-</a:t>
            </a:r>
            <a:endParaRPr b="0"/>
          </a:p>
          <a:p>
            <a:pPr>
              <a:defRPr/>
            </a:pPr>
            <a:endParaRPr b="0"/>
          </a:p>
          <a:p>
            <a:pPr>
              <a:defRPr/>
            </a:pPr>
            <a:r>
              <a:rPr b="0"/>
              <a:t>Bu komut verme tekniğinde komutlar, beklenen çıktılar ile birlikte verilir. Böylece yapay zeka yalnızca istediğimiz çıktıları verecektir.</a:t>
            </a:r>
            <a:endParaRPr b="0"/>
          </a:p>
        </p:txBody>
      </p:sp>
      <p:pic>
        <p:nvPicPr>
          <p:cNvPr id="1993851953" name=""/>
          <p:cNvPicPr>
            <a:picLocks noChangeAspect="1"/>
          </p:cNvPicPr>
          <p:nvPr/>
        </p:nvPicPr>
        <p:blipFill>
          <a:blip r:embed="rId3"/>
          <a:stretch/>
        </p:blipFill>
        <p:spPr bwMode="auto">
          <a:xfrm flipH="0" flipV="0">
            <a:off x="7328997" y="1147275"/>
            <a:ext cx="4563449" cy="456344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15392507" name="Slayt Numarası Yer Tutucusu 5"/>
          <p:cNvSpPr>
            <a:spLocks noGrp="1"/>
          </p:cNvSpPr>
          <p:nvPr>
            <p:ph type="sldNum" sz="quarter" idx="12"/>
          </p:nvPr>
        </p:nvSpPr>
        <p:spPr bwMode="auto">
          <a:xfrm>
            <a:off x="9372597" y="6356349"/>
            <a:ext cx="2743200" cy="365123"/>
          </a:xfrm>
        </p:spPr>
        <p:txBody>
          <a:bodyPr/>
          <a:lstStyle/>
          <a:p>
            <a:pPr>
              <a:defRPr/>
            </a:pPr>
            <a:fld id="{599F985C-DD44-370A-3633-23BCFC669064}" type="slidenum">
              <a:rPr lang="tr-TR">
                <a:solidFill>
                  <a:schemeClr val="bg1"/>
                </a:solidFill>
              </a:rPr>
              <a:t/>
            </a:fld>
            <a:endParaRPr>
              <a:solidFill>
                <a:schemeClr val="bg1"/>
              </a:solidFill>
            </a:endParaRPr>
          </a:p>
        </p:txBody>
      </p:sp>
      <p:sp>
        <p:nvSpPr>
          <p:cNvPr id="1058278463" name="Unvan 1"/>
          <p:cNvSpPr>
            <a:spLocks noGrp="1"/>
          </p:cNvSpPr>
          <p:nvPr/>
        </p:nvSpPr>
        <p:spPr bwMode="auto">
          <a:xfrm>
            <a:off x="2900853" y="0"/>
            <a:ext cx="9157137" cy="830315"/>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Sıfır Örnekli Komutlar</a:t>
            </a:r>
            <a:endParaRPr sz="2600"/>
          </a:p>
        </p:txBody>
      </p:sp>
      <p:sp>
        <p:nvSpPr>
          <p:cNvPr id="491172325" name=""/>
          <p:cNvSpPr/>
          <p:nvPr/>
        </p:nvSpPr>
        <p:spPr bwMode="auto">
          <a:xfrm rot="0" flipH="0" flipV="0">
            <a:off x="75162" y="6592887"/>
            <a:ext cx="4730748" cy="128585"/>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603902711" name=""/>
          <p:cNvSpPr txBox="1"/>
          <p:nvPr/>
        </p:nvSpPr>
        <p:spPr bwMode="auto">
          <a:xfrm rot="0" flipH="0" flipV="0">
            <a:off x="255659" y="1098795"/>
            <a:ext cx="8321340"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600" b="1"/>
              <a:t>Sıfır Örnekli Komutlar</a:t>
            </a:r>
            <a:r>
              <a:rPr sz="2600" b="1"/>
              <a:t> ile Görsel Oluşturma</a:t>
            </a:r>
            <a:endParaRPr sz="2600" b="1"/>
          </a:p>
        </p:txBody>
      </p:sp>
      <p:sp>
        <p:nvSpPr>
          <p:cNvPr id="949740766" name=""/>
          <p:cNvSpPr txBox="1"/>
          <p:nvPr/>
        </p:nvSpPr>
        <p:spPr bwMode="auto">
          <a:xfrm rot="0" flipH="0" flipV="0">
            <a:off x="75161" y="1586835"/>
            <a:ext cx="11822372"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marL="283879" indent="-283879">
              <a:buFont typeface="Arial"/>
              <a:buChar char="•"/>
              <a:defRPr/>
            </a:pPr>
            <a:r>
              <a:rPr b="0"/>
              <a:t>Bu ve diğer tüm görsel oluşturma komutlarında en yaygın olarak kullanılan komut şablonu şöyledir:</a:t>
            </a:r>
            <a:endParaRPr b="0"/>
          </a:p>
        </p:txBody>
      </p:sp>
      <p:sp>
        <p:nvSpPr>
          <p:cNvPr id="284255054" name=""/>
          <p:cNvSpPr/>
          <p:nvPr/>
        </p:nvSpPr>
        <p:spPr bwMode="auto">
          <a:xfrm rot="0" flipH="0" flipV="0">
            <a:off x="353399" y="2295524"/>
            <a:ext cx="1924049" cy="457200"/>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p>
            <a:pPr>
              <a:defRPr/>
            </a:pPr>
            <a:r>
              <a:rPr/>
              <a:t>ANA KONU</a:t>
            </a:r>
            <a:r>
              <a:rPr/>
              <a:t> /ÖZNE</a:t>
            </a:r>
            <a:endParaRPr/>
          </a:p>
        </p:txBody>
      </p:sp>
      <p:sp>
        <p:nvSpPr>
          <p:cNvPr id="1554834240" name=""/>
          <p:cNvSpPr/>
          <p:nvPr/>
        </p:nvSpPr>
        <p:spPr bwMode="auto">
          <a:xfrm rot="0" flipH="0" flipV="0">
            <a:off x="2900853" y="2295524"/>
            <a:ext cx="1905057" cy="4572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p>
            <a:pPr>
              <a:defRPr/>
            </a:pPr>
            <a:r>
              <a:rPr>
                <a:solidFill>
                  <a:schemeClr val="tx1"/>
                </a:solidFill>
              </a:rPr>
              <a:t>EYLEM/ORTAM</a:t>
            </a:r>
            <a:endParaRPr>
              <a:solidFill>
                <a:schemeClr val="tx1"/>
              </a:solidFill>
            </a:endParaRPr>
          </a:p>
        </p:txBody>
      </p:sp>
      <p:sp>
        <p:nvSpPr>
          <p:cNvPr id="1383070656" name=""/>
          <p:cNvSpPr/>
          <p:nvPr/>
        </p:nvSpPr>
        <p:spPr bwMode="auto">
          <a:xfrm rot="0" flipH="0" flipV="0">
            <a:off x="5412439" y="2295524"/>
            <a:ext cx="1905057" cy="457200"/>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p>
            <a:pPr>
              <a:defRPr/>
            </a:pPr>
            <a:r>
              <a:rPr>
                <a:solidFill>
                  <a:schemeClr val="tx1"/>
                </a:solidFill>
              </a:rPr>
              <a:t>STİL/SANAT AKIMI</a:t>
            </a:r>
            <a:endParaRPr>
              <a:solidFill>
                <a:schemeClr val="tx1"/>
              </a:solidFill>
            </a:endParaRPr>
          </a:p>
        </p:txBody>
      </p:sp>
      <p:sp>
        <p:nvSpPr>
          <p:cNvPr id="1190762735" name=""/>
          <p:cNvSpPr/>
          <p:nvPr/>
        </p:nvSpPr>
        <p:spPr bwMode="auto">
          <a:xfrm rot="0" flipH="0" flipV="0">
            <a:off x="7974663" y="2295524"/>
            <a:ext cx="3503935" cy="4572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p>
            <a:pPr>
              <a:defRPr/>
            </a:pPr>
            <a:r>
              <a:rPr/>
              <a:t> TEKNİK DETAYLAR / KAMERA AÇISI</a:t>
            </a:r>
            <a:endParaRPr/>
          </a:p>
        </p:txBody>
      </p:sp>
      <p:sp>
        <p:nvSpPr>
          <p:cNvPr id="253424110" name=""/>
          <p:cNvSpPr/>
          <p:nvPr/>
        </p:nvSpPr>
        <p:spPr bwMode="auto">
          <a:xfrm rot="0" flipH="0" flipV="0">
            <a:off x="2363175" y="2343150"/>
            <a:ext cx="428625" cy="409574"/>
          </a:xfrm>
          <a:prstGeom prst="mathPlus">
            <a:avLst>
              <a:gd name="adj1" fmla="val 23520"/>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sp>
      <p:sp>
        <p:nvSpPr>
          <p:cNvPr id="344001637" name=""/>
          <p:cNvSpPr/>
          <p:nvPr/>
        </p:nvSpPr>
        <p:spPr bwMode="auto">
          <a:xfrm rot="0" flipH="0" flipV="0">
            <a:off x="4906350" y="2343150"/>
            <a:ext cx="428625" cy="409573"/>
          </a:xfrm>
          <a:prstGeom prst="mathPlus">
            <a:avLst>
              <a:gd name="adj1" fmla="val 23520"/>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sp>
      <p:sp>
        <p:nvSpPr>
          <p:cNvPr id="255881226" name=""/>
          <p:cNvSpPr/>
          <p:nvPr/>
        </p:nvSpPr>
        <p:spPr bwMode="auto">
          <a:xfrm rot="0" flipH="0" flipV="0">
            <a:off x="7430474" y="2343150"/>
            <a:ext cx="428625" cy="409573"/>
          </a:xfrm>
          <a:prstGeom prst="mathPlus">
            <a:avLst>
              <a:gd name="adj1" fmla="val 23520"/>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sp>
      <p:sp>
        <p:nvSpPr>
          <p:cNvPr id="657973363" name=""/>
          <p:cNvSpPr txBox="1"/>
          <p:nvPr/>
        </p:nvSpPr>
        <p:spPr bwMode="auto">
          <a:xfrm rot="0" flipH="0" flipV="0">
            <a:off x="305775" y="2815229"/>
            <a:ext cx="1972394" cy="91476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Masa başında oturan insansı bir robot.</a:t>
            </a:r>
            <a:endParaRPr/>
          </a:p>
        </p:txBody>
      </p:sp>
      <p:sp>
        <p:nvSpPr>
          <p:cNvPr id="531331543" name=""/>
          <p:cNvSpPr txBox="1"/>
          <p:nvPr/>
        </p:nvSpPr>
        <p:spPr bwMode="auto">
          <a:xfrm rot="0" flipH="0" flipV="0">
            <a:off x="2900853" y="2891430"/>
            <a:ext cx="2016673" cy="173772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Loş ışıklı bir çalışma odasında, eski bir daktilo ile senaryo yazıyor. Odanın duvarlarında bir film afişi asılı.</a:t>
            </a:r>
            <a:endParaRPr/>
          </a:p>
        </p:txBody>
      </p:sp>
      <p:sp>
        <p:nvSpPr>
          <p:cNvPr id="1799308802" name=""/>
          <p:cNvSpPr txBox="1"/>
          <p:nvPr/>
        </p:nvSpPr>
        <p:spPr bwMode="auto">
          <a:xfrm rot="0" flipH="0" flipV="0">
            <a:off x="5413441" y="2891430"/>
            <a:ext cx="2041872" cy="1189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Dijital sanat, sinematik aydınlatma, detaylı ve gerçekçi dokular.</a:t>
            </a:r>
            <a:endParaRPr/>
          </a:p>
        </p:txBody>
      </p:sp>
      <p:sp>
        <p:nvSpPr>
          <p:cNvPr id="803841097" name=""/>
          <p:cNvSpPr txBox="1"/>
          <p:nvPr/>
        </p:nvSpPr>
        <p:spPr bwMode="auto">
          <a:xfrm rot="0" flipH="0" flipV="0">
            <a:off x="7974663" y="2815229"/>
            <a:ext cx="3542455" cy="91476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Omuz üstü kamera açısı, odakta robotun parmakları </a:t>
            </a:r>
            <a:r>
              <a:rPr/>
              <a:t>ve </a:t>
            </a:r>
            <a:r>
              <a:rPr/>
              <a:t>daktilonun tuşları var. </a:t>
            </a:r>
            <a:r>
              <a:rPr/>
              <a:t>Arka plan hafif bulanık.</a:t>
            </a:r>
            <a:endParaRPr/>
          </a:p>
        </p:txBody>
      </p:sp>
      <p:sp>
        <p:nvSpPr>
          <p:cNvPr id="2147069647" name=""/>
          <p:cNvSpPr/>
          <p:nvPr/>
        </p:nvSpPr>
        <p:spPr bwMode="auto">
          <a:xfrm rot="0" flipH="0" flipV="0">
            <a:off x="848699" y="3729989"/>
            <a:ext cx="752474" cy="857249"/>
          </a:xfrm>
          <a:prstGeom prst="down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sp>
      <p:sp>
        <p:nvSpPr>
          <p:cNvPr id="739284723" name=""/>
          <p:cNvSpPr txBox="1"/>
          <p:nvPr/>
        </p:nvSpPr>
        <p:spPr bwMode="auto">
          <a:xfrm rot="0" flipH="0" flipV="0">
            <a:off x="255659" y="4701179"/>
            <a:ext cx="2185957"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Beklenen nihai çıktı</a:t>
            </a:r>
            <a:r>
              <a:rPr/>
              <a: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17362111" name="Slayt Numarası Yer Tutucusu 5"/>
          <p:cNvSpPr>
            <a:spLocks noGrp="1"/>
          </p:cNvSpPr>
          <p:nvPr>
            <p:ph type="sldNum" sz="quarter" idx="12"/>
          </p:nvPr>
        </p:nvSpPr>
        <p:spPr bwMode="auto">
          <a:xfrm>
            <a:off x="9372597" y="6356349"/>
            <a:ext cx="2743200" cy="365123"/>
          </a:xfrm>
        </p:spPr>
        <p:txBody>
          <a:bodyPr/>
          <a:lstStyle/>
          <a:p>
            <a:pPr>
              <a:defRPr/>
            </a:pPr>
            <a:fld id="{3AACD5B9-A342-CE06-BBEA-6677C576D45C}" type="slidenum">
              <a:rPr lang="tr-TR">
                <a:solidFill>
                  <a:schemeClr val="bg1"/>
                </a:solidFill>
              </a:rPr>
              <a:t/>
            </a:fld>
            <a:endParaRPr>
              <a:solidFill>
                <a:schemeClr val="bg1"/>
              </a:solidFill>
            </a:endParaRPr>
          </a:p>
        </p:txBody>
      </p:sp>
      <p:sp>
        <p:nvSpPr>
          <p:cNvPr id="1898234289" name="Unvan 1"/>
          <p:cNvSpPr>
            <a:spLocks noGrp="1"/>
          </p:cNvSpPr>
          <p:nvPr/>
        </p:nvSpPr>
        <p:spPr bwMode="auto">
          <a:xfrm>
            <a:off x="2900853" y="0"/>
            <a:ext cx="9157137" cy="830315"/>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Sıfır Örnekli Komutlar</a:t>
            </a:r>
            <a:endParaRPr sz="2600"/>
          </a:p>
        </p:txBody>
      </p:sp>
      <p:sp>
        <p:nvSpPr>
          <p:cNvPr id="335083382" name=""/>
          <p:cNvSpPr/>
          <p:nvPr/>
        </p:nvSpPr>
        <p:spPr bwMode="auto">
          <a:xfrm rot="0" flipH="0" flipV="0">
            <a:off x="75162" y="6592887"/>
            <a:ext cx="4730748" cy="128585"/>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075084570" name=""/>
          <p:cNvSpPr/>
          <p:nvPr/>
        </p:nvSpPr>
        <p:spPr bwMode="auto">
          <a:xfrm rot="0" flipH="0" flipV="0">
            <a:off x="1760461" y="914399"/>
            <a:ext cx="1905057" cy="590549"/>
          </a:xfrm>
          <a:prstGeom prst="rect">
            <a:avLst/>
          </a:prstGeom>
          <a:solidFill>
            <a:srgbClr val="B30003"/>
          </a:solidFill>
        </p:spPr>
        <p:style>
          <a:lnRef idx="2">
            <a:schemeClr val="accent1">
              <a:shade val="50000"/>
            </a:schemeClr>
          </a:lnRef>
          <a:fillRef idx="1">
            <a:schemeClr val="accent1"/>
          </a:fillRef>
          <a:effectRef idx="0">
            <a:schemeClr val="accent1"/>
          </a:effectRef>
          <a:fontRef idx="minor">
            <a:schemeClr val="lt1"/>
          </a:fontRef>
        </p:style>
        <p:txBody>
          <a:bodyPr/>
          <a:p>
            <a:pPr>
              <a:defRPr/>
            </a:pPr>
            <a:r>
              <a:rPr b="1">
                <a:solidFill>
                  <a:schemeClr val="bg1"/>
                </a:solidFill>
              </a:rPr>
              <a:t>YETERSİZ KOMUT:</a:t>
            </a:r>
            <a:endParaRPr b="1">
              <a:solidFill>
                <a:schemeClr val="bg1"/>
              </a:solidFill>
            </a:endParaRPr>
          </a:p>
          <a:p>
            <a:pPr>
              <a:defRPr/>
            </a:pPr>
            <a:r>
              <a:rPr>
                <a:solidFill>
                  <a:schemeClr val="bg1"/>
                </a:solidFill>
              </a:rPr>
              <a:t>Bana bir robot çiz.</a:t>
            </a:r>
            <a:endParaRPr>
              <a:solidFill>
                <a:schemeClr val="bg1"/>
              </a:solidFill>
            </a:endParaRPr>
          </a:p>
        </p:txBody>
      </p:sp>
      <p:pic>
        <p:nvPicPr>
          <p:cNvPr id="986946980" name=""/>
          <p:cNvPicPr>
            <a:picLocks noChangeAspect="1"/>
          </p:cNvPicPr>
          <p:nvPr/>
        </p:nvPicPr>
        <p:blipFill>
          <a:blip r:embed="rId3"/>
          <a:stretch/>
        </p:blipFill>
        <p:spPr bwMode="auto">
          <a:xfrm flipH="0" flipV="0">
            <a:off x="357707" y="2133599"/>
            <a:ext cx="4272417" cy="4272417"/>
          </a:xfrm>
          <a:prstGeom prst="rect">
            <a:avLst/>
          </a:prstGeom>
        </p:spPr>
      </p:pic>
      <p:sp>
        <p:nvSpPr>
          <p:cNvPr id="198054672" name=""/>
          <p:cNvSpPr/>
          <p:nvPr/>
        </p:nvSpPr>
        <p:spPr bwMode="auto">
          <a:xfrm rot="0" flipH="0" flipV="0">
            <a:off x="5030174" y="914399"/>
            <a:ext cx="6972300" cy="117157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p>
            <a:pPr>
              <a:defRPr/>
            </a:pPr>
            <a:r>
              <a:rPr b="1">
                <a:solidFill>
                  <a:schemeClr val="bg1"/>
                </a:solidFill>
              </a:rPr>
              <a:t>SIFIR ÖRNEKLİ KOMUT:</a:t>
            </a:r>
            <a:endParaRPr b="1">
              <a:solidFill>
                <a:schemeClr val="bg1"/>
              </a:solidFill>
            </a:endParaRPr>
          </a:p>
          <a:p>
            <a:pPr>
              <a:defRPr/>
            </a:pPr>
            <a:r>
              <a:rPr lang="tr-TR" sz="1400" b="0" i="0" u="none" strike="noStrike" cap="none" spc="0">
                <a:solidFill>
                  <a:schemeClr val="bg1"/>
                </a:solidFill>
                <a:latin typeface="Calibri"/>
                <a:ea typeface="Calibri"/>
                <a:cs typeface="Calibri"/>
              </a:rPr>
              <a:t>Masa başında oturan insansı bir robot çizmeni istiyorum. Loş ışıklı bir çalışma odasında, eski bir daktilo ile senaryo yazıyor. Odanın duvarlarında bir film afişi asılı. Dijital sanat, sinematik aydınlatma, detaylı ve gerçekçi dokular. Omuz üstü kamera açısı, odakta robotun parmakları ve daktilonun tuşları var. Arka plan hafif bulanık.</a:t>
            </a:r>
            <a:endParaRPr>
              <a:solidFill>
                <a:schemeClr val="bg1"/>
              </a:solidFill>
            </a:endParaRPr>
          </a:p>
        </p:txBody>
      </p:sp>
      <p:pic>
        <p:nvPicPr>
          <p:cNvPr id="1703628657" name=""/>
          <p:cNvPicPr>
            <a:picLocks noChangeAspect="1"/>
          </p:cNvPicPr>
          <p:nvPr/>
        </p:nvPicPr>
        <p:blipFill>
          <a:blip r:embed="rId4"/>
          <a:stretch/>
        </p:blipFill>
        <p:spPr bwMode="auto">
          <a:xfrm flipH="0" flipV="0">
            <a:off x="6387885" y="2133599"/>
            <a:ext cx="4256879" cy="425687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4248685" name="Slayt Numarası Yer Tutucusu 5"/>
          <p:cNvSpPr>
            <a:spLocks noGrp="1"/>
          </p:cNvSpPr>
          <p:nvPr>
            <p:ph type="sldNum" sz="quarter" idx="12"/>
          </p:nvPr>
        </p:nvSpPr>
        <p:spPr bwMode="auto">
          <a:xfrm>
            <a:off x="9372597" y="6356349"/>
            <a:ext cx="2743200" cy="365123"/>
          </a:xfrm>
        </p:spPr>
        <p:txBody>
          <a:bodyPr/>
          <a:lstStyle/>
          <a:p>
            <a:pPr>
              <a:defRPr/>
            </a:pPr>
            <a:fld id="{38758EE8-DCAB-9F39-4BCD-91D0A63A9442}" type="slidenum">
              <a:rPr lang="tr-TR">
                <a:solidFill>
                  <a:schemeClr val="bg1"/>
                </a:solidFill>
              </a:rPr>
              <a:t/>
            </a:fld>
            <a:endParaRPr>
              <a:solidFill>
                <a:schemeClr val="bg1"/>
              </a:solidFill>
            </a:endParaRPr>
          </a:p>
        </p:txBody>
      </p:sp>
      <p:sp>
        <p:nvSpPr>
          <p:cNvPr id="1449280773" name="Unvan 1"/>
          <p:cNvSpPr>
            <a:spLocks noGrp="1"/>
          </p:cNvSpPr>
          <p:nvPr/>
        </p:nvSpPr>
        <p:spPr bwMode="auto">
          <a:xfrm>
            <a:off x="2900853" y="0"/>
            <a:ext cx="9157137" cy="830315"/>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Örnekli Komutlar</a:t>
            </a:r>
            <a:endParaRPr sz="2600"/>
          </a:p>
        </p:txBody>
      </p:sp>
      <p:sp>
        <p:nvSpPr>
          <p:cNvPr id="881758413" name=""/>
          <p:cNvSpPr/>
          <p:nvPr/>
        </p:nvSpPr>
        <p:spPr bwMode="auto">
          <a:xfrm rot="0" flipH="0" flipV="0">
            <a:off x="75162" y="6592887"/>
            <a:ext cx="4730748" cy="128585"/>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424365581" name=""/>
          <p:cNvSpPr txBox="1"/>
          <p:nvPr/>
        </p:nvSpPr>
        <p:spPr bwMode="auto">
          <a:xfrm rot="0" flipH="0" flipV="0">
            <a:off x="75162" y="1098795"/>
            <a:ext cx="8496798"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600" b="1"/>
              <a:t>2) Örnekli Komutlar</a:t>
            </a:r>
            <a:endParaRPr sz="2600" b="1"/>
          </a:p>
        </p:txBody>
      </p:sp>
      <p:sp>
        <p:nvSpPr>
          <p:cNvPr id="1773368745" name=""/>
          <p:cNvSpPr txBox="1"/>
          <p:nvPr/>
        </p:nvSpPr>
        <p:spPr bwMode="auto">
          <a:xfrm rot="0" flipH="0" flipV="0">
            <a:off x="75161" y="1586834"/>
            <a:ext cx="11813732" cy="448092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b="1"/>
              <a:t>Teknik kullanılmadan verilen komut:</a:t>
            </a:r>
            <a:endParaRPr b="1"/>
          </a:p>
          <a:p>
            <a:pPr>
              <a:defRPr/>
            </a:pPr>
            <a:r>
              <a:rPr b="0"/>
              <a:t>İçinde “göz” kelimesi geçen bir cümle oluştur.</a:t>
            </a:r>
            <a:endParaRPr b="1"/>
          </a:p>
          <a:p>
            <a:pPr>
              <a:defRPr/>
            </a:pPr>
            <a:r>
              <a:rPr b="1"/>
              <a:t>Gemini Çıktısı:</a:t>
            </a:r>
            <a:endParaRPr b="1"/>
          </a:p>
          <a:p>
            <a:pPr>
              <a:defRPr/>
            </a:pPr>
            <a:r>
              <a:rPr lang="tr-TR" sz="1800" b="0" i="0" u="none" strike="noStrike" cap="none" spc="0">
                <a:solidFill>
                  <a:schemeClr val="tx1"/>
                </a:solidFill>
                <a:latin typeface="Calibri"/>
                <a:ea typeface="Calibri"/>
                <a:cs typeface="Calibri"/>
              </a:rPr>
              <a:t>Çekmecenin gözü sıkışmış olmalı.</a:t>
            </a:r>
            <a:endParaRPr b="0"/>
          </a:p>
          <a:p>
            <a:pPr>
              <a:defRPr/>
            </a:pPr>
            <a:r>
              <a:rPr b="1"/>
              <a:t>—————————————————————————————————</a:t>
            </a:r>
            <a:endParaRPr b="1"/>
          </a:p>
          <a:p>
            <a:pPr>
              <a:defRPr/>
            </a:pPr>
            <a:r>
              <a:rPr b="1"/>
              <a:t>Örnekli komut tekniğiyle verilen komut: </a:t>
            </a:r>
            <a:endParaRPr b="1"/>
          </a:p>
          <a:p>
            <a:pPr>
              <a:defRPr/>
            </a:pPr>
            <a:r>
              <a:rPr lang="tr-TR" sz="1800" b="0" i="0" u="none" strike="noStrike" cap="none" spc="0">
                <a:solidFill>
                  <a:schemeClr val="tx1"/>
                </a:solidFill>
                <a:highlight>
                  <a:srgbClr val="FFFF00"/>
                </a:highlight>
                <a:latin typeface="+mn-lt"/>
                <a:ea typeface="+mn-ea"/>
                <a:cs typeface="+mn-cs"/>
              </a:rPr>
              <a:t>Laleler zambakgiller familyasına ait bir süs bitkisi türüdür.İçinde lale geçen bir cümle şudur: </a:t>
            </a:r>
            <a:r>
              <a:rPr lang="tr-TR" sz="1800" b="0" i="0" u="none" strike="noStrike" cap="none" spc="0">
                <a:solidFill>
                  <a:schemeClr val="tx1"/>
                </a:solidFill>
                <a:highlight>
                  <a:srgbClr val="FFFF00"/>
                </a:highlight>
                <a:latin typeface="Calibri"/>
                <a:ea typeface="Arial"/>
                <a:cs typeface="Arial"/>
              </a:rPr>
              <a:t>“Kokusunu en sevdiğim çiçek, laledir.</a:t>
            </a:r>
            <a:r>
              <a:rPr lang="tr-TR" sz="1800" b="0" i="0" u="none" strike="noStrike" cap="none" spc="0">
                <a:solidFill>
                  <a:schemeClr val="tx1"/>
                </a:solidFill>
                <a:highlight>
                  <a:srgbClr val="FFFF00"/>
                </a:highlight>
                <a:latin typeface="Calibri"/>
                <a:ea typeface="Arial"/>
                <a:cs typeface="Arial"/>
              </a:rPr>
              <a:t>”</a:t>
            </a:r>
            <a:endParaRPr sz="1800" b="0" i="0" u="none" strike="noStrike" cap="none" spc="0">
              <a:solidFill>
                <a:schemeClr val="tx1"/>
              </a:solidFill>
              <a:highlight>
                <a:srgbClr val="FFFF00"/>
              </a:highlight>
              <a:latin typeface="Times New Roman"/>
              <a:cs typeface="Times New Roman"/>
            </a:endParaRPr>
          </a:p>
          <a:p>
            <a:pPr>
              <a:defRPr/>
            </a:pPr>
            <a:r>
              <a:rPr lang="tr-TR" sz="1800" b="0" i="0" u="none" strike="noStrike" cap="none" spc="0">
                <a:solidFill>
                  <a:schemeClr val="tx1"/>
                </a:solidFill>
                <a:highlight>
                  <a:srgbClr val="FFFF00"/>
                </a:highlight>
                <a:latin typeface="Calibri"/>
                <a:ea typeface="Calibri"/>
                <a:cs typeface="Calibri"/>
              </a:rPr>
              <a:t>Gül, gülgiller  familyasının cinsinden, odunsu çok yıllık kapalı tohumlu güzel kokulu bitki türlerine verilen addır.  Bana g</a:t>
            </a:r>
            <a:r>
              <a:rPr lang="tr-TR" sz="1800" b="0" i="0" u="none" strike="noStrike" cap="none" spc="0">
                <a:solidFill>
                  <a:schemeClr val="tx1"/>
                </a:solidFill>
                <a:highlight>
                  <a:srgbClr val="FFFF00"/>
                </a:highlight>
                <a:latin typeface="Calibri"/>
                <a:ea typeface="Arial"/>
                <a:cs typeface="Arial"/>
              </a:rPr>
              <a:t>ül kelimesinin içinde geçtiği bir cümle oluştur. </a:t>
            </a:r>
            <a:endParaRPr b="0">
              <a:highlight>
                <a:srgbClr val="FFFF00"/>
              </a:highlight>
            </a:endParaRPr>
          </a:p>
          <a:p>
            <a:pPr>
              <a:defRPr/>
            </a:pPr>
            <a:r>
              <a:rPr b="1"/>
              <a:t>Gemini Çıktısı: </a:t>
            </a:r>
            <a:endParaRPr b="0"/>
          </a:p>
          <a:p>
            <a:pPr>
              <a:defRPr/>
            </a:pPr>
            <a:r>
              <a:rPr lang="tr-TR" sz="1800" b="0" i="0" u="none" strike="noStrike" cap="none" spc="0">
                <a:solidFill>
                  <a:schemeClr val="tx1"/>
                </a:solidFill>
                <a:highlight>
                  <a:srgbClr val="00FF00"/>
                </a:highlight>
                <a:latin typeface="Calibri"/>
                <a:ea typeface="Arial"/>
                <a:cs typeface="Arial"/>
              </a:rPr>
              <a:t>Cümle</a:t>
            </a:r>
            <a:r>
              <a:rPr lang="tr-TR" sz="1800" b="0" i="0" u="none" strike="noStrike" cap="none" spc="0">
                <a:solidFill>
                  <a:schemeClr val="tx1"/>
                </a:solidFill>
                <a:highlight>
                  <a:srgbClr val="00FF00"/>
                </a:highlight>
                <a:latin typeface="+mn-lt"/>
                <a:ea typeface="+mn-ea"/>
                <a:cs typeface="+mn-cs"/>
              </a:rPr>
              <a:t>:</a:t>
            </a:r>
            <a:r>
              <a:rPr lang="tr-TR" sz="1800" b="0" i="0" u="none" strike="noStrike" cap="none" spc="0">
                <a:solidFill>
                  <a:schemeClr val="tx1"/>
                </a:solidFill>
                <a:highlight>
                  <a:srgbClr val="00FF00"/>
                </a:highlight>
                <a:latin typeface="+mn-lt"/>
                <a:ea typeface="+mn-ea"/>
                <a:cs typeface="+mn-cs"/>
              </a:rPr>
              <a:t> Gül dikenli bir bitkidir.</a:t>
            </a:r>
            <a:endParaRPr sz="1800" b="0">
              <a:highlight>
                <a:srgbClr val="00FF00"/>
              </a:highlight>
            </a:endParaRPr>
          </a:p>
          <a:p>
            <a:pPr>
              <a:defRPr/>
            </a:pPr>
            <a:r>
              <a:rPr b="0"/>
              <a:t>—————————————————————————————————-</a:t>
            </a:r>
            <a:endParaRPr b="0"/>
          </a:p>
          <a:p>
            <a:pPr>
              <a:defRPr/>
            </a:pPr>
            <a:endParaRPr b="0"/>
          </a:p>
          <a:p>
            <a:pPr>
              <a:defRPr/>
            </a:pPr>
            <a:r>
              <a:rPr b="0"/>
              <a:t>Bu komut verme tekniğinde komutlar, beklenen çıktılar ve örnekleriyle birlikte verilir. Böylece yapay zeka çıktıları istediğimiz bağlamda ve yönde verecektir.</a:t>
            </a:r>
            <a:endParaRPr b="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17723698" name="Slayt Numarası Yer Tutucusu 5"/>
          <p:cNvSpPr>
            <a:spLocks noGrp="1"/>
          </p:cNvSpPr>
          <p:nvPr>
            <p:ph type="sldNum" sz="quarter" idx="12"/>
          </p:nvPr>
        </p:nvSpPr>
        <p:spPr bwMode="auto">
          <a:xfrm>
            <a:off x="9372597" y="6356349"/>
            <a:ext cx="2743200" cy="365123"/>
          </a:xfrm>
        </p:spPr>
        <p:txBody>
          <a:bodyPr/>
          <a:lstStyle/>
          <a:p>
            <a:pPr>
              <a:defRPr/>
            </a:pPr>
            <a:fld id="{68F92D22-CD6F-F084-2DA6-9CDCACF395AA}" type="slidenum">
              <a:rPr lang="tr-TR">
                <a:solidFill>
                  <a:schemeClr val="bg1"/>
                </a:solidFill>
              </a:rPr>
              <a:t/>
            </a:fld>
            <a:endParaRPr>
              <a:solidFill>
                <a:schemeClr val="bg1"/>
              </a:solidFill>
            </a:endParaRPr>
          </a:p>
        </p:txBody>
      </p:sp>
      <p:sp>
        <p:nvSpPr>
          <p:cNvPr id="258016579" name="Unvan 1"/>
          <p:cNvSpPr>
            <a:spLocks noGrp="1"/>
          </p:cNvSpPr>
          <p:nvPr/>
        </p:nvSpPr>
        <p:spPr bwMode="auto">
          <a:xfrm>
            <a:off x="2900853" y="0"/>
            <a:ext cx="9157137" cy="830315"/>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Örnekli Komutlar</a:t>
            </a:r>
            <a:endParaRPr sz="2600"/>
          </a:p>
        </p:txBody>
      </p:sp>
      <p:sp>
        <p:nvSpPr>
          <p:cNvPr id="2087841510" name=""/>
          <p:cNvSpPr/>
          <p:nvPr/>
        </p:nvSpPr>
        <p:spPr bwMode="auto">
          <a:xfrm rot="0" flipH="0" flipV="0">
            <a:off x="75162" y="6592887"/>
            <a:ext cx="4730748" cy="128585"/>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880796795" name=""/>
          <p:cNvSpPr txBox="1"/>
          <p:nvPr/>
        </p:nvSpPr>
        <p:spPr bwMode="auto">
          <a:xfrm rot="0" flipH="0" flipV="0">
            <a:off x="255659" y="1098795"/>
            <a:ext cx="8321700"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600" b="1"/>
              <a:t>Örnekli Komutlar</a:t>
            </a:r>
            <a:r>
              <a:rPr sz="2600" b="1"/>
              <a:t> ile Görsel Oluşturma</a:t>
            </a:r>
            <a:endParaRPr sz="2600" b="1"/>
          </a:p>
        </p:txBody>
      </p:sp>
      <p:sp>
        <p:nvSpPr>
          <p:cNvPr id="1672257424" name=""/>
          <p:cNvSpPr txBox="1"/>
          <p:nvPr/>
        </p:nvSpPr>
        <p:spPr bwMode="auto">
          <a:xfrm rot="0" flipH="0" flipV="0">
            <a:off x="75161" y="1586835"/>
            <a:ext cx="11822371" cy="366118"/>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marL="283878" indent="-283878">
              <a:buFont typeface="Arial"/>
              <a:buChar char="•"/>
              <a:defRPr/>
            </a:pPr>
            <a:r>
              <a:rPr b="0"/>
              <a:t>Bu ve diğer tüm görsel oluşturma komutlarında en yaygın olarak kullanılan komut şablonu şöyledir:</a:t>
            </a:r>
            <a:endParaRPr b="0"/>
          </a:p>
        </p:txBody>
      </p:sp>
      <p:sp>
        <p:nvSpPr>
          <p:cNvPr id="2084196014" name=""/>
          <p:cNvSpPr/>
          <p:nvPr/>
        </p:nvSpPr>
        <p:spPr bwMode="auto">
          <a:xfrm rot="0" flipH="0" flipV="0">
            <a:off x="353398" y="2295524"/>
            <a:ext cx="1924049" cy="457200"/>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p>
            <a:pPr>
              <a:defRPr/>
            </a:pPr>
            <a:r>
              <a:rPr/>
              <a:t>ANA KONU</a:t>
            </a:r>
            <a:r>
              <a:rPr/>
              <a:t> /ÖZNE</a:t>
            </a:r>
            <a:endParaRPr/>
          </a:p>
        </p:txBody>
      </p:sp>
      <p:sp>
        <p:nvSpPr>
          <p:cNvPr id="621654290" name=""/>
          <p:cNvSpPr/>
          <p:nvPr/>
        </p:nvSpPr>
        <p:spPr bwMode="auto">
          <a:xfrm rot="0" flipH="0" flipV="0">
            <a:off x="2900853" y="2295524"/>
            <a:ext cx="1905057" cy="4572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p>
            <a:pPr>
              <a:defRPr/>
            </a:pPr>
            <a:r>
              <a:rPr>
                <a:solidFill>
                  <a:schemeClr val="tx1"/>
                </a:solidFill>
              </a:rPr>
              <a:t>EYLEM/ORTAM</a:t>
            </a:r>
            <a:endParaRPr>
              <a:solidFill>
                <a:schemeClr val="tx1"/>
              </a:solidFill>
            </a:endParaRPr>
          </a:p>
        </p:txBody>
      </p:sp>
      <p:sp>
        <p:nvSpPr>
          <p:cNvPr id="62757253" name=""/>
          <p:cNvSpPr/>
          <p:nvPr/>
        </p:nvSpPr>
        <p:spPr bwMode="auto">
          <a:xfrm rot="0" flipH="0" flipV="0">
            <a:off x="5412439" y="2295524"/>
            <a:ext cx="1905057" cy="457200"/>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p>
            <a:pPr>
              <a:defRPr/>
            </a:pPr>
            <a:r>
              <a:rPr>
                <a:solidFill>
                  <a:schemeClr val="tx1"/>
                </a:solidFill>
              </a:rPr>
              <a:t>STİL/SANAT AKIMI</a:t>
            </a:r>
            <a:endParaRPr>
              <a:solidFill>
                <a:schemeClr val="tx1"/>
              </a:solidFill>
            </a:endParaRPr>
          </a:p>
        </p:txBody>
      </p:sp>
      <p:sp>
        <p:nvSpPr>
          <p:cNvPr id="982608413" name=""/>
          <p:cNvSpPr/>
          <p:nvPr/>
        </p:nvSpPr>
        <p:spPr bwMode="auto">
          <a:xfrm rot="0" flipH="0" flipV="0">
            <a:off x="7974663" y="2295524"/>
            <a:ext cx="3503935" cy="4572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p>
            <a:pPr>
              <a:defRPr/>
            </a:pPr>
            <a:r>
              <a:rPr/>
              <a:t> TEKNİK DETAYLAR / KAMERA AÇISI</a:t>
            </a:r>
            <a:endParaRPr/>
          </a:p>
        </p:txBody>
      </p:sp>
      <p:sp>
        <p:nvSpPr>
          <p:cNvPr id="819538054" name=""/>
          <p:cNvSpPr/>
          <p:nvPr/>
        </p:nvSpPr>
        <p:spPr bwMode="auto">
          <a:xfrm rot="0" flipH="0" flipV="0">
            <a:off x="2363175" y="2343150"/>
            <a:ext cx="428625" cy="409573"/>
          </a:xfrm>
          <a:prstGeom prst="mathPlus">
            <a:avLst>
              <a:gd name="adj1" fmla="val 23520"/>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sp>
      <p:sp>
        <p:nvSpPr>
          <p:cNvPr id="2001237712" name=""/>
          <p:cNvSpPr/>
          <p:nvPr/>
        </p:nvSpPr>
        <p:spPr bwMode="auto">
          <a:xfrm rot="0" flipH="0" flipV="0">
            <a:off x="4906350" y="2343150"/>
            <a:ext cx="428625" cy="409573"/>
          </a:xfrm>
          <a:prstGeom prst="mathPlus">
            <a:avLst>
              <a:gd name="adj1" fmla="val 23520"/>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sp>
      <p:sp>
        <p:nvSpPr>
          <p:cNvPr id="378761911" name=""/>
          <p:cNvSpPr/>
          <p:nvPr/>
        </p:nvSpPr>
        <p:spPr bwMode="auto">
          <a:xfrm rot="0" flipH="0" flipV="0">
            <a:off x="7430473" y="2343150"/>
            <a:ext cx="428625" cy="409573"/>
          </a:xfrm>
          <a:prstGeom prst="mathPlus">
            <a:avLst>
              <a:gd name="adj1" fmla="val 23520"/>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sp>
      <p:sp>
        <p:nvSpPr>
          <p:cNvPr id="1225941005" name=""/>
          <p:cNvSpPr txBox="1"/>
          <p:nvPr/>
        </p:nvSpPr>
        <p:spPr bwMode="auto">
          <a:xfrm rot="0" flipH="0" flipV="0">
            <a:off x="305775" y="2815229"/>
            <a:ext cx="1978513"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Uçan bir balina.</a:t>
            </a:r>
            <a:endParaRPr/>
          </a:p>
        </p:txBody>
      </p:sp>
      <p:sp>
        <p:nvSpPr>
          <p:cNvPr id="1704063189" name=""/>
          <p:cNvSpPr txBox="1"/>
          <p:nvPr/>
        </p:nvSpPr>
        <p:spPr bwMode="auto">
          <a:xfrm rot="0" flipH="0" flipV="0">
            <a:off x="2900853" y="2891430"/>
            <a:ext cx="2064912" cy="1189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Bulutların arasında süzülüyor. Etrafını başka küçük balıklar da sarmış durumda.</a:t>
            </a:r>
            <a:endParaRPr/>
          </a:p>
        </p:txBody>
      </p:sp>
      <p:sp>
        <p:nvSpPr>
          <p:cNvPr id="2130112922" name=""/>
          <p:cNvSpPr txBox="1"/>
          <p:nvPr/>
        </p:nvSpPr>
        <p:spPr bwMode="auto">
          <a:xfrm rot="0" flipH="0" flipV="0">
            <a:off x="5334975" y="2891430"/>
            <a:ext cx="2225444" cy="22863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lang="tr-TR" sz="1800" b="0" i="0" u="none" strike="noStrike" cap="none" spc="0">
                <a:solidFill>
                  <a:schemeClr val="tx1"/>
                </a:solidFill>
                <a:latin typeface="Calibri"/>
                <a:ea typeface="Calibri"/>
                <a:cs typeface="Calibri"/>
              </a:rPr>
              <a:t>Van Gogh'un Yıldızlı Gece tablosundaki gibi girdaplı fırça darbeleri</a:t>
            </a:r>
            <a:r>
              <a:rPr/>
              <a:t>. </a:t>
            </a:r>
            <a:r>
              <a:rPr lang="tr-TR" sz="1800" b="0" i="0" u="none" strike="noStrike" cap="none" spc="0">
                <a:solidFill>
                  <a:schemeClr val="tx1"/>
                </a:solidFill>
                <a:latin typeface="Calibri"/>
                <a:ea typeface="Calibri"/>
                <a:cs typeface="Calibri"/>
              </a:rPr>
              <a:t>Studio Ghibli animasyonlarındaki gibi yumuşak renk paleti.</a:t>
            </a:r>
            <a:endParaRPr/>
          </a:p>
        </p:txBody>
      </p:sp>
      <p:sp>
        <p:nvSpPr>
          <p:cNvPr id="77691718" name=""/>
          <p:cNvSpPr txBox="1"/>
          <p:nvPr/>
        </p:nvSpPr>
        <p:spPr bwMode="auto">
          <a:xfrm rot="0" flipH="0" flipV="0">
            <a:off x="7974663" y="2815229"/>
            <a:ext cx="3575575" cy="91476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Balinayı yandan görüyoruz. Arka planda bulutlar bulanık bir şekilde görünüyor.</a:t>
            </a:r>
            <a:endParaRPr/>
          </a:p>
        </p:txBody>
      </p:sp>
      <p:sp>
        <p:nvSpPr>
          <p:cNvPr id="738679884" name=""/>
          <p:cNvSpPr/>
          <p:nvPr/>
        </p:nvSpPr>
        <p:spPr bwMode="auto">
          <a:xfrm rot="0" flipH="0" flipV="0">
            <a:off x="848698" y="3301365"/>
            <a:ext cx="752474" cy="857248"/>
          </a:xfrm>
          <a:prstGeom prst="down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a:p>
            <a:pPr>
              <a:defRPr/>
            </a:pPr>
            <a:endParaRPr/>
          </a:p>
        </p:txBody>
      </p:sp>
      <p:sp>
        <p:nvSpPr>
          <p:cNvPr id="602231853" name=""/>
          <p:cNvSpPr txBox="1"/>
          <p:nvPr/>
        </p:nvSpPr>
        <p:spPr bwMode="auto">
          <a:xfrm rot="0" flipH="0" flipV="0">
            <a:off x="255659" y="4396378"/>
            <a:ext cx="2185956" cy="366118"/>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Beklenen nihai çıktı</a:t>
            </a:r>
            <a:r>
              <a:rPr/>
              <a:t>.</a:t>
            </a:r>
            <a:endParaRPr/>
          </a:p>
        </p:txBody>
      </p:sp>
      <p:sp>
        <p:nvSpPr>
          <p:cNvPr id="428830100" name=""/>
          <p:cNvSpPr/>
          <p:nvPr/>
        </p:nvSpPr>
        <p:spPr bwMode="auto">
          <a:xfrm rot="0" flipH="0" flipV="0">
            <a:off x="5877898" y="5111114"/>
            <a:ext cx="752474" cy="594360"/>
          </a:xfrm>
          <a:prstGeom prst="down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a:p>
            <a:pPr>
              <a:defRPr/>
            </a:pPr>
            <a:endParaRPr/>
          </a:p>
        </p:txBody>
      </p:sp>
      <p:sp>
        <p:nvSpPr>
          <p:cNvPr id="1991261954" name=""/>
          <p:cNvSpPr txBox="1"/>
          <p:nvPr/>
        </p:nvSpPr>
        <p:spPr bwMode="auto">
          <a:xfrm rot="0" flipH="0" flipV="0">
            <a:off x="4906350" y="5705474"/>
            <a:ext cx="2954188"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Referanslar/örnekler.</a:t>
            </a:r>
            <a:endParaRPr/>
          </a:p>
          <a:p>
            <a:pPr>
              <a:defRPr/>
            </a:pPr>
            <a:r>
              <a:rPr/>
              <a:t>*Örnek bir görsel de olabilir.</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43628914" name="Slayt Numarası Yer Tutucusu 5"/>
          <p:cNvSpPr>
            <a:spLocks noGrp="1"/>
          </p:cNvSpPr>
          <p:nvPr>
            <p:ph type="sldNum" sz="quarter" idx="12"/>
          </p:nvPr>
        </p:nvSpPr>
        <p:spPr bwMode="auto">
          <a:xfrm>
            <a:off x="9372597" y="6356349"/>
            <a:ext cx="2743200" cy="365123"/>
          </a:xfrm>
        </p:spPr>
        <p:txBody>
          <a:bodyPr/>
          <a:lstStyle/>
          <a:p>
            <a:pPr>
              <a:defRPr/>
            </a:pPr>
            <a:fld id="{025867DD-FC95-5BC2-FEF0-E7EE02F7240C}" type="slidenum">
              <a:rPr lang="tr-TR">
                <a:solidFill>
                  <a:schemeClr val="bg1"/>
                </a:solidFill>
              </a:rPr>
              <a:t/>
            </a:fld>
            <a:endParaRPr>
              <a:solidFill>
                <a:schemeClr val="bg1"/>
              </a:solidFill>
            </a:endParaRPr>
          </a:p>
        </p:txBody>
      </p:sp>
      <p:sp>
        <p:nvSpPr>
          <p:cNvPr id="431594042" name="Unvan 1"/>
          <p:cNvSpPr>
            <a:spLocks noGrp="1"/>
          </p:cNvSpPr>
          <p:nvPr/>
        </p:nvSpPr>
        <p:spPr bwMode="auto">
          <a:xfrm>
            <a:off x="2900853" y="0"/>
            <a:ext cx="9157137" cy="830315"/>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Örnekli Komutlar</a:t>
            </a:r>
            <a:endParaRPr sz="2600"/>
          </a:p>
        </p:txBody>
      </p:sp>
      <p:sp>
        <p:nvSpPr>
          <p:cNvPr id="1192108776" name=""/>
          <p:cNvSpPr/>
          <p:nvPr/>
        </p:nvSpPr>
        <p:spPr bwMode="auto">
          <a:xfrm rot="0" flipH="0" flipV="0">
            <a:off x="75162" y="6592887"/>
            <a:ext cx="4730748" cy="128585"/>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494668764" name=""/>
          <p:cNvSpPr/>
          <p:nvPr/>
        </p:nvSpPr>
        <p:spPr bwMode="auto">
          <a:xfrm rot="0" flipH="0" flipV="0">
            <a:off x="1373409" y="914398"/>
            <a:ext cx="2241012" cy="590549"/>
          </a:xfrm>
          <a:prstGeom prst="rect">
            <a:avLst/>
          </a:prstGeom>
          <a:solidFill>
            <a:srgbClr val="B30003"/>
          </a:solidFill>
        </p:spPr>
        <p:style>
          <a:lnRef idx="2">
            <a:schemeClr val="accent1">
              <a:shade val="50000"/>
            </a:schemeClr>
          </a:lnRef>
          <a:fillRef idx="1">
            <a:schemeClr val="accent1"/>
          </a:fillRef>
          <a:effectRef idx="0">
            <a:schemeClr val="accent1"/>
          </a:effectRef>
          <a:fontRef idx="minor">
            <a:schemeClr val="lt1"/>
          </a:fontRef>
        </p:style>
        <p:txBody>
          <a:bodyPr/>
          <a:p>
            <a:pPr>
              <a:defRPr/>
            </a:pPr>
            <a:r>
              <a:rPr b="1">
                <a:solidFill>
                  <a:schemeClr val="bg1"/>
                </a:solidFill>
              </a:rPr>
              <a:t>YETERSİZ KOMUT:</a:t>
            </a:r>
            <a:endParaRPr b="1">
              <a:solidFill>
                <a:schemeClr val="bg1"/>
              </a:solidFill>
            </a:endParaRPr>
          </a:p>
          <a:p>
            <a:pPr>
              <a:defRPr/>
            </a:pPr>
            <a:r>
              <a:rPr>
                <a:solidFill>
                  <a:schemeClr val="bg1"/>
                </a:solidFill>
              </a:rPr>
              <a:t>Uçan bir balina çiz.</a:t>
            </a:r>
            <a:endParaRPr>
              <a:solidFill>
                <a:schemeClr val="bg1"/>
              </a:solidFill>
            </a:endParaRPr>
          </a:p>
        </p:txBody>
      </p:sp>
      <p:sp>
        <p:nvSpPr>
          <p:cNvPr id="1219754627" name=""/>
          <p:cNvSpPr/>
          <p:nvPr/>
        </p:nvSpPr>
        <p:spPr bwMode="auto">
          <a:xfrm rot="0" flipH="0" flipV="0">
            <a:off x="5030174" y="914398"/>
            <a:ext cx="6972298" cy="117157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p>
            <a:pPr>
              <a:defRPr/>
            </a:pPr>
            <a:r>
              <a:rPr b="1">
                <a:solidFill>
                  <a:schemeClr val="bg1"/>
                </a:solidFill>
              </a:rPr>
              <a:t>ÖRNEKLİ KOMUT:</a:t>
            </a:r>
            <a:endParaRPr b="1">
              <a:solidFill>
                <a:schemeClr val="bg1"/>
              </a:solidFill>
            </a:endParaRPr>
          </a:p>
          <a:p>
            <a:pPr>
              <a:defRPr/>
            </a:pPr>
            <a:r>
              <a:rPr lang="tr-TR" sz="1400" b="0" i="0" u="none" strike="noStrike" cap="none" spc="0">
                <a:solidFill>
                  <a:schemeClr val="bg1"/>
                </a:solidFill>
                <a:latin typeface="Calibri"/>
                <a:ea typeface="Calibri"/>
                <a:cs typeface="Calibri"/>
              </a:rPr>
              <a:t>Uçan bir balina çizmeni istiyorum. Balina bulutların arasında süzülüyor. Etrafını başka küçük balıklar da sarmış durumda. Van Gogh'un Yıldızlı Gece tablosundaki gibi girdaplı fırça darbeleri. Studio Ghibli animasyonlarındaki gibi yumuşak renk paleti. Bu iki stili birleştir. Balinayı yandan görüyoruz. Arka planda bulutlar bulanık bir şekilde görünüyor. </a:t>
            </a:r>
            <a:endParaRPr lang="tr-TR" sz="1400" b="0" i="0" u="none" strike="noStrike" cap="none" spc="0">
              <a:solidFill>
                <a:schemeClr val="bg1"/>
              </a:solidFill>
              <a:latin typeface="Calibri"/>
              <a:cs typeface="Calibri"/>
            </a:endParaRPr>
          </a:p>
          <a:p>
            <a:pPr>
              <a:defRPr/>
            </a:pPr>
            <a:endParaRPr lang="tr-TR" sz="1400" b="0" i="0" u="none" strike="noStrike" cap="none" spc="0">
              <a:solidFill>
                <a:schemeClr val="bg1"/>
              </a:solidFill>
              <a:latin typeface="Calibri"/>
              <a:cs typeface="Calibri"/>
            </a:endParaRPr>
          </a:p>
          <a:p>
            <a:pPr>
              <a:defRPr/>
            </a:pPr>
            <a:r>
              <a:rPr lang="tr-TR" sz="1400" b="0" i="0" u="none" strike="noStrike" cap="none" spc="0">
                <a:solidFill>
                  <a:schemeClr val="bg1"/>
                </a:solidFill>
                <a:latin typeface="Calibri"/>
                <a:ea typeface="Calibri"/>
                <a:cs typeface="Calibri"/>
              </a:rPr>
              <a:t>çizer misin</a:t>
            </a:r>
            <a:endParaRPr>
              <a:solidFill>
                <a:schemeClr val="bg1"/>
              </a:solidFill>
            </a:endParaRPr>
          </a:p>
        </p:txBody>
      </p:sp>
      <p:pic>
        <p:nvPicPr>
          <p:cNvPr id="677089123" name=""/>
          <p:cNvPicPr>
            <a:picLocks noChangeAspect="1"/>
          </p:cNvPicPr>
          <p:nvPr/>
        </p:nvPicPr>
        <p:blipFill>
          <a:blip r:embed="rId3"/>
          <a:stretch/>
        </p:blipFill>
        <p:spPr bwMode="auto">
          <a:xfrm flipH="0" flipV="0">
            <a:off x="514349" y="2204151"/>
            <a:ext cx="4115774" cy="4115774"/>
          </a:xfrm>
          <a:prstGeom prst="rect">
            <a:avLst/>
          </a:prstGeom>
        </p:spPr>
      </p:pic>
      <p:pic>
        <p:nvPicPr>
          <p:cNvPr id="1546898906" name=""/>
          <p:cNvPicPr>
            <a:picLocks noChangeAspect="1"/>
          </p:cNvPicPr>
          <p:nvPr/>
        </p:nvPicPr>
        <p:blipFill>
          <a:blip r:embed="rId4"/>
          <a:stretch/>
        </p:blipFill>
        <p:spPr bwMode="auto">
          <a:xfrm flipH="0" flipV="0">
            <a:off x="6420825" y="2189774"/>
            <a:ext cx="4238624" cy="423862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72969282" name="Slayt Numarası Yer Tutucusu 5"/>
          <p:cNvSpPr>
            <a:spLocks noGrp="1"/>
          </p:cNvSpPr>
          <p:nvPr>
            <p:ph type="sldNum" sz="quarter" idx="12"/>
          </p:nvPr>
        </p:nvSpPr>
        <p:spPr bwMode="auto">
          <a:xfrm>
            <a:off x="9372597" y="6356349"/>
            <a:ext cx="2743200" cy="365123"/>
          </a:xfrm>
        </p:spPr>
        <p:txBody>
          <a:bodyPr/>
          <a:lstStyle/>
          <a:p>
            <a:pPr>
              <a:defRPr/>
            </a:pPr>
            <a:fld id="{E232B335-1A21-9678-0ABE-E0B88C302B57}" type="slidenum">
              <a:rPr lang="tr-TR">
                <a:solidFill>
                  <a:schemeClr val="bg1"/>
                </a:solidFill>
              </a:rPr>
              <a:t/>
            </a:fld>
            <a:endParaRPr>
              <a:solidFill>
                <a:schemeClr val="bg1"/>
              </a:solidFill>
            </a:endParaRPr>
          </a:p>
        </p:txBody>
      </p:sp>
      <p:sp>
        <p:nvSpPr>
          <p:cNvPr id="748815495" name="Unvan 1"/>
          <p:cNvSpPr>
            <a:spLocks noGrp="1"/>
          </p:cNvSpPr>
          <p:nvPr/>
        </p:nvSpPr>
        <p:spPr bwMode="auto">
          <a:xfrm>
            <a:off x="2900853" y="0"/>
            <a:ext cx="9157137" cy="830315"/>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Komut Zincirleri</a:t>
            </a:r>
            <a:endParaRPr sz="2600"/>
          </a:p>
        </p:txBody>
      </p:sp>
      <p:sp>
        <p:nvSpPr>
          <p:cNvPr id="2020510342" name=""/>
          <p:cNvSpPr/>
          <p:nvPr/>
        </p:nvSpPr>
        <p:spPr bwMode="auto">
          <a:xfrm rot="0" flipH="0" flipV="0">
            <a:off x="75162" y="6592887"/>
            <a:ext cx="4730748" cy="128585"/>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796807071" name=""/>
          <p:cNvSpPr txBox="1"/>
          <p:nvPr/>
        </p:nvSpPr>
        <p:spPr bwMode="auto">
          <a:xfrm rot="0" flipH="0" flipV="0">
            <a:off x="75162" y="1098795"/>
            <a:ext cx="8504718"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600" b="1"/>
              <a:t>3) Komut Zincirleri</a:t>
            </a:r>
            <a:endParaRPr sz="2600" b="1"/>
          </a:p>
        </p:txBody>
      </p:sp>
      <p:sp>
        <p:nvSpPr>
          <p:cNvPr id="1988316811" name=""/>
          <p:cNvSpPr txBox="1"/>
          <p:nvPr/>
        </p:nvSpPr>
        <p:spPr bwMode="auto">
          <a:xfrm rot="0" flipH="0" flipV="0">
            <a:off x="75161" y="1586833"/>
            <a:ext cx="11931811" cy="47552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b="1"/>
              <a:t>Teknik kullanılmadan verilen komut:</a:t>
            </a:r>
            <a:endParaRPr b="1"/>
          </a:p>
          <a:p>
            <a:pPr>
              <a:defRPr/>
            </a:pPr>
            <a:r>
              <a:rPr b="0"/>
              <a:t>İçinde “göz” kelimesi geçen bir cümle oluştur.</a:t>
            </a:r>
            <a:endParaRPr b="1"/>
          </a:p>
          <a:p>
            <a:pPr>
              <a:defRPr/>
            </a:pPr>
            <a:r>
              <a:rPr b="1"/>
              <a:t>Gemini Çıktısı:</a:t>
            </a:r>
            <a:endParaRPr b="1"/>
          </a:p>
          <a:p>
            <a:pPr>
              <a:defRPr/>
            </a:pPr>
            <a:r>
              <a:rPr lang="tr-TR" sz="1800" b="0" i="0" u="none" strike="noStrike" cap="none" spc="0">
                <a:solidFill>
                  <a:schemeClr val="tx1"/>
                </a:solidFill>
                <a:latin typeface="Calibri"/>
                <a:ea typeface="Calibri"/>
                <a:cs typeface="Calibri"/>
              </a:rPr>
              <a:t>Çekmecenin gözü sıkışmış olmalı.</a:t>
            </a:r>
            <a:endParaRPr b="0"/>
          </a:p>
          <a:p>
            <a:pPr>
              <a:defRPr/>
            </a:pPr>
            <a:r>
              <a:rPr b="1"/>
              <a:t>—————————————————————————————————</a:t>
            </a:r>
            <a:endParaRPr b="1"/>
          </a:p>
          <a:p>
            <a:pPr>
              <a:defRPr/>
            </a:pPr>
            <a:r>
              <a:rPr b="1"/>
              <a:t>Komut zincirleri tekniğiyle verilen komut-1:</a:t>
            </a:r>
            <a:endParaRPr b="1"/>
          </a:p>
          <a:p>
            <a:pPr>
              <a:defRPr/>
            </a:pPr>
            <a:r>
              <a:rPr lang="tr-TR" sz="1800" b="0" i="0" u="none" strike="noStrike" cap="none" spc="0">
                <a:solidFill>
                  <a:schemeClr val="tx1"/>
                </a:solidFill>
                <a:latin typeface="+mn-lt"/>
                <a:ea typeface="+mn-ea"/>
                <a:cs typeface="+mn-cs"/>
              </a:rPr>
              <a:t>İçinde “göz” kelimesi geçen bir cümle oluştur.</a:t>
            </a:r>
            <a:endParaRPr sz="1800" b="1"/>
          </a:p>
          <a:p>
            <a:pPr>
              <a:defRPr/>
            </a:pPr>
            <a:r>
              <a:rPr b="1"/>
              <a:t>Gemini Çıktısı: </a:t>
            </a:r>
            <a:endParaRPr b="0"/>
          </a:p>
          <a:p>
            <a:pPr>
              <a:defRPr/>
            </a:pPr>
            <a:r>
              <a:rPr lang="tr-TR" sz="1800" b="0" i="0" u="none" strike="noStrike" cap="none" spc="0">
                <a:solidFill>
                  <a:schemeClr val="tx1"/>
                </a:solidFill>
                <a:latin typeface="Calibri"/>
                <a:ea typeface="Calibri"/>
                <a:cs typeface="Calibri"/>
              </a:rPr>
              <a:t>Çekmecenin gözü sıkışmış olmalı.</a:t>
            </a:r>
            <a:endParaRPr lang="tr-TR" sz="1800" b="0" i="0" u="none" strike="noStrike" cap="none" spc="0">
              <a:solidFill>
                <a:schemeClr val="tx1"/>
              </a:solidFill>
              <a:latin typeface="Times New Roman"/>
              <a:cs typeface="Times New Roman"/>
            </a:endParaRPr>
          </a:p>
          <a:p>
            <a:pPr>
              <a:defRPr/>
            </a:pPr>
            <a:r>
              <a:rPr lang="tr-TR" sz="1800" b="1" i="0" u="none" strike="noStrike" cap="none" spc="0">
                <a:solidFill>
                  <a:schemeClr val="tx1"/>
                </a:solidFill>
                <a:latin typeface="+mn-lt"/>
                <a:ea typeface="+mn-ea"/>
                <a:cs typeface="+mn-cs"/>
              </a:rPr>
              <a:t>Komut zincirleri tekniğiyle verilen komut-2:</a:t>
            </a:r>
            <a:endParaRPr sz="1800" b="1"/>
          </a:p>
          <a:p>
            <a:pPr>
              <a:defRPr/>
            </a:pPr>
            <a:r>
              <a:rPr lang="tr-TR" sz="1800" b="0" i="0" u="none" strike="noStrike" cap="none" spc="0">
                <a:solidFill>
                  <a:schemeClr val="tx1"/>
                </a:solidFill>
                <a:latin typeface="Calibri"/>
                <a:ea typeface="Calibri"/>
                <a:cs typeface="Calibri"/>
              </a:rPr>
              <a:t>Cümledeki göz kelimesini “görme organı olan göz” anlamında kullan: Çekmecenin gözü sıkışmış olmalı.</a:t>
            </a:r>
            <a:endParaRPr sz="1800" b="0" i="0" u="none" strike="noStrike" cap="none" spc="0">
              <a:solidFill>
                <a:schemeClr val="tx1"/>
              </a:solidFill>
              <a:latin typeface="Times New Roman"/>
              <a:cs typeface="Times New Roman"/>
            </a:endParaRPr>
          </a:p>
          <a:p>
            <a:pPr>
              <a:defRPr/>
            </a:pPr>
            <a:r>
              <a:rPr lang="tr-TR" sz="1800" b="1" i="0" u="none" strike="noStrike" cap="none" spc="0">
                <a:solidFill>
                  <a:schemeClr val="tx1"/>
                </a:solidFill>
                <a:latin typeface="+mn-lt"/>
                <a:ea typeface="+mn-ea"/>
                <a:cs typeface="+mn-cs"/>
              </a:rPr>
              <a:t>Gemini Çıktısı: </a:t>
            </a:r>
            <a:endParaRPr sz="1800" b="0"/>
          </a:p>
          <a:p>
            <a:pPr>
              <a:defRPr/>
            </a:pPr>
            <a:r>
              <a:rPr sz="1800" b="0" i="0" u="none" strike="noStrike" cap="none" spc="0">
                <a:solidFill>
                  <a:schemeClr val="tx1"/>
                </a:solidFill>
                <a:latin typeface="Times New Roman"/>
                <a:cs typeface="Times New Roman"/>
              </a:rPr>
              <a:t>Gözü bozuk olduğu için tahtayı göremiyor olmalı.</a:t>
            </a:r>
            <a:endParaRPr sz="1800" b="0" i="0" u="none" strike="noStrike" cap="none" spc="0">
              <a:solidFill>
                <a:schemeClr val="tx1"/>
              </a:solidFill>
              <a:latin typeface="Times New Roman"/>
              <a:cs typeface="Times New Roman"/>
            </a:endParaRPr>
          </a:p>
          <a:p>
            <a:pPr>
              <a:defRPr/>
            </a:pPr>
            <a:r>
              <a:rPr b="0"/>
              <a:t>—————————————————————————————————-</a:t>
            </a:r>
            <a:endParaRPr b="0"/>
          </a:p>
          <a:p>
            <a:pPr>
              <a:defRPr/>
            </a:pPr>
            <a:endParaRPr b="0"/>
          </a:p>
          <a:p>
            <a:pPr>
              <a:defRPr/>
            </a:pPr>
            <a:r>
              <a:rPr b="1"/>
              <a:t>Bu komut verme tekniğinde komutlar, bir önceki komutların çıktılarıyla birlikte “istenen revizyonların belirtilmesi” yoluyla verilir.</a:t>
            </a:r>
            <a:endParaRPr b="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687576" name="Slayt Numarası Yer Tutucusu 5"/>
          <p:cNvSpPr>
            <a:spLocks noGrp="1"/>
          </p:cNvSpPr>
          <p:nvPr>
            <p:ph type="sldNum" sz="quarter" idx="12"/>
          </p:nvPr>
        </p:nvSpPr>
        <p:spPr bwMode="auto">
          <a:xfrm>
            <a:off x="9372597" y="6356349"/>
            <a:ext cx="2743200" cy="365122"/>
          </a:xfrm>
        </p:spPr>
        <p:txBody>
          <a:bodyPr/>
          <a:lstStyle/>
          <a:p>
            <a:pPr>
              <a:defRPr/>
            </a:pPr>
            <a:fld id="{2A369DE9-0345-99E7-6A10-87AFC34F446B}" type="slidenum">
              <a:rPr lang="tr-TR">
                <a:solidFill>
                  <a:schemeClr val="bg1"/>
                </a:solidFill>
              </a:rPr>
              <a:t/>
            </a:fld>
            <a:endParaRPr>
              <a:solidFill>
                <a:schemeClr val="bg1"/>
              </a:solidFill>
            </a:endParaRPr>
          </a:p>
        </p:txBody>
      </p:sp>
      <p:sp>
        <p:nvSpPr>
          <p:cNvPr id="186231718" name="Unvan 1"/>
          <p:cNvSpPr>
            <a:spLocks noGrp="1"/>
          </p:cNvSpPr>
          <p:nvPr/>
        </p:nvSpPr>
        <p:spPr bwMode="auto">
          <a:xfrm>
            <a:off x="2900853" y="0"/>
            <a:ext cx="9157137" cy="830314"/>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Komut Zinciri</a:t>
            </a:r>
            <a:endParaRPr sz="2600"/>
          </a:p>
        </p:txBody>
      </p:sp>
      <p:sp>
        <p:nvSpPr>
          <p:cNvPr id="295482888" name=""/>
          <p:cNvSpPr/>
          <p:nvPr/>
        </p:nvSpPr>
        <p:spPr bwMode="auto">
          <a:xfrm rot="0" flipH="0" flipV="0">
            <a:off x="75161" y="6592887"/>
            <a:ext cx="4730747" cy="128584"/>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222729399" name=""/>
          <p:cNvSpPr/>
          <p:nvPr/>
        </p:nvSpPr>
        <p:spPr bwMode="auto">
          <a:xfrm rot="0" flipH="0" flipV="0">
            <a:off x="1373409" y="914397"/>
            <a:ext cx="2241011" cy="971551"/>
          </a:xfrm>
          <a:prstGeom prst="rect">
            <a:avLst/>
          </a:prstGeom>
          <a:solidFill>
            <a:srgbClr val="0070C0"/>
          </a:solidFill>
          <a:ln w="12700" cap="flat" cmpd="sng" algn="ctr">
            <a:solidFill>
              <a:srgbClr val="00B0F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p>
            <a:pPr>
              <a:defRPr/>
            </a:pPr>
            <a:r>
              <a:rPr b="1">
                <a:solidFill>
                  <a:schemeClr val="bg1"/>
                </a:solidFill>
              </a:rPr>
              <a:t>YETERSİZ KOMUT:</a:t>
            </a:r>
            <a:endParaRPr b="1">
              <a:solidFill>
                <a:schemeClr val="bg1"/>
              </a:solidFill>
            </a:endParaRPr>
          </a:p>
          <a:p>
            <a:pPr>
              <a:defRPr/>
            </a:pPr>
            <a:r>
              <a:rPr>
                <a:solidFill>
                  <a:schemeClr val="bg1"/>
                </a:solidFill>
              </a:rPr>
              <a:t>Bir ağacın altında oturan br ayı çiz.</a:t>
            </a:r>
            <a:endParaRPr>
              <a:solidFill>
                <a:schemeClr val="bg1"/>
              </a:solidFill>
            </a:endParaRPr>
          </a:p>
        </p:txBody>
      </p:sp>
      <p:pic>
        <p:nvPicPr>
          <p:cNvPr id="1420710084" name=""/>
          <p:cNvPicPr>
            <a:picLocks noChangeAspect="1"/>
          </p:cNvPicPr>
          <p:nvPr/>
        </p:nvPicPr>
        <p:blipFill>
          <a:blip r:embed="rId3"/>
          <a:stretch/>
        </p:blipFill>
        <p:spPr bwMode="auto">
          <a:xfrm flipH="0" flipV="0">
            <a:off x="734398" y="2170722"/>
            <a:ext cx="4143375" cy="4143375"/>
          </a:xfrm>
          <a:prstGeom prst="rect">
            <a:avLst/>
          </a:prstGeom>
        </p:spPr>
      </p:pic>
      <p:pic>
        <p:nvPicPr>
          <p:cNvPr id="1783274248" name=""/>
          <p:cNvPicPr>
            <a:picLocks noChangeAspect="1"/>
          </p:cNvPicPr>
          <p:nvPr/>
        </p:nvPicPr>
        <p:blipFill>
          <a:blip r:embed="rId4"/>
          <a:stretch/>
        </p:blipFill>
        <p:spPr bwMode="auto">
          <a:xfrm flipH="0" flipV="0">
            <a:off x="6573224" y="2143126"/>
            <a:ext cx="4170971" cy="4170971"/>
          </a:xfrm>
          <a:prstGeom prst="rect">
            <a:avLst/>
          </a:prstGeom>
        </p:spPr>
      </p:pic>
      <p:sp>
        <p:nvSpPr>
          <p:cNvPr id="2118056403" name=""/>
          <p:cNvSpPr/>
          <p:nvPr/>
        </p:nvSpPr>
        <p:spPr bwMode="auto">
          <a:xfrm rot="0" flipH="0" flipV="0">
            <a:off x="6649425" y="914397"/>
            <a:ext cx="4094772" cy="971551"/>
          </a:xfrm>
          <a:prstGeom prst="rect">
            <a:avLst/>
          </a:prstGeom>
          <a:solidFill>
            <a:srgbClr val="0070C0"/>
          </a:solidFill>
          <a:ln w="12700" cap="flat" cmpd="sng" algn="ctr">
            <a:solidFill>
              <a:srgbClr val="00B0F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p>
            <a:pPr>
              <a:defRPr/>
            </a:pPr>
            <a:r>
              <a:rPr lang="tr-TR" sz="1800" b="1" i="0" u="none" strike="noStrike" cap="none" spc="0">
                <a:solidFill>
                  <a:schemeClr val="bg1"/>
                </a:solidFill>
                <a:latin typeface="Calibri"/>
                <a:ea typeface="Calibri"/>
                <a:cs typeface="Calibri"/>
              </a:rPr>
              <a:t>Komut Zinciri:</a:t>
            </a:r>
            <a:endParaRPr sz="1800" b="1" i="0" u="none" strike="noStrike" cap="none" spc="0">
              <a:solidFill>
                <a:schemeClr val="bg1"/>
              </a:solidFill>
              <a:latin typeface="Calibri"/>
              <a:cs typeface="Calibri"/>
            </a:endParaRPr>
          </a:p>
          <a:p>
            <a:pPr>
              <a:defRPr/>
            </a:pPr>
            <a:r>
              <a:rPr lang="tr-TR" sz="1800" b="1" i="0" u="none" strike="noStrike" cap="none" spc="0">
                <a:solidFill>
                  <a:schemeClr val="bg1"/>
                </a:solidFill>
                <a:latin typeface="Calibri"/>
                <a:ea typeface="Calibri"/>
                <a:cs typeface="Calibri"/>
              </a:rPr>
              <a:t>*Görsel ek olarak eklenir.*</a:t>
            </a:r>
            <a:endParaRPr sz="1800" b="1" i="0" u="none" strike="noStrike" cap="none" spc="0">
              <a:solidFill>
                <a:schemeClr val="bg1"/>
              </a:solidFill>
              <a:latin typeface="Calibri"/>
              <a:cs typeface="Calibri"/>
            </a:endParaRPr>
          </a:p>
          <a:p>
            <a:pPr>
              <a:defRPr/>
            </a:pPr>
            <a:r>
              <a:rPr lang="tr-TR" sz="1800" b="0" i="0" u="none" strike="noStrike" cap="none" spc="0">
                <a:solidFill>
                  <a:schemeClr val="bg1"/>
                </a:solidFill>
                <a:latin typeface="Calibri"/>
                <a:ea typeface="Calibri"/>
                <a:cs typeface="Calibri"/>
              </a:rPr>
              <a:t>Bu ayının başına bir astronot şapkası ekle.</a:t>
            </a:r>
            <a:endParaRPr>
              <a:solidFill>
                <a:schemeClr val="bg1"/>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9360785" name="Slayt Numarası Yer Tutucusu 5"/>
          <p:cNvSpPr>
            <a:spLocks noGrp="1"/>
          </p:cNvSpPr>
          <p:nvPr>
            <p:ph type="sldNum" sz="quarter" idx="12"/>
          </p:nvPr>
        </p:nvSpPr>
        <p:spPr bwMode="auto">
          <a:xfrm>
            <a:off x="9372597" y="6356349"/>
            <a:ext cx="2743200" cy="365124"/>
          </a:xfrm>
        </p:spPr>
        <p:txBody>
          <a:bodyPr/>
          <a:lstStyle/>
          <a:p>
            <a:pPr>
              <a:defRPr/>
            </a:pPr>
            <a:fld id="{733E37FC-7E34-9EB1-8D74-8A4CE2D81BE7}" type="slidenum">
              <a:rPr lang="tr-TR">
                <a:solidFill>
                  <a:schemeClr val="bg1"/>
                </a:solidFill>
              </a:rPr>
              <a:t/>
            </a:fld>
            <a:endParaRPr>
              <a:solidFill>
                <a:schemeClr val="bg1"/>
              </a:solidFill>
            </a:endParaRPr>
          </a:p>
        </p:txBody>
      </p:sp>
      <p:sp>
        <p:nvSpPr>
          <p:cNvPr id="618533151" name="Unvan 1"/>
          <p:cNvSpPr>
            <a:spLocks noGrp="1"/>
          </p:cNvSpPr>
          <p:nvPr/>
        </p:nvSpPr>
        <p:spPr bwMode="auto">
          <a:xfrm>
            <a:off x="2900854" y="0"/>
            <a:ext cx="9157137" cy="830316"/>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Komut Teknikleri</a:t>
            </a:r>
            <a:endParaRPr sz="2600"/>
          </a:p>
        </p:txBody>
      </p:sp>
      <p:sp>
        <p:nvSpPr>
          <p:cNvPr id="316730789" name=""/>
          <p:cNvSpPr/>
          <p:nvPr/>
        </p:nvSpPr>
        <p:spPr bwMode="auto">
          <a:xfrm rot="0" flipH="0" flipV="0">
            <a:off x="75163" y="6592887"/>
            <a:ext cx="4730749" cy="128586"/>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graphicFrame>
        <p:nvGraphicFramePr>
          <p:cNvPr id="1248910510" name=""/>
          <p:cNvGraphicFramePr>
            <a:graphicFrameLocks xmlns:a="http://schemas.openxmlformats.org/drawingml/2006/main"/>
          </p:cNvGraphicFramePr>
          <p:nvPr/>
        </p:nvGraphicFramePr>
        <p:xfrm>
          <a:off x="974" y="-12699"/>
          <a:ext cx="11182349" cy="5316251"/>
        </p:xfrm>
        <a:graphic>
          <a:graphicData uri="http://schemas.openxmlformats.org/drawingml/2006/table">
            <a:tbl>
              <a:tblPr firstRow="1" firstCol="0" lastRow="0" lastCol="0" bandRow="1" bandCol="0">
                <a:tableStyleId>{5C22544A-7EE6-4342-B048-85BDC9FD1C3A}</a:tableStyleId>
              </a:tblPr>
              <a:tblGrid>
                <a:gridCol w="3044824"/>
                <a:gridCol w="5721034"/>
                <a:gridCol w="1636482"/>
                <a:gridCol w="1776957"/>
              </a:tblGrid>
              <a:tr h="1122480">
                <a:tc>
                  <a:txBody>
                    <a:bodyPr/>
                    <a:p>
                      <a:pPr>
                        <a:defRPr/>
                      </a:pPr>
                      <a:r>
                        <a:rPr/>
                        <a:t>Teknik</a:t>
                      </a:r>
                      <a:endParaRPr/>
                    </a:p>
                  </a:txBody>
                  <a:tcPr>
                    <a:solidFill>
                      <a:srgbClr val="B62C2D"/>
                    </a:solidFill>
                  </a:tcPr>
                </a:tc>
                <a:tc>
                  <a:txBody>
                    <a:bodyPr/>
                    <a:p>
                      <a:pPr>
                        <a:defRPr/>
                      </a:pPr>
                      <a:r>
                        <a:rPr/>
                        <a:t>Komut örneği (Metin tabanlı görevler için.)</a:t>
                      </a:r>
                      <a:endParaRPr/>
                    </a:p>
                  </a:txBody>
                  <a:tcPr>
                    <a:solidFill>
                      <a:srgbClr val="B62C2D"/>
                    </a:solidFill>
                  </a:tcPr>
                </a:tc>
                <a:tc>
                  <a:txBody>
                    <a:bodyPr/>
                    <a:p>
                      <a:pPr>
                        <a:defRPr/>
                      </a:pPr>
                      <a:r>
                        <a:rPr/>
                        <a:t>Görsel oluşturma komutu örneği</a:t>
                      </a:r>
                      <a:endParaRPr/>
                    </a:p>
                  </a:txBody>
                  <a:tcPr>
                    <a:solidFill>
                      <a:srgbClr val="B62C2D"/>
                    </a:solidFill>
                  </a:tcPr>
                </a:tc>
                <a:tc>
                  <a:txBody>
                    <a:bodyPr/>
                    <a:p>
                      <a:pPr>
                        <a:defRPr/>
                      </a:pPr>
                      <a:r>
                        <a:rPr/>
                        <a:t>Amaç</a:t>
                      </a:r>
                      <a:endParaRPr/>
                    </a:p>
                  </a:txBody>
                  <a:tcPr>
                    <a:solidFill>
                      <a:srgbClr val="B62C2D"/>
                    </a:solidFill>
                  </a:tcPr>
                </a:tc>
              </a:tr>
              <a:tr h="1648134">
                <a:tc>
                  <a:txBody>
                    <a:bodyPr/>
                    <a:p>
                      <a:pPr>
                        <a:defRPr/>
                      </a:pPr>
                      <a:r>
                        <a:rPr lang="tr-TR" sz="1800" b="0" i="0" u="none" strike="noStrike" cap="none" spc="0">
                          <a:solidFill>
                            <a:schemeClr val="dk1"/>
                          </a:solidFill>
                          <a:latin typeface="Calibri"/>
                          <a:ea typeface="Calibri"/>
                          <a:cs typeface="Calibri"/>
                        </a:rPr>
                        <a:t>Tekniksiz Komut</a:t>
                      </a:r>
                      <a:endParaRPr/>
                    </a:p>
                  </a:txBody>
                  <a:tcPr/>
                </a:tc>
                <a:tc>
                  <a:txBody>
                    <a:bodyPr/>
                    <a:p>
                      <a:pPr>
                        <a:defRPr/>
                      </a:pPr>
                      <a:r>
                        <a:rPr/>
                        <a:t>Bu resmi yorumla.</a:t>
                      </a:r>
                      <a:endParaRPr/>
                    </a:p>
                  </a:txBody>
                  <a:tcPr/>
                </a:tc>
                <a:tc>
                  <a:txBody>
                    <a:bodyPr/>
                    <a:p>
                      <a:pPr>
                        <a:defRPr/>
                      </a:pPr>
                      <a:r>
                        <a:rPr/>
                        <a:t>Bir robot çiz.</a:t>
                      </a:r>
                      <a:endParaRPr/>
                    </a:p>
                  </a:txBody>
                  <a:tcPr/>
                </a:tc>
                <a:tc>
                  <a:txBody>
                    <a:bodyPr/>
                    <a:p>
                      <a:pPr>
                        <a:defRPr/>
                      </a:pPr>
                      <a:r>
                        <a:rPr lang="tr-TR" sz="1800" b="0" i="0" u="none" strike="noStrike" cap="none" spc="0">
                          <a:solidFill>
                            <a:schemeClr val="dk1"/>
                          </a:solidFill>
                          <a:latin typeface="Calibri"/>
                          <a:ea typeface="Calibri"/>
                          <a:cs typeface="Calibri"/>
                        </a:rPr>
                        <a:t>Yapay zekaya tam serbestlik tanımak.</a:t>
                      </a:r>
                      <a:endParaRPr/>
                    </a:p>
                  </a:txBody>
                  <a:tcPr/>
                </a:tc>
              </a:tr>
              <a:tr h="1972107">
                <a:tc>
                  <a:txBody>
                    <a:bodyPr/>
                    <a:p>
                      <a:pPr>
                        <a:defRPr/>
                      </a:pPr>
                      <a:r>
                        <a:rPr lang="tr-TR" sz="1800" b="0" i="0" u="none" strike="noStrike" cap="none" spc="0">
                          <a:solidFill>
                            <a:schemeClr val="dk1"/>
                          </a:solidFill>
                          <a:latin typeface="Calibri"/>
                          <a:ea typeface="Calibri"/>
                          <a:cs typeface="Calibri"/>
                        </a:rPr>
                        <a:t>Sıfır-Örnekli Komut</a:t>
                      </a:r>
                      <a:endParaRPr/>
                    </a:p>
                  </a:txBody>
                  <a:tcPr/>
                </a:tc>
                <a:tc>
                  <a:txBody>
                    <a:bodyPr/>
                    <a:p>
                      <a:pPr>
                        <a:defRPr/>
                      </a:pPr>
                      <a:r>
                        <a:rPr lang="tr-TR" sz="1800" b="0" i="0" u="none" strike="noStrike" cap="none" spc="0">
                          <a:solidFill>
                            <a:schemeClr val="dk1"/>
                          </a:solidFill>
                          <a:latin typeface="Calibri"/>
                          <a:ea typeface="Calibri"/>
                          <a:cs typeface="Calibri"/>
                        </a:rPr>
                        <a:t>Metni; olumlu, olumsuz, tarafsız olarak sınıflandır. Metin:..</a:t>
                      </a:r>
                      <a:endParaRPr/>
                    </a:p>
                  </a:txBody>
                  <a:tcPr/>
                </a:tc>
                <a:tc>
                  <a:txBody>
                    <a:bodyPr/>
                    <a:p>
                      <a:pPr>
                        <a:defRPr/>
                      </a:pPr>
                      <a:r>
                        <a:rPr lang="tr-TR" sz="1800" b="0" i="0" u="none" strike="noStrike" cap="none" spc="0">
                          <a:solidFill>
                            <a:schemeClr val="dk1"/>
                          </a:solidFill>
                          <a:latin typeface="Calibri"/>
                          <a:ea typeface="Calibri"/>
                          <a:cs typeface="Calibri"/>
                        </a:rPr>
                        <a:t>[Özne], [Ortam], [Stil], [Kamera Açısı] </a:t>
                      </a:r>
                      <a:endParaRPr/>
                    </a:p>
                  </a:txBody>
                  <a:tcPr/>
                </a:tc>
                <a:tc>
                  <a:txBody>
                    <a:bodyPr/>
                    <a:p>
                      <a:pPr>
                        <a:defRPr/>
                      </a:pPr>
                      <a:r>
                        <a:rPr lang="tr-TR" sz="1800" b="0" i="0" u="none" strike="noStrike" cap="none" spc="0">
                          <a:solidFill>
                            <a:schemeClr val="dk1"/>
                          </a:solidFill>
                          <a:latin typeface="Calibri"/>
                          <a:ea typeface="Calibri"/>
                          <a:cs typeface="Calibri"/>
                        </a:rPr>
                        <a:t>Belirsizliği ortadan kaldırıp, çıktıyı net bir şekilde yönlendirmek.</a:t>
                      </a:r>
                      <a:endParaRPr/>
                    </a:p>
                  </a:txBody>
                  <a:tcPr/>
                </a:tc>
              </a:tr>
              <a:tr h="2061303">
                <a:tc>
                  <a:txBody>
                    <a:bodyPr/>
                    <a:p>
                      <a:pPr>
                        <a:defRPr/>
                      </a:pPr>
                      <a:r>
                        <a:rPr/>
                        <a:t>Örnekli Komut</a:t>
                      </a:r>
                      <a:endParaRPr/>
                    </a:p>
                  </a:txBody>
                  <a:tcPr/>
                </a:tc>
                <a:tc>
                  <a:txBody>
                    <a:bodyPr/>
                    <a:p>
                      <a:pPr>
                        <a:defRPr/>
                      </a:pPr>
                      <a:r>
                        <a:rPr lang="tr-TR" sz="1800" b="0" i="0" u="none" strike="noStrike" cap="none" spc="0">
                          <a:solidFill>
                            <a:schemeClr val="dk1"/>
                          </a:solidFill>
                          <a:latin typeface="Calibri"/>
                          <a:ea typeface="Calibri"/>
                          <a:cs typeface="Calibri"/>
                        </a:rPr>
                        <a:t>"Örnek 1: 'Harika film!' -&gt; Olumlu. </a:t>
                      </a:r>
                      <a:endParaRPr lang="tr-TR" sz="1800" b="0" i="0" u="none" strike="noStrike" cap="none" spc="0">
                        <a:solidFill>
                          <a:schemeClr val="dk1"/>
                        </a:solidFill>
                        <a:latin typeface="Calibri"/>
                        <a:ea typeface="Calibri"/>
                        <a:cs typeface="Calibri"/>
                      </a:endParaRPr>
                    </a:p>
                    <a:p>
                      <a:pPr>
                        <a:defRPr/>
                      </a:pPr>
                      <a:r>
                        <a:rPr lang="tr-TR" sz="1800" b="0" i="0" u="none" strike="noStrike" cap="none" spc="0">
                          <a:solidFill>
                            <a:schemeClr val="dk1"/>
                          </a:solidFill>
                          <a:latin typeface="Calibri"/>
                          <a:ea typeface="Calibri"/>
                          <a:cs typeface="Calibri"/>
                        </a:rPr>
                        <a:t>Örnek 2: 'Zaman kaybı.' -&gt; Olumsuz. </a:t>
                      </a:r>
                      <a:endParaRPr lang="tr-TR" sz="1800" b="0" i="0" u="none" strike="noStrike" cap="none" spc="0">
                        <a:solidFill>
                          <a:schemeClr val="dk1"/>
                        </a:solidFill>
                        <a:latin typeface="Calibri"/>
                        <a:ea typeface="Calibri"/>
                        <a:cs typeface="Calibri"/>
                      </a:endParaRPr>
                    </a:p>
                    <a:p>
                      <a:pPr>
                        <a:defRPr/>
                      </a:pPr>
                      <a:r>
                        <a:rPr lang="tr-TR" sz="1800" b="0" i="0" u="none" strike="noStrike" cap="none" spc="0">
                          <a:solidFill>
                            <a:schemeClr val="dk1"/>
                          </a:solidFill>
                          <a:latin typeface="Calibri"/>
                          <a:ea typeface="Calibri"/>
                          <a:cs typeface="Calibri"/>
                        </a:rPr>
                        <a:t>Şimdi şunu sınıflandır:..."</a:t>
                      </a:r>
                      <a:endParaRPr/>
                    </a:p>
                  </a:txBody>
                  <a:tcPr/>
                </a:tc>
                <a:tc>
                  <a:txBody>
                    <a:bodyPr/>
                    <a:p>
                      <a:pPr>
                        <a:defRPr/>
                      </a:pPr>
                      <a:r>
                        <a:rPr lang="tr-TR" sz="1800" b="0" i="0" u="none" strike="noStrike" cap="none" spc="0">
                          <a:solidFill>
                            <a:schemeClr val="dk1"/>
                          </a:solidFill>
                          <a:latin typeface="Calibri"/>
                          <a:ea typeface="Calibri"/>
                          <a:cs typeface="Calibri"/>
                        </a:rPr>
                        <a:t>Van Gogh ve Studio Ghibli stilini birleştiren bir resim yap.</a:t>
                      </a:r>
                      <a:endParaRPr/>
                    </a:p>
                  </a:txBody>
                  <a:tcPr/>
                </a:tc>
                <a:tc>
                  <a:txBody>
                    <a:bodyPr/>
                    <a:p>
                      <a:pPr>
                        <a:defRPr/>
                      </a:pPr>
                      <a:r>
                        <a:rPr lang="tr-TR" sz="1800" b="0" i="0" u="none" strike="noStrike" cap="none" spc="0">
                          <a:solidFill>
                            <a:schemeClr val="dk1"/>
                          </a:solidFill>
                          <a:latin typeface="Calibri"/>
                          <a:ea typeface="Calibri"/>
                          <a:cs typeface="Calibri"/>
                        </a:rPr>
                        <a:t>Çıktının stilini ve yapısını, bilinen örneklere referans vererek kontrol etmek.</a:t>
                      </a:r>
                      <a:endParaRPr/>
                    </a:p>
                  </a:txBody>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55980313" name="Slayt Numarası Yer Tutucusu 5"/>
          <p:cNvSpPr>
            <a:spLocks noGrp="1"/>
          </p:cNvSpPr>
          <p:nvPr>
            <p:ph type="sldNum" sz="quarter" idx="12"/>
          </p:nvPr>
        </p:nvSpPr>
        <p:spPr bwMode="auto">
          <a:xfrm>
            <a:off x="9372597" y="6356349"/>
            <a:ext cx="2743200" cy="365123"/>
          </a:xfrm>
        </p:spPr>
        <p:txBody>
          <a:bodyPr/>
          <a:lstStyle/>
          <a:p>
            <a:pPr>
              <a:defRPr/>
            </a:pPr>
            <a:fld id="{30670B84-CFFD-D821-93C2-EB98BF72951E}" type="slidenum">
              <a:rPr lang="tr-TR">
                <a:solidFill>
                  <a:schemeClr val="bg1"/>
                </a:solidFill>
              </a:rPr>
              <a:t/>
            </a:fld>
            <a:endParaRPr>
              <a:solidFill>
                <a:schemeClr val="bg1"/>
              </a:solidFill>
            </a:endParaRPr>
          </a:p>
        </p:txBody>
      </p:sp>
      <p:sp>
        <p:nvSpPr>
          <p:cNvPr id="962412075" name="Unvan 1"/>
          <p:cNvSpPr>
            <a:spLocks noGrp="1"/>
          </p:cNvSpPr>
          <p:nvPr/>
        </p:nvSpPr>
        <p:spPr bwMode="auto">
          <a:xfrm>
            <a:off x="2900853" y="0"/>
            <a:ext cx="9157137" cy="830315"/>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Uygulama</a:t>
            </a:r>
            <a:endParaRPr sz="2600"/>
          </a:p>
        </p:txBody>
      </p:sp>
      <p:sp>
        <p:nvSpPr>
          <p:cNvPr id="1042221676" name=""/>
          <p:cNvSpPr/>
          <p:nvPr/>
        </p:nvSpPr>
        <p:spPr bwMode="auto">
          <a:xfrm rot="0" flipH="0" flipV="0">
            <a:off x="75162" y="6592887"/>
            <a:ext cx="4730748" cy="128585"/>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428013924" name=""/>
          <p:cNvSpPr txBox="1"/>
          <p:nvPr/>
        </p:nvSpPr>
        <p:spPr bwMode="auto">
          <a:xfrm rot="0" flipH="0" flipV="0">
            <a:off x="1153499" y="1257299"/>
            <a:ext cx="9689084" cy="11890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400" b="1"/>
              <a:t>En sevdiğiniz hayvanı içeren bir görseli oluşturmak için nasıl bir komut verirsiniz? Öğrendiğimiz görsel oluşturma teknikleri ve komut şablonunu göz önünde bulundurunuz.</a:t>
            </a:r>
            <a:endParaRPr sz="2400" b="1"/>
          </a:p>
        </p:txBody>
      </p:sp>
      <p:sp>
        <p:nvSpPr>
          <p:cNvPr id="269661549" name=""/>
          <p:cNvSpPr/>
          <p:nvPr/>
        </p:nvSpPr>
        <p:spPr bwMode="auto">
          <a:xfrm rot="0" flipH="0" flipV="0">
            <a:off x="353398" y="2752723"/>
            <a:ext cx="1924049" cy="457200"/>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p>
            <a:pPr>
              <a:defRPr/>
            </a:pPr>
            <a:r>
              <a:rPr/>
              <a:t>ANA KONU</a:t>
            </a:r>
            <a:r>
              <a:rPr/>
              <a:t> / ÖZNE</a:t>
            </a:r>
            <a:endParaRPr/>
          </a:p>
        </p:txBody>
      </p:sp>
      <p:sp>
        <p:nvSpPr>
          <p:cNvPr id="950934449" name=""/>
          <p:cNvSpPr/>
          <p:nvPr/>
        </p:nvSpPr>
        <p:spPr bwMode="auto">
          <a:xfrm rot="0" flipH="0" flipV="0">
            <a:off x="2900853" y="2752723"/>
            <a:ext cx="1905057" cy="4572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p>
            <a:pPr>
              <a:defRPr/>
            </a:pPr>
            <a:r>
              <a:rPr>
                <a:solidFill>
                  <a:schemeClr val="tx1"/>
                </a:solidFill>
              </a:rPr>
              <a:t>EYLEM/ORTAM</a:t>
            </a:r>
            <a:endParaRPr>
              <a:solidFill>
                <a:schemeClr val="tx1"/>
              </a:solidFill>
            </a:endParaRPr>
          </a:p>
        </p:txBody>
      </p:sp>
      <p:sp>
        <p:nvSpPr>
          <p:cNvPr id="1502405353" name=""/>
          <p:cNvSpPr/>
          <p:nvPr/>
        </p:nvSpPr>
        <p:spPr bwMode="auto">
          <a:xfrm rot="0" flipH="0" flipV="0">
            <a:off x="5412437" y="2752723"/>
            <a:ext cx="1905057" cy="457200"/>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p>
            <a:pPr>
              <a:defRPr/>
            </a:pPr>
            <a:r>
              <a:rPr>
                <a:solidFill>
                  <a:schemeClr val="tx1"/>
                </a:solidFill>
              </a:rPr>
              <a:t>STİL/SANAT AKIMI</a:t>
            </a:r>
            <a:endParaRPr>
              <a:solidFill>
                <a:schemeClr val="tx1"/>
              </a:solidFill>
            </a:endParaRPr>
          </a:p>
        </p:txBody>
      </p:sp>
      <p:sp>
        <p:nvSpPr>
          <p:cNvPr id="1125460048" name=""/>
          <p:cNvSpPr/>
          <p:nvPr/>
        </p:nvSpPr>
        <p:spPr bwMode="auto">
          <a:xfrm rot="0" flipH="0" flipV="0">
            <a:off x="7974662" y="2752723"/>
            <a:ext cx="3503935" cy="4572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p>
            <a:pPr>
              <a:defRPr/>
            </a:pPr>
            <a:r>
              <a:rPr/>
              <a:t> TEKNİK DETAYLAR / KAMERA AÇISI</a:t>
            </a:r>
            <a:endParaRPr/>
          </a:p>
        </p:txBody>
      </p:sp>
      <p:sp>
        <p:nvSpPr>
          <p:cNvPr id="1419636397" name=""/>
          <p:cNvSpPr/>
          <p:nvPr/>
        </p:nvSpPr>
        <p:spPr bwMode="auto">
          <a:xfrm rot="0" flipH="0" flipV="0">
            <a:off x="2363175" y="2800348"/>
            <a:ext cx="428625" cy="409573"/>
          </a:xfrm>
          <a:prstGeom prst="mathPlus">
            <a:avLst>
              <a:gd name="adj1" fmla="val 23520"/>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sp>
      <p:sp>
        <p:nvSpPr>
          <p:cNvPr id="438030520" name=""/>
          <p:cNvSpPr/>
          <p:nvPr/>
        </p:nvSpPr>
        <p:spPr bwMode="auto">
          <a:xfrm rot="0" flipH="0" flipV="0">
            <a:off x="4906350" y="2800348"/>
            <a:ext cx="428625" cy="409573"/>
          </a:xfrm>
          <a:prstGeom prst="mathPlus">
            <a:avLst>
              <a:gd name="adj1" fmla="val 23520"/>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sp>
      <p:sp>
        <p:nvSpPr>
          <p:cNvPr id="1486747707" name=""/>
          <p:cNvSpPr/>
          <p:nvPr/>
        </p:nvSpPr>
        <p:spPr bwMode="auto">
          <a:xfrm rot="0" flipH="0" flipV="0">
            <a:off x="7430473" y="2800348"/>
            <a:ext cx="428625" cy="409573"/>
          </a:xfrm>
          <a:prstGeom prst="mathPlus">
            <a:avLst>
              <a:gd name="adj1" fmla="val 23520"/>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649638" name="Slayt Numarası Yer Tutucusu 5"/>
          <p:cNvSpPr>
            <a:spLocks noGrp="1"/>
          </p:cNvSpPr>
          <p:nvPr>
            <p:ph type="sldNum" sz="quarter" idx="12"/>
          </p:nvPr>
        </p:nvSpPr>
        <p:spPr bwMode="auto">
          <a:xfrm>
            <a:off x="9372597" y="6356349"/>
            <a:ext cx="2743200" cy="365124"/>
          </a:xfrm>
        </p:spPr>
        <p:txBody>
          <a:bodyPr/>
          <a:lstStyle/>
          <a:p>
            <a:pPr>
              <a:defRPr/>
            </a:pPr>
            <a:fld id="{956C04C3-97A6-9629-4241-48A4F90CA3BC}" type="slidenum">
              <a:rPr lang="tr-TR">
                <a:solidFill>
                  <a:schemeClr val="bg1"/>
                </a:solidFill>
              </a:rPr>
              <a:t/>
            </a:fld>
            <a:endParaRPr>
              <a:solidFill>
                <a:schemeClr val="bg1"/>
              </a:solidFill>
            </a:endParaRPr>
          </a:p>
        </p:txBody>
      </p:sp>
      <p:sp>
        <p:nvSpPr>
          <p:cNvPr id="2027968447" name="Unvan 1"/>
          <p:cNvSpPr>
            <a:spLocks noGrp="1"/>
          </p:cNvSpPr>
          <p:nvPr/>
        </p:nvSpPr>
        <p:spPr bwMode="auto">
          <a:xfrm>
            <a:off x="2900854" y="0"/>
            <a:ext cx="9157137" cy="830316"/>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Google AI Studio Tanıtım Bölümü</a:t>
            </a:r>
            <a:endParaRPr sz="2600"/>
          </a:p>
        </p:txBody>
      </p:sp>
      <p:sp>
        <p:nvSpPr>
          <p:cNvPr id="780315203" name=""/>
          <p:cNvSpPr/>
          <p:nvPr/>
        </p:nvSpPr>
        <p:spPr bwMode="auto">
          <a:xfrm rot="0" flipH="0" flipV="0">
            <a:off x="75163" y="6592887"/>
            <a:ext cx="4730749" cy="128586"/>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783194553" name=""/>
          <p:cNvSpPr txBox="1"/>
          <p:nvPr/>
        </p:nvSpPr>
        <p:spPr bwMode="auto">
          <a:xfrm rot="0" flipH="0" flipV="0">
            <a:off x="696299" y="1807844"/>
            <a:ext cx="11191709" cy="128052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marL="283879" indent="-283879" algn="l">
              <a:buFont typeface="Arial"/>
              <a:buChar char="•"/>
              <a:defRPr/>
            </a:pPr>
            <a:r>
              <a:rPr sz="2600" b="1">
                <a:solidFill>
                  <a:schemeClr val="tx1"/>
                </a:solidFill>
              </a:rPr>
              <a:t>Herhangi bir arama motorunda (Google, Yandex vb.): “google ai studio</a:t>
            </a:r>
            <a:r>
              <a:rPr sz="2600" b="1">
                <a:solidFill>
                  <a:schemeClr val="tx1"/>
                </a:solidFill>
              </a:rPr>
              <a:t>”</a:t>
            </a:r>
            <a:endParaRPr sz="2600" b="1">
              <a:solidFill>
                <a:schemeClr val="tx1"/>
              </a:solidFill>
            </a:endParaRPr>
          </a:p>
          <a:p>
            <a:pPr marL="283879" indent="-283879" algn="l">
              <a:buFont typeface="Arial"/>
              <a:buChar char="•"/>
              <a:defRPr/>
            </a:pPr>
            <a:r>
              <a:rPr sz="2600" b="1">
                <a:solidFill>
                  <a:schemeClr val="tx1"/>
                </a:solidFill>
              </a:rPr>
              <a:t>URL çubuğunda: </a:t>
            </a:r>
            <a:r>
              <a:rPr lang="tr-TR" sz="2600" b="1" i="0" u="sng" strike="noStrike" cap="none" spc="0">
                <a:solidFill>
                  <a:schemeClr val="tx1"/>
                </a:solidFill>
                <a:latin typeface="Calibri"/>
                <a:ea typeface="Calibri"/>
                <a:cs typeface="Calibri"/>
                <a:hlinkClick r:id="rId3" tooltip=""/>
              </a:rPr>
              <a:t>https://aistudio.google.com</a:t>
            </a:r>
            <a:endParaRPr sz="2600" b="1">
              <a:solidFill>
                <a:schemeClr val="tx1"/>
              </a:solidFill>
            </a:endParaRPr>
          </a:p>
          <a:p>
            <a:pPr algn="l">
              <a:defRPr/>
            </a:pPr>
            <a:r>
              <a:rPr sz="2600" b="1">
                <a:solidFill>
                  <a:schemeClr val="tx1"/>
                </a:solidFill>
              </a:rPr>
              <a:t>yazarak ulaşılabilir.</a:t>
            </a:r>
            <a:endParaRPr sz="2600" b="1">
              <a:solidFill>
                <a:schemeClr val="tx1"/>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63522143" name="Unvan 1"/>
          <p:cNvSpPr>
            <a:spLocks noGrp="1"/>
          </p:cNvSpPr>
          <p:nvPr/>
        </p:nvSpPr>
        <p:spPr bwMode="auto">
          <a:xfrm>
            <a:off x="2900854" y="0"/>
            <a:ext cx="9157137" cy="830316"/>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Görsel Üretme İpuçları</a:t>
            </a:r>
            <a:endParaRPr sz="2600"/>
          </a:p>
        </p:txBody>
      </p:sp>
      <p:sp>
        <p:nvSpPr>
          <p:cNvPr id="1569844493" name=""/>
          <p:cNvSpPr/>
          <p:nvPr/>
        </p:nvSpPr>
        <p:spPr bwMode="auto">
          <a:xfrm rot="0" flipH="0" flipV="0">
            <a:off x="75163" y="6592887"/>
            <a:ext cx="4730749" cy="128586"/>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37827976" name="Slayt Numarası Yer Tutucusu 5"/>
          <p:cNvSpPr>
            <a:spLocks noGrp="1"/>
          </p:cNvSpPr>
          <p:nvPr>
            <p:ph type="sldNum" sz="quarter" idx="12"/>
          </p:nvPr>
        </p:nvSpPr>
        <p:spPr bwMode="auto">
          <a:xfrm>
            <a:off x="9432364" y="6356349"/>
            <a:ext cx="2743200" cy="365124"/>
          </a:xfrm>
        </p:spPr>
        <p:txBody>
          <a:bodyPr/>
          <a:lstStyle/>
          <a:p>
            <a:pPr>
              <a:defRPr/>
            </a:pPr>
            <a:fld id="{22618F00-649B-84FC-B630-16E5984FE6F8}" type="slidenum">
              <a:rPr lang="tr-TR">
                <a:solidFill>
                  <a:schemeClr val="bg1"/>
                </a:solidFill>
              </a:rPr>
              <a:t/>
            </a:fld>
            <a:endParaRPr>
              <a:solidFill>
                <a:schemeClr val="bg1"/>
              </a:solidFill>
            </a:endParaRPr>
          </a:p>
        </p:txBody>
      </p:sp>
      <p:sp>
        <p:nvSpPr>
          <p:cNvPr id="1160473595" name=""/>
          <p:cNvSpPr txBox="1"/>
          <p:nvPr/>
        </p:nvSpPr>
        <p:spPr bwMode="auto">
          <a:xfrm rot="0" flipH="0" flipV="0">
            <a:off x="401023" y="1141094"/>
            <a:ext cx="11223748"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600" b="1">
                <a:solidFill>
                  <a:schemeClr val="tx1"/>
                </a:solidFill>
              </a:rPr>
              <a:t>Üretken yapay zeka araçları ile dijital hikayeler için görseller üretirken;</a:t>
            </a:r>
            <a:endParaRPr sz="2600" b="1">
              <a:solidFill>
                <a:schemeClr val="tx1"/>
              </a:solidFill>
            </a:endParaRPr>
          </a:p>
        </p:txBody>
      </p:sp>
      <p:sp>
        <p:nvSpPr>
          <p:cNvPr id="183911798" name=""/>
          <p:cNvSpPr txBox="1"/>
          <p:nvPr/>
        </p:nvSpPr>
        <p:spPr bwMode="auto">
          <a:xfrm rot="0" flipH="0" flipV="0">
            <a:off x="401023" y="2245994"/>
            <a:ext cx="11253267"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marL="371994" indent="-371994" algn="l">
              <a:buAutoNum type="arabicParenR"/>
              <a:defRPr/>
            </a:pPr>
            <a:r>
              <a:rPr sz="2600" b="1">
                <a:solidFill>
                  <a:schemeClr val="tx1"/>
                </a:solidFill>
              </a:rPr>
              <a:t>“Pozitif &gt; Negatif” ilkesini kullanın.</a:t>
            </a:r>
            <a:endParaRPr sz="2600" b="1">
              <a:solidFill>
                <a:schemeClr val="tx1"/>
              </a:solidFill>
            </a:endParaRPr>
          </a:p>
        </p:txBody>
      </p:sp>
      <p:sp>
        <p:nvSpPr>
          <p:cNvPr id="64797387" name=""/>
          <p:cNvSpPr/>
          <p:nvPr/>
        </p:nvSpPr>
        <p:spPr bwMode="auto">
          <a:xfrm rot="0" flipH="0" flipV="0">
            <a:off x="7137925" y="3314699"/>
            <a:ext cx="3914775" cy="86677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p>
            <a:pPr>
              <a:defRPr/>
            </a:pPr>
            <a:r>
              <a:rPr/>
              <a:t>İçinde köpek </a:t>
            </a:r>
            <a:r>
              <a:rPr b="1"/>
              <a:t>olmayan bir çiftlik görseli.</a:t>
            </a:r>
            <a:endParaRPr b="0"/>
          </a:p>
          <a:p>
            <a:pPr>
              <a:defRPr/>
            </a:pPr>
            <a:r>
              <a:rPr b="1"/>
              <a:t>Yürümeyen </a:t>
            </a:r>
            <a:r>
              <a:rPr b="0"/>
              <a:t>bir erkek figürü.</a:t>
            </a:r>
            <a:endParaRPr b="0"/>
          </a:p>
        </p:txBody>
      </p:sp>
      <p:sp>
        <p:nvSpPr>
          <p:cNvPr id="1369390677" name=""/>
          <p:cNvSpPr txBox="1"/>
          <p:nvPr/>
        </p:nvSpPr>
        <p:spPr bwMode="auto">
          <a:xfrm rot="0" flipH="0" flipV="0">
            <a:off x="6027837" y="3164977"/>
            <a:ext cx="612325" cy="8233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4800" b="1">
                <a:solidFill>
                  <a:schemeClr val="tx1"/>
                </a:solidFill>
              </a:rPr>
              <a:t>&gt;</a:t>
            </a:r>
            <a:endParaRPr sz="4800" b="1">
              <a:solidFill>
                <a:schemeClr val="tx1"/>
              </a:solidFill>
            </a:endParaRPr>
          </a:p>
        </p:txBody>
      </p:sp>
      <p:sp>
        <p:nvSpPr>
          <p:cNvPr id="665501744" name=""/>
          <p:cNvSpPr/>
          <p:nvPr/>
        </p:nvSpPr>
        <p:spPr bwMode="auto">
          <a:xfrm rot="0" flipH="0" flipV="0">
            <a:off x="496274" y="3267074"/>
            <a:ext cx="5076824" cy="86677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p>
            <a:pPr>
              <a:defRPr/>
            </a:pPr>
            <a:r>
              <a:rPr/>
              <a:t>İçinde </a:t>
            </a:r>
            <a:r>
              <a:rPr b="1"/>
              <a:t>koyun, inek ve tavuklar</a:t>
            </a:r>
            <a:r>
              <a:rPr/>
              <a:t> olan bir çiftlik görseli.</a:t>
            </a:r>
            <a:endParaRPr b="0"/>
          </a:p>
          <a:p>
            <a:pPr>
              <a:defRPr/>
            </a:pPr>
            <a:r>
              <a:rPr b="1"/>
              <a:t>Ayakta duran </a:t>
            </a:r>
            <a:r>
              <a:rPr b="0"/>
              <a:t>bir erkek figürü.</a:t>
            </a:r>
            <a:endParaRPr b="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24550659" name="Unvan 1"/>
          <p:cNvSpPr>
            <a:spLocks noGrp="1"/>
          </p:cNvSpPr>
          <p:nvPr/>
        </p:nvSpPr>
        <p:spPr bwMode="auto">
          <a:xfrm>
            <a:off x="2900853" y="0"/>
            <a:ext cx="9157137" cy="830315"/>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Görsel Üretme İpuçları</a:t>
            </a:r>
            <a:endParaRPr sz="2600"/>
          </a:p>
        </p:txBody>
      </p:sp>
      <p:sp>
        <p:nvSpPr>
          <p:cNvPr id="475622072" name=""/>
          <p:cNvSpPr/>
          <p:nvPr/>
        </p:nvSpPr>
        <p:spPr bwMode="auto">
          <a:xfrm rot="0" flipH="0" flipV="0">
            <a:off x="75162" y="6592887"/>
            <a:ext cx="4730748" cy="128585"/>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698820120" name="Slayt Numarası Yer Tutucusu 5"/>
          <p:cNvSpPr>
            <a:spLocks noGrp="1"/>
          </p:cNvSpPr>
          <p:nvPr>
            <p:ph type="sldNum" sz="quarter" idx="12"/>
          </p:nvPr>
        </p:nvSpPr>
        <p:spPr bwMode="auto">
          <a:xfrm>
            <a:off x="9432363" y="6356349"/>
            <a:ext cx="2743200" cy="365123"/>
          </a:xfrm>
        </p:spPr>
        <p:txBody>
          <a:bodyPr/>
          <a:lstStyle/>
          <a:p>
            <a:pPr>
              <a:defRPr/>
            </a:pPr>
            <a:fld id="{9D836DA9-3E2A-A823-B502-EB2EC1F777B7}" type="slidenum">
              <a:rPr lang="tr-TR">
                <a:solidFill>
                  <a:schemeClr val="bg1"/>
                </a:solidFill>
              </a:rPr>
              <a:t/>
            </a:fld>
            <a:endParaRPr>
              <a:solidFill>
                <a:schemeClr val="bg1"/>
              </a:solidFill>
            </a:endParaRPr>
          </a:p>
        </p:txBody>
      </p:sp>
      <p:sp>
        <p:nvSpPr>
          <p:cNvPr id="1387134842" name=""/>
          <p:cNvSpPr txBox="1"/>
          <p:nvPr/>
        </p:nvSpPr>
        <p:spPr bwMode="auto">
          <a:xfrm rot="0" flipH="0" flipV="0">
            <a:off x="401022" y="1141094"/>
            <a:ext cx="11223748" cy="488038"/>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600" b="1">
                <a:solidFill>
                  <a:schemeClr val="tx1"/>
                </a:solidFill>
              </a:rPr>
              <a:t>Üretken yapay zeka araçları ile dijital hikayeler için görseller üretirken;</a:t>
            </a:r>
            <a:endParaRPr sz="2600" b="1">
              <a:solidFill>
                <a:schemeClr val="tx1"/>
              </a:solidFill>
            </a:endParaRPr>
          </a:p>
        </p:txBody>
      </p:sp>
      <p:sp>
        <p:nvSpPr>
          <p:cNvPr id="1063417335" name=""/>
          <p:cNvSpPr txBox="1"/>
          <p:nvPr/>
        </p:nvSpPr>
        <p:spPr bwMode="auto">
          <a:xfrm rot="0" flipH="0" flipV="0">
            <a:off x="401022" y="2245995"/>
            <a:ext cx="11269467"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600" b="1">
                <a:solidFill>
                  <a:schemeClr val="tx1"/>
                </a:solidFill>
              </a:rPr>
              <a:t>2) Önceliklendirme yapın.</a:t>
            </a:r>
            <a:r>
              <a:rPr sz="2600" b="1">
                <a:solidFill>
                  <a:schemeClr val="tx1"/>
                </a:solidFill>
              </a:rPr>
              <a:t> (Genelden-Özele)</a:t>
            </a:r>
            <a:endParaRPr sz="2600" b="1">
              <a:solidFill>
                <a:schemeClr val="tx1"/>
              </a:solidFill>
            </a:endParaRPr>
          </a:p>
        </p:txBody>
      </p:sp>
      <p:sp>
        <p:nvSpPr>
          <p:cNvPr id="1731553937" name=""/>
          <p:cNvSpPr/>
          <p:nvPr/>
        </p:nvSpPr>
        <p:spPr bwMode="auto">
          <a:xfrm rot="0" flipH="0" flipV="0">
            <a:off x="7137924" y="3314698"/>
            <a:ext cx="3914775" cy="86677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p>
            <a:pPr>
              <a:defRPr/>
            </a:pPr>
            <a:r>
              <a:rPr b="0"/>
              <a:t>Elinde tebeşir olan bir öğretmen. Tahtada ders anlatıyor.</a:t>
            </a:r>
            <a:endParaRPr b="0"/>
          </a:p>
        </p:txBody>
      </p:sp>
      <p:sp>
        <p:nvSpPr>
          <p:cNvPr id="1660722028" name=""/>
          <p:cNvSpPr txBox="1"/>
          <p:nvPr/>
        </p:nvSpPr>
        <p:spPr bwMode="auto">
          <a:xfrm rot="0" flipH="0" flipV="0">
            <a:off x="6027836" y="3164976"/>
            <a:ext cx="612324" cy="823318"/>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4800" b="1">
                <a:solidFill>
                  <a:schemeClr val="tx1"/>
                </a:solidFill>
              </a:rPr>
              <a:t>&gt;</a:t>
            </a:r>
            <a:endParaRPr sz="4800" b="1">
              <a:solidFill>
                <a:schemeClr val="tx1"/>
              </a:solidFill>
            </a:endParaRPr>
          </a:p>
        </p:txBody>
      </p:sp>
      <p:sp>
        <p:nvSpPr>
          <p:cNvPr id="1864648623" name=""/>
          <p:cNvSpPr/>
          <p:nvPr/>
        </p:nvSpPr>
        <p:spPr bwMode="auto">
          <a:xfrm rot="0" flipH="0" flipV="0">
            <a:off x="496273" y="3267074"/>
            <a:ext cx="5076824" cy="86677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p>
            <a:pPr>
              <a:defRPr/>
            </a:pPr>
            <a:r>
              <a:rPr b="0"/>
              <a:t>Tahtada ders anlatan bir öğretmen. Elinde tebeşir var.</a:t>
            </a:r>
            <a:endParaRPr b="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91705680" name="Unvan 1"/>
          <p:cNvSpPr>
            <a:spLocks noGrp="1"/>
          </p:cNvSpPr>
          <p:nvPr/>
        </p:nvSpPr>
        <p:spPr bwMode="auto">
          <a:xfrm>
            <a:off x="2900853" y="0"/>
            <a:ext cx="9157137" cy="830315"/>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Görsel Üretme İpuçları</a:t>
            </a:r>
            <a:endParaRPr sz="2600"/>
          </a:p>
        </p:txBody>
      </p:sp>
      <p:sp>
        <p:nvSpPr>
          <p:cNvPr id="1011369667" name=""/>
          <p:cNvSpPr/>
          <p:nvPr/>
        </p:nvSpPr>
        <p:spPr bwMode="auto">
          <a:xfrm rot="0" flipH="0" flipV="0">
            <a:off x="75162" y="6592887"/>
            <a:ext cx="4730748" cy="128585"/>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008449079" name="Slayt Numarası Yer Tutucusu 5"/>
          <p:cNvSpPr>
            <a:spLocks noGrp="1"/>
          </p:cNvSpPr>
          <p:nvPr>
            <p:ph type="sldNum" sz="quarter" idx="12"/>
          </p:nvPr>
        </p:nvSpPr>
        <p:spPr bwMode="auto">
          <a:xfrm>
            <a:off x="9432363" y="6356349"/>
            <a:ext cx="2743200" cy="365123"/>
          </a:xfrm>
        </p:spPr>
        <p:txBody>
          <a:bodyPr/>
          <a:lstStyle/>
          <a:p>
            <a:pPr>
              <a:defRPr/>
            </a:pPr>
            <a:fld id="{CD3CF53D-A127-257B-CF5D-E09A0CA5A797}" type="slidenum">
              <a:rPr lang="tr-TR">
                <a:solidFill>
                  <a:schemeClr val="bg1"/>
                </a:solidFill>
              </a:rPr>
              <a:t/>
            </a:fld>
            <a:endParaRPr>
              <a:solidFill>
                <a:schemeClr val="bg1"/>
              </a:solidFill>
            </a:endParaRPr>
          </a:p>
        </p:txBody>
      </p:sp>
      <p:sp>
        <p:nvSpPr>
          <p:cNvPr id="423153736" name=""/>
          <p:cNvSpPr txBox="1"/>
          <p:nvPr/>
        </p:nvSpPr>
        <p:spPr bwMode="auto">
          <a:xfrm rot="0" flipH="0" flipV="0">
            <a:off x="401022" y="1141094"/>
            <a:ext cx="11223748" cy="488038"/>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600" b="1">
                <a:solidFill>
                  <a:schemeClr val="tx1"/>
                </a:solidFill>
              </a:rPr>
              <a:t>Üretken yapay zeka araçları ile dijital hikayeler için görseller üretirken;</a:t>
            </a:r>
            <a:endParaRPr sz="2600" b="1">
              <a:solidFill>
                <a:schemeClr val="tx1"/>
              </a:solidFill>
            </a:endParaRPr>
          </a:p>
        </p:txBody>
      </p:sp>
      <p:sp>
        <p:nvSpPr>
          <p:cNvPr id="1754530462" name=""/>
          <p:cNvSpPr txBox="1"/>
          <p:nvPr/>
        </p:nvSpPr>
        <p:spPr bwMode="auto">
          <a:xfrm rot="0" flipH="0" flipV="0">
            <a:off x="401022" y="2245995"/>
            <a:ext cx="11328147"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600" b="1">
                <a:solidFill>
                  <a:schemeClr val="tx1"/>
                </a:solidFill>
              </a:rPr>
              <a:t>3) Çevresel faktörleri tanımlayın. (Renkler, ışıklar, hava durumu...)</a:t>
            </a:r>
            <a:endParaRPr sz="2600" b="1">
              <a:solidFill>
                <a:schemeClr val="tx1"/>
              </a:solidFill>
            </a:endParaRPr>
          </a:p>
        </p:txBody>
      </p:sp>
      <p:sp>
        <p:nvSpPr>
          <p:cNvPr id="529690415" name=""/>
          <p:cNvSpPr/>
          <p:nvPr/>
        </p:nvSpPr>
        <p:spPr bwMode="auto">
          <a:xfrm rot="0" flipH="0" flipV="0">
            <a:off x="7137924" y="3314698"/>
            <a:ext cx="3914775" cy="86677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p>
            <a:pPr>
              <a:defRPr/>
            </a:pPr>
            <a:r>
              <a:rPr b="0"/>
              <a:t>Tahtada ders anlatan bir öğretmen. </a:t>
            </a:r>
            <a:r>
              <a:rPr b="0"/>
              <a:t>Canlı renkler kullan.</a:t>
            </a:r>
            <a:endParaRPr b="0"/>
          </a:p>
        </p:txBody>
      </p:sp>
      <p:sp>
        <p:nvSpPr>
          <p:cNvPr id="1517105007" name=""/>
          <p:cNvSpPr txBox="1"/>
          <p:nvPr/>
        </p:nvSpPr>
        <p:spPr bwMode="auto">
          <a:xfrm rot="0" flipH="0" flipV="0">
            <a:off x="6027836" y="3164976"/>
            <a:ext cx="612324" cy="823318"/>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4800" b="1">
                <a:solidFill>
                  <a:schemeClr val="tx1"/>
                </a:solidFill>
              </a:rPr>
              <a:t>&gt;</a:t>
            </a:r>
            <a:endParaRPr sz="4800" b="1">
              <a:solidFill>
                <a:schemeClr val="tx1"/>
              </a:solidFill>
            </a:endParaRPr>
          </a:p>
        </p:txBody>
      </p:sp>
      <p:sp>
        <p:nvSpPr>
          <p:cNvPr id="2094518168" name=""/>
          <p:cNvSpPr/>
          <p:nvPr/>
        </p:nvSpPr>
        <p:spPr bwMode="auto">
          <a:xfrm rot="0" flipH="0" flipV="0">
            <a:off x="496273" y="3267074"/>
            <a:ext cx="5076824" cy="86677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p>
            <a:pPr>
              <a:defRPr/>
            </a:pPr>
            <a:r>
              <a:rPr lang="tr-TR" sz="1800" b="0" i="0" u="none" strike="noStrike" cap="none" spc="0">
                <a:solidFill>
                  <a:schemeClr val="lt1"/>
                </a:solidFill>
                <a:latin typeface="+mn-lt"/>
                <a:ea typeface="+mn-ea"/>
                <a:cs typeface="+mn-cs"/>
              </a:rPr>
              <a:t>Tahtada ders anlatan bir öğretmen. Elinde tebeşir var.</a:t>
            </a:r>
            <a:r>
              <a:rPr lang="tr-TR" sz="1800" b="0" i="0" u="none" strike="noStrike" cap="none" spc="0">
                <a:solidFill>
                  <a:schemeClr val="lt1"/>
                </a:solidFill>
                <a:latin typeface="+mn-lt"/>
                <a:ea typeface="+mn-ea"/>
                <a:cs typeface="+mn-cs"/>
              </a:rPr>
              <a:t> Pastel renk tonları. Aydınlık bir ortam.</a:t>
            </a:r>
            <a:endParaRPr sz="1800" b="0"/>
          </a:p>
          <a:p>
            <a:pP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42402803" name="Unvan 1"/>
          <p:cNvSpPr>
            <a:spLocks noGrp="1"/>
          </p:cNvSpPr>
          <p:nvPr/>
        </p:nvSpPr>
        <p:spPr bwMode="auto">
          <a:xfrm>
            <a:off x="2900853" y="0"/>
            <a:ext cx="9157137" cy="830315"/>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Görsel Üretme İpuçları</a:t>
            </a:r>
            <a:endParaRPr sz="2600"/>
          </a:p>
        </p:txBody>
      </p:sp>
      <p:sp>
        <p:nvSpPr>
          <p:cNvPr id="1301665656" name=""/>
          <p:cNvSpPr/>
          <p:nvPr/>
        </p:nvSpPr>
        <p:spPr bwMode="auto">
          <a:xfrm rot="0" flipH="0" flipV="0">
            <a:off x="75162" y="6592887"/>
            <a:ext cx="4730748" cy="128585"/>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099344110" name="Slayt Numarası Yer Tutucusu 5"/>
          <p:cNvSpPr>
            <a:spLocks noGrp="1"/>
          </p:cNvSpPr>
          <p:nvPr>
            <p:ph type="sldNum" sz="quarter" idx="12"/>
          </p:nvPr>
        </p:nvSpPr>
        <p:spPr bwMode="auto">
          <a:xfrm>
            <a:off x="9432363" y="6356349"/>
            <a:ext cx="2743200" cy="365123"/>
          </a:xfrm>
        </p:spPr>
        <p:txBody>
          <a:bodyPr/>
          <a:lstStyle/>
          <a:p>
            <a:pPr>
              <a:defRPr/>
            </a:pPr>
            <a:fld id="{EA05A826-41D0-36B0-542E-360940439335}" type="slidenum">
              <a:rPr lang="tr-TR">
                <a:solidFill>
                  <a:schemeClr val="bg1"/>
                </a:solidFill>
              </a:rPr>
              <a:t/>
            </a:fld>
            <a:endParaRPr>
              <a:solidFill>
                <a:schemeClr val="bg1"/>
              </a:solidFill>
            </a:endParaRPr>
          </a:p>
        </p:txBody>
      </p:sp>
      <p:sp>
        <p:nvSpPr>
          <p:cNvPr id="1983642517" name=""/>
          <p:cNvSpPr txBox="1"/>
          <p:nvPr/>
        </p:nvSpPr>
        <p:spPr bwMode="auto">
          <a:xfrm rot="0" flipH="0" flipV="0">
            <a:off x="401022" y="1141094"/>
            <a:ext cx="11223748" cy="488038"/>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600" b="1">
                <a:solidFill>
                  <a:schemeClr val="tx1"/>
                </a:solidFill>
              </a:rPr>
              <a:t>Üretken yapay zeka araçları ile dijital hikayeler için görseller üretirken;</a:t>
            </a:r>
            <a:endParaRPr sz="2600" b="1">
              <a:solidFill>
                <a:schemeClr val="tx1"/>
              </a:solidFill>
            </a:endParaRPr>
          </a:p>
        </p:txBody>
      </p:sp>
      <p:sp>
        <p:nvSpPr>
          <p:cNvPr id="388592098" name=""/>
          <p:cNvSpPr txBox="1"/>
          <p:nvPr/>
        </p:nvSpPr>
        <p:spPr bwMode="auto">
          <a:xfrm rot="0" flipH="0" flipV="0">
            <a:off x="401022" y="1629133"/>
            <a:ext cx="11358027"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600" b="1">
                <a:solidFill>
                  <a:schemeClr val="tx1"/>
                </a:solidFill>
              </a:rPr>
              <a:t>4) Kelimelerinizi dikkatli seçin.</a:t>
            </a:r>
            <a:endParaRPr sz="2600" b="1">
              <a:solidFill>
                <a:schemeClr val="tx1"/>
              </a:solidFill>
            </a:endParaRPr>
          </a:p>
        </p:txBody>
      </p:sp>
      <p:sp>
        <p:nvSpPr>
          <p:cNvPr id="721673347" name=""/>
          <p:cNvSpPr/>
          <p:nvPr/>
        </p:nvSpPr>
        <p:spPr bwMode="auto">
          <a:xfrm rot="0" flipH="0" flipV="0">
            <a:off x="7080774" y="2734034"/>
            <a:ext cx="3914775" cy="866774"/>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p>
            <a:pPr>
              <a:defRPr/>
            </a:pPr>
            <a:r>
              <a:rPr sz="2400" b="0">
                <a:solidFill>
                  <a:schemeClr val="tx1"/>
                </a:solidFill>
              </a:rPr>
              <a:t>Çağlar öncesinden bir araba.</a:t>
            </a:r>
            <a:endParaRPr sz="2400" b="0">
              <a:solidFill>
                <a:schemeClr val="tx1"/>
              </a:solidFill>
            </a:endParaRPr>
          </a:p>
        </p:txBody>
      </p:sp>
      <p:sp>
        <p:nvSpPr>
          <p:cNvPr id="440871761" name=""/>
          <p:cNvSpPr/>
          <p:nvPr/>
        </p:nvSpPr>
        <p:spPr bwMode="auto">
          <a:xfrm rot="0" flipH="0" flipV="0">
            <a:off x="496273" y="2734034"/>
            <a:ext cx="5076824" cy="866774"/>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p>
            <a:pPr>
              <a:defRPr/>
            </a:pPr>
            <a:r>
              <a:rPr sz="2200">
                <a:solidFill>
                  <a:schemeClr val="tx1"/>
                </a:solidFill>
              </a:rPr>
              <a:t>Çağlar öncesindeymiş gibi görünen bir araba.</a:t>
            </a:r>
            <a:endParaRPr sz="2200">
              <a:solidFill>
                <a:schemeClr val="tx1"/>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14802028" name="Unvan 1"/>
          <p:cNvSpPr>
            <a:spLocks noGrp="1"/>
          </p:cNvSpPr>
          <p:nvPr/>
        </p:nvSpPr>
        <p:spPr bwMode="auto">
          <a:xfrm>
            <a:off x="2900853" y="0"/>
            <a:ext cx="9157137" cy="830315"/>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Görsel Üretme İpuçları</a:t>
            </a:r>
            <a:endParaRPr sz="2600"/>
          </a:p>
        </p:txBody>
      </p:sp>
      <p:sp>
        <p:nvSpPr>
          <p:cNvPr id="539023341" name=""/>
          <p:cNvSpPr/>
          <p:nvPr/>
        </p:nvSpPr>
        <p:spPr bwMode="auto">
          <a:xfrm rot="0" flipH="0" flipV="0">
            <a:off x="75162" y="6592887"/>
            <a:ext cx="4730748" cy="128585"/>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171554696" name="Slayt Numarası Yer Tutucusu 5"/>
          <p:cNvSpPr>
            <a:spLocks noGrp="1"/>
          </p:cNvSpPr>
          <p:nvPr>
            <p:ph type="sldNum" sz="quarter" idx="12"/>
          </p:nvPr>
        </p:nvSpPr>
        <p:spPr bwMode="auto">
          <a:xfrm>
            <a:off x="9432363" y="6356349"/>
            <a:ext cx="2743200" cy="365123"/>
          </a:xfrm>
        </p:spPr>
        <p:txBody>
          <a:bodyPr/>
          <a:lstStyle/>
          <a:p>
            <a:pPr>
              <a:defRPr/>
            </a:pPr>
            <a:fld id="{4775B22D-0788-190D-6D2B-8B9464FBC9C7}" type="slidenum">
              <a:rPr lang="tr-TR">
                <a:solidFill>
                  <a:schemeClr val="bg1"/>
                </a:solidFill>
              </a:rPr>
              <a:t/>
            </a:fld>
            <a:endParaRPr>
              <a:solidFill>
                <a:schemeClr val="bg1"/>
              </a:solidFill>
            </a:endParaRPr>
          </a:p>
        </p:txBody>
      </p:sp>
      <p:sp>
        <p:nvSpPr>
          <p:cNvPr id="509383758" name=""/>
          <p:cNvSpPr txBox="1"/>
          <p:nvPr/>
        </p:nvSpPr>
        <p:spPr bwMode="auto">
          <a:xfrm rot="0" flipH="0" flipV="0">
            <a:off x="401022" y="1141094"/>
            <a:ext cx="11224108"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endParaRPr sz="2600" b="1">
              <a:solidFill>
                <a:schemeClr val="tx1"/>
              </a:solidFill>
            </a:endParaRPr>
          </a:p>
        </p:txBody>
      </p:sp>
      <p:sp>
        <p:nvSpPr>
          <p:cNvPr id="1605677698" name=""/>
          <p:cNvSpPr txBox="1"/>
          <p:nvPr/>
        </p:nvSpPr>
        <p:spPr bwMode="auto">
          <a:xfrm rot="0" flipH="0" flipV="0">
            <a:off x="401022" y="1629132"/>
            <a:ext cx="11358386"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endParaRPr sz="2600" b="1">
              <a:solidFill>
                <a:schemeClr val="tx1"/>
              </a:solidFill>
            </a:endParaRPr>
          </a:p>
        </p:txBody>
      </p:sp>
      <p:sp>
        <p:nvSpPr>
          <p:cNvPr id="147967630" name=""/>
          <p:cNvSpPr/>
          <p:nvPr/>
        </p:nvSpPr>
        <p:spPr bwMode="auto">
          <a:xfrm rot="0" flipH="0" flipV="0">
            <a:off x="7375151" y="1006377"/>
            <a:ext cx="3360497" cy="866774"/>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p>
            <a:pPr>
              <a:defRPr/>
            </a:pPr>
            <a:r>
              <a:rPr sz="2400" b="0">
                <a:solidFill>
                  <a:schemeClr val="tx1"/>
                </a:solidFill>
              </a:rPr>
              <a:t>Çağlar öncesinden bir araba.</a:t>
            </a:r>
            <a:endParaRPr sz="2400" b="0">
              <a:solidFill>
                <a:schemeClr val="tx1"/>
              </a:solidFill>
            </a:endParaRPr>
          </a:p>
        </p:txBody>
      </p:sp>
      <p:sp>
        <p:nvSpPr>
          <p:cNvPr id="69399234" name=""/>
          <p:cNvSpPr/>
          <p:nvPr/>
        </p:nvSpPr>
        <p:spPr bwMode="auto">
          <a:xfrm rot="0" flipH="0" flipV="0">
            <a:off x="706986" y="1006377"/>
            <a:ext cx="3467100" cy="866774"/>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p>
            <a:pPr>
              <a:defRPr/>
            </a:pPr>
            <a:r>
              <a:rPr sz="2200">
                <a:solidFill>
                  <a:schemeClr val="tx1"/>
                </a:solidFill>
              </a:rPr>
              <a:t>Çağlar öncesindeymiş gibi görünen bir araba.</a:t>
            </a:r>
            <a:endParaRPr sz="2200">
              <a:solidFill>
                <a:schemeClr val="tx1"/>
              </a:solidFill>
            </a:endParaRPr>
          </a:p>
        </p:txBody>
      </p:sp>
      <p:pic>
        <p:nvPicPr>
          <p:cNvPr id="1110811586" name=""/>
          <p:cNvPicPr>
            <a:picLocks noChangeAspect="1"/>
          </p:cNvPicPr>
          <p:nvPr/>
        </p:nvPicPr>
        <p:blipFill>
          <a:blip r:embed="rId3"/>
          <a:stretch/>
        </p:blipFill>
        <p:spPr bwMode="auto">
          <a:xfrm flipH="0" flipV="0">
            <a:off x="6916550" y="1973873"/>
            <a:ext cx="4277699" cy="4277699"/>
          </a:xfrm>
          <a:prstGeom prst="rect">
            <a:avLst/>
          </a:prstGeom>
        </p:spPr>
      </p:pic>
      <p:pic>
        <p:nvPicPr>
          <p:cNvPr id="1219844411" name=""/>
          <p:cNvPicPr>
            <a:picLocks noChangeAspect="1"/>
          </p:cNvPicPr>
          <p:nvPr/>
        </p:nvPicPr>
        <p:blipFill>
          <a:blip r:embed="rId4"/>
          <a:stretch/>
        </p:blipFill>
        <p:spPr bwMode="auto">
          <a:xfrm flipH="0" flipV="0">
            <a:off x="387412" y="1973873"/>
            <a:ext cx="4309387" cy="4309387"/>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93841358" name="Unvan 1"/>
          <p:cNvSpPr>
            <a:spLocks noGrp="1"/>
          </p:cNvSpPr>
          <p:nvPr/>
        </p:nvSpPr>
        <p:spPr bwMode="auto">
          <a:xfrm>
            <a:off x="2900853" y="0"/>
            <a:ext cx="9157137" cy="830315"/>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Görsel Üretme İpuçları</a:t>
            </a:r>
            <a:endParaRPr sz="2600"/>
          </a:p>
        </p:txBody>
      </p:sp>
      <p:sp>
        <p:nvSpPr>
          <p:cNvPr id="1381476665" name=""/>
          <p:cNvSpPr/>
          <p:nvPr/>
        </p:nvSpPr>
        <p:spPr bwMode="auto">
          <a:xfrm rot="0" flipH="0" flipV="0">
            <a:off x="75162" y="6592887"/>
            <a:ext cx="4730748" cy="128585"/>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370058213" name="Slayt Numarası Yer Tutucusu 5"/>
          <p:cNvSpPr>
            <a:spLocks noGrp="1"/>
          </p:cNvSpPr>
          <p:nvPr>
            <p:ph type="sldNum" sz="quarter" idx="12"/>
          </p:nvPr>
        </p:nvSpPr>
        <p:spPr bwMode="auto">
          <a:xfrm>
            <a:off x="9432363" y="6356349"/>
            <a:ext cx="2743200" cy="365123"/>
          </a:xfrm>
        </p:spPr>
        <p:txBody>
          <a:bodyPr/>
          <a:lstStyle/>
          <a:p>
            <a:pPr>
              <a:defRPr/>
            </a:pPr>
            <a:fld id="{725E8775-99CB-6C66-711D-B57E119FC778}" type="slidenum">
              <a:rPr lang="tr-TR">
                <a:solidFill>
                  <a:schemeClr val="bg1"/>
                </a:solidFill>
              </a:rPr>
              <a:t/>
            </a:fld>
            <a:endParaRPr>
              <a:solidFill>
                <a:schemeClr val="bg1"/>
              </a:solidFill>
            </a:endParaRPr>
          </a:p>
        </p:txBody>
      </p:sp>
      <p:sp>
        <p:nvSpPr>
          <p:cNvPr id="88105922" name=""/>
          <p:cNvSpPr txBox="1"/>
          <p:nvPr/>
        </p:nvSpPr>
        <p:spPr bwMode="auto">
          <a:xfrm rot="0" flipH="0" flipV="0">
            <a:off x="401022" y="1141094"/>
            <a:ext cx="11223748" cy="488038"/>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600" b="1">
                <a:solidFill>
                  <a:schemeClr val="tx1"/>
                </a:solidFill>
              </a:rPr>
              <a:t>Üretken yapay zeka araçları ile dijital hikayeler için görseller üretirken;</a:t>
            </a:r>
            <a:endParaRPr sz="2600" b="1">
              <a:solidFill>
                <a:schemeClr val="tx1"/>
              </a:solidFill>
            </a:endParaRPr>
          </a:p>
        </p:txBody>
      </p:sp>
      <p:sp>
        <p:nvSpPr>
          <p:cNvPr id="154493687" name=""/>
          <p:cNvSpPr txBox="1"/>
          <p:nvPr/>
        </p:nvSpPr>
        <p:spPr bwMode="auto">
          <a:xfrm rot="0" flipH="0" flipV="0">
            <a:off x="401022" y="1629132"/>
            <a:ext cx="11413467" cy="8842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600" b="1">
                <a:solidFill>
                  <a:schemeClr val="tx1"/>
                </a:solidFill>
              </a:rPr>
              <a:t>5) Komutlarınızda yaratıcı fakat ekonomik olun.</a:t>
            </a:r>
            <a:r>
              <a:rPr sz="2600" b="1">
                <a:solidFill>
                  <a:schemeClr val="tx1"/>
                </a:solidFill>
              </a:rPr>
              <a:t> </a:t>
            </a:r>
            <a:endParaRPr sz="2600" b="1">
              <a:solidFill>
                <a:schemeClr val="tx1"/>
              </a:solidFill>
            </a:endParaRPr>
          </a:p>
          <a:p>
            <a:pPr algn="l">
              <a:defRPr/>
            </a:pPr>
            <a:r>
              <a:rPr sz="2600" b="1">
                <a:solidFill>
                  <a:schemeClr val="tx1"/>
                </a:solidFill>
              </a:rPr>
              <a:t>(Önemli detaylar&gt;Önemsiz detaylar)</a:t>
            </a:r>
            <a:endParaRPr sz="2600" b="1">
              <a:solidFill>
                <a:schemeClr val="tx1"/>
              </a:solidFill>
            </a:endParaRPr>
          </a:p>
        </p:txBody>
      </p:sp>
      <p:sp>
        <p:nvSpPr>
          <p:cNvPr id="1336424556" name=""/>
          <p:cNvSpPr/>
          <p:nvPr/>
        </p:nvSpPr>
        <p:spPr bwMode="auto">
          <a:xfrm rot="0" flipH="0" flipV="0">
            <a:off x="7137924" y="2833687"/>
            <a:ext cx="3914775" cy="114776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p>
            <a:pPr>
              <a:defRPr/>
            </a:pPr>
            <a:r>
              <a:rPr lang="tr-TR" sz="1800" b="0" i="0" u="none" strike="noStrike" cap="none" spc="0">
                <a:solidFill>
                  <a:schemeClr val="lt1"/>
                </a:solidFill>
                <a:latin typeface="Calibri"/>
                <a:ea typeface="Arial"/>
                <a:cs typeface="Arial"/>
              </a:rPr>
              <a:t>Tahtada ders anlatan bir öğretmen. Elinde tebeşir var.</a:t>
            </a:r>
            <a:r>
              <a:rPr lang="tr-TR" sz="1800" b="0" i="0" u="none" strike="noStrike" cap="none" spc="0">
                <a:solidFill>
                  <a:schemeClr val="lt1"/>
                </a:solidFill>
                <a:latin typeface="Calibri"/>
                <a:ea typeface="Arial"/>
                <a:cs typeface="Arial"/>
              </a:rPr>
              <a:t> Pastel renk tonları. Aydınlık bir ortam.</a:t>
            </a:r>
            <a:r>
              <a:rPr lang="tr-TR" sz="1800" b="0" i="0" u="none" strike="noStrike" cap="none" spc="0">
                <a:solidFill>
                  <a:schemeClr val="lt1"/>
                </a:solidFill>
                <a:latin typeface="+mn-lt"/>
                <a:ea typeface="+mn-ea"/>
                <a:cs typeface="+mn-cs"/>
              </a:rPr>
              <a:t> </a:t>
            </a:r>
            <a:r>
              <a:rPr b="0"/>
              <a:t>Sınıfta 17 öğrenci var.</a:t>
            </a:r>
            <a:endParaRPr b="0"/>
          </a:p>
        </p:txBody>
      </p:sp>
      <p:sp>
        <p:nvSpPr>
          <p:cNvPr id="386178330" name=""/>
          <p:cNvSpPr txBox="1"/>
          <p:nvPr/>
        </p:nvSpPr>
        <p:spPr bwMode="auto">
          <a:xfrm rot="0" flipH="0" flipV="0">
            <a:off x="6027836" y="2683964"/>
            <a:ext cx="612684" cy="8233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4800" b="1">
                <a:solidFill>
                  <a:schemeClr val="tx1"/>
                </a:solidFill>
              </a:rPr>
              <a:t>&gt;</a:t>
            </a:r>
            <a:endParaRPr sz="4800" b="1">
              <a:solidFill>
                <a:schemeClr val="tx1"/>
              </a:solidFill>
            </a:endParaRPr>
          </a:p>
        </p:txBody>
      </p:sp>
      <p:sp>
        <p:nvSpPr>
          <p:cNvPr id="1787685674" name=""/>
          <p:cNvSpPr/>
          <p:nvPr/>
        </p:nvSpPr>
        <p:spPr bwMode="auto">
          <a:xfrm rot="0" flipH="0" flipV="0">
            <a:off x="496273" y="2786063"/>
            <a:ext cx="5076824" cy="86677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p>
            <a:pPr>
              <a:defRPr/>
            </a:pPr>
            <a:r>
              <a:rPr lang="tr-TR" sz="1800" b="0" i="0" u="none" strike="noStrike" cap="none" spc="0">
                <a:solidFill>
                  <a:schemeClr val="lt1"/>
                </a:solidFill>
                <a:latin typeface="Calibri"/>
                <a:ea typeface="Arial"/>
                <a:cs typeface="Arial"/>
              </a:rPr>
              <a:t>Tahtada ders anlatan bir öğretmen. Elinde tebeşir var.</a:t>
            </a:r>
            <a:r>
              <a:rPr lang="tr-TR" sz="1800" b="0" i="0" u="none" strike="noStrike" cap="none" spc="0">
                <a:solidFill>
                  <a:schemeClr val="lt1"/>
                </a:solidFill>
                <a:latin typeface="Calibri"/>
                <a:ea typeface="Arial"/>
                <a:cs typeface="Arial"/>
              </a:rPr>
              <a:t> Pastel renk tonları. Aydınlık bir ortam.</a:t>
            </a:r>
            <a:r>
              <a:rPr sz="1800" b="0"/>
              <a:t> Sınıfta öğrenciler var.</a:t>
            </a:r>
            <a:endParaRPr sz="1800" b="0"/>
          </a:p>
          <a:p>
            <a:pP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01201738" name="Unvan 1"/>
          <p:cNvSpPr>
            <a:spLocks noGrp="1"/>
          </p:cNvSpPr>
          <p:nvPr/>
        </p:nvSpPr>
        <p:spPr bwMode="auto">
          <a:xfrm>
            <a:off x="2900853" y="0"/>
            <a:ext cx="9157137" cy="830315"/>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Görsel Üretme İpuçları</a:t>
            </a:r>
            <a:endParaRPr sz="2600"/>
          </a:p>
        </p:txBody>
      </p:sp>
      <p:sp>
        <p:nvSpPr>
          <p:cNvPr id="155929975" name=""/>
          <p:cNvSpPr/>
          <p:nvPr/>
        </p:nvSpPr>
        <p:spPr bwMode="auto">
          <a:xfrm rot="0" flipH="0" flipV="0">
            <a:off x="75162" y="6592887"/>
            <a:ext cx="4730748" cy="128585"/>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658177586" name="Slayt Numarası Yer Tutucusu 5"/>
          <p:cNvSpPr>
            <a:spLocks noGrp="1"/>
          </p:cNvSpPr>
          <p:nvPr>
            <p:ph type="sldNum" sz="quarter" idx="12"/>
          </p:nvPr>
        </p:nvSpPr>
        <p:spPr bwMode="auto">
          <a:xfrm>
            <a:off x="9432363" y="6356349"/>
            <a:ext cx="2743200" cy="365123"/>
          </a:xfrm>
        </p:spPr>
        <p:txBody>
          <a:bodyPr/>
          <a:lstStyle/>
          <a:p>
            <a:pPr>
              <a:defRPr/>
            </a:pPr>
            <a:fld id="{86903405-56DF-F71F-0F89-2FC883C85A86}" type="slidenum">
              <a:rPr lang="tr-TR">
                <a:solidFill>
                  <a:schemeClr val="bg1"/>
                </a:solidFill>
              </a:rPr>
              <a:t/>
            </a:fld>
            <a:endParaRPr>
              <a:solidFill>
                <a:schemeClr val="bg1"/>
              </a:solidFill>
            </a:endParaRPr>
          </a:p>
        </p:txBody>
      </p:sp>
      <p:sp>
        <p:nvSpPr>
          <p:cNvPr id="1294529127" name=""/>
          <p:cNvSpPr txBox="1"/>
          <p:nvPr/>
        </p:nvSpPr>
        <p:spPr bwMode="auto">
          <a:xfrm rot="0" flipH="0" flipV="0">
            <a:off x="401022" y="1141094"/>
            <a:ext cx="11223748" cy="488038"/>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600" b="1">
                <a:solidFill>
                  <a:schemeClr val="tx1"/>
                </a:solidFill>
              </a:rPr>
              <a:t>Üretken yapay zeka araçları ile dijital hikayeler için görseller üretirken;</a:t>
            </a:r>
            <a:endParaRPr sz="2600" b="1">
              <a:solidFill>
                <a:schemeClr val="tx1"/>
              </a:solidFill>
            </a:endParaRPr>
          </a:p>
        </p:txBody>
      </p:sp>
      <p:sp>
        <p:nvSpPr>
          <p:cNvPr id="90281629" name=""/>
          <p:cNvSpPr txBox="1"/>
          <p:nvPr/>
        </p:nvSpPr>
        <p:spPr bwMode="auto">
          <a:xfrm rot="0" flipH="0" flipV="0">
            <a:off x="401022" y="1629132"/>
            <a:ext cx="11527587" cy="207299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600" b="1">
                <a:solidFill>
                  <a:schemeClr val="tx1"/>
                </a:solidFill>
              </a:rPr>
              <a:t>6) Israrcı olun.</a:t>
            </a:r>
            <a:endParaRPr sz="2600" b="1">
              <a:solidFill>
                <a:schemeClr val="tx1"/>
              </a:solidFill>
            </a:endParaRPr>
          </a:p>
          <a:p>
            <a:pPr algn="l">
              <a:defRPr/>
            </a:pPr>
            <a:endParaRPr sz="2600" b="1">
              <a:solidFill>
                <a:schemeClr val="tx1"/>
              </a:solidFill>
            </a:endParaRPr>
          </a:p>
          <a:p>
            <a:pPr algn="l">
              <a:defRPr/>
            </a:pPr>
            <a:r>
              <a:rPr sz="2600" b="0">
                <a:solidFill>
                  <a:schemeClr val="tx1"/>
                </a:solidFill>
              </a:rPr>
              <a:t>Yapay zekadan alacağınız ilk çıktılar tatmin edici olmayabileceği gibi komut güncellendiği zaman çok daha doğru bir görsel üretme potansiyeli </a:t>
            </a:r>
            <a:r>
              <a:rPr sz="2600" b="0">
                <a:solidFill>
                  <a:schemeClr val="tx1"/>
                </a:solidFill>
              </a:rPr>
              <a:t>olabilir. Görsel üretirken ısrarcı olun. Tekrar tekrar deneyin.</a:t>
            </a:r>
            <a:endParaRPr sz="2600" b="0">
              <a:solidFill>
                <a:schemeClr val="tx1"/>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32273261" name="Unvan 1"/>
          <p:cNvSpPr>
            <a:spLocks noGrp="1"/>
          </p:cNvSpPr>
          <p:nvPr/>
        </p:nvSpPr>
        <p:spPr bwMode="auto">
          <a:xfrm>
            <a:off x="2900853" y="0"/>
            <a:ext cx="9157137" cy="830315"/>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Görsel Üretme İpuçları</a:t>
            </a:r>
            <a:endParaRPr sz="2600"/>
          </a:p>
        </p:txBody>
      </p:sp>
      <p:sp>
        <p:nvSpPr>
          <p:cNvPr id="2069266258" name=""/>
          <p:cNvSpPr/>
          <p:nvPr/>
        </p:nvSpPr>
        <p:spPr bwMode="auto">
          <a:xfrm rot="0" flipH="0" flipV="0">
            <a:off x="75162" y="6592887"/>
            <a:ext cx="4730748" cy="128585"/>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723749238" name="Slayt Numarası Yer Tutucusu 5"/>
          <p:cNvSpPr>
            <a:spLocks noGrp="1"/>
          </p:cNvSpPr>
          <p:nvPr>
            <p:ph type="sldNum" sz="quarter" idx="12"/>
          </p:nvPr>
        </p:nvSpPr>
        <p:spPr bwMode="auto">
          <a:xfrm>
            <a:off x="9432363" y="6356349"/>
            <a:ext cx="2743200" cy="365123"/>
          </a:xfrm>
        </p:spPr>
        <p:txBody>
          <a:bodyPr/>
          <a:lstStyle/>
          <a:p>
            <a:pPr>
              <a:defRPr/>
            </a:pPr>
            <a:fld id="{9FBAE1BC-C1E7-B2F8-B297-6ED8ABCD759C}" type="slidenum">
              <a:rPr lang="tr-TR">
                <a:solidFill>
                  <a:schemeClr val="bg1"/>
                </a:solidFill>
              </a:rPr>
              <a:t/>
            </a:fld>
            <a:endParaRPr>
              <a:solidFill>
                <a:schemeClr val="bg1"/>
              </a:solidFill>
            </a:endParaRPr>
          </a:p>
        </p:txBody>
      </p:sp>
      <p:sp>
        <p:nvSpPr>
          <p:cNvPr id="1560927028" name=""/>
          <p:cNvSpPr txBox="1"/>
          <p:nvPr/>
        </p:nvSpPr>
        <p:spPr bwMode="auto">
          <a:xfrm rot="0" flipH="0" flipV="0">
            <a:off x="401022" y="1141094"/>
            <a:ext cx="11223748" cy="488038"/>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600" b="1">
                <a:solidFill>
                  <a:schemeClr val="tx1"/>
                </a:solidFill>
              </a:rPr>
              <a:t>Üretken yapay zeka araçları ile dijital hikayeler için görseller üretirken;</a:t>
            </a:r>
            <a:endParaRPr sz="2600" b="1">
              <a:solidFill>
                <a:schemeClr val="tx1"/>
              </a:solidFill>
            </a:endParaRPr>
          </a:p>
        </p:txBody>
      </p:sp>
      <p:sp>
        <p:nvSpPr>
          <p:cNvPr id="1949341167" name=""/>
          <p:cNvSpPr txBox="1"/>
          <p:nvPr/>
        </p:nvSpPr>
        <p:spPr bwMode="auto">
          <a:xfrm rot="0" flipH="0" flipV="0">
            <a:off x="401022" y="1629132"/>
            <a:ext cx="11458107" cy="8842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600" b="1">
                <a:solidFill>
                  <a:schemeClr val="tx1"/>
                </a:solidFill>
              </a:rPr>
              <a:t>7) Kullanım politikalarını gözden geçirin.</a:t>
            </a:r>
            <a:endParaRPr sz="2600" b="1">
              <a:solidFill>
                <a:schemeClr val="tx1"/>
              </a:solidFill>
            </a:endParaRPr>
          </a:p>
          <a:p>
            <a:pPr algn="l">
              <a:defRPr/>
            </a:pPr>
            <a:r>
              <a:rPr sz="2600" b="1">
                <a:solidFill>
                  <a:schemeClr val="tx1"/>
                </a:solidFill>
              </a:rPr>
              <a:t>(“Çocuk”, “x yaşında” gibi ifadeler...)</a:t>
            </a:r>
            <a:endParaRPr sz="2600" b="1">
              <a:solidFill>
                <a:schemeClr val="tx1"/>
              </a:solidFill>
            </a:endParaRPr>
          </a:p>
        </p:txBody>
      </p:sp>
      <p:sp>
        <p:nvSpPr>
          <p:cNvPr id="800190440" name=""/>
          <p:cNvSpPr/>
          <p:nvPr/>
        </p:nvSpPr>
        <p:spPr bwMode="auto">
          <a:xfrm rot="0" flipH="0" flipV="0">
            <a:off x="7137924" y="2833686"/>
            <a:ext cx="3914775" cy="1147761"/>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p>
            <a:pPr>
              <a:defRPr/>
            </a:pPr>
            <a:r>
              <a:rPr lang="tr-TR" sz="1800" b="0" i="0" u="none" strike="noStrike" cap="none" spc="0">
                <a:solidFill>
                  <a:schemeClr val="lt1"/>
                </a:solidFill>
                <a:latin typeface="Calibri"/>
                <a:ea typeface="Arial"/>
                <a:cs typeface="Arial"/>
              </a:rPr>
              <a:t>Okula gitmek için hazırlanan bir çocuk. 12 yaşında. Durakta otobüs bekliyor.</a:t>
            </a:r>
            <a:endParaRPr b="0"/>
          </a:p>
        </p:txBody>
      </p:sp>
      <p:sp>
        <p:nvSpPr>
          <p:cNvPr id="350685579" name=""/>
          <p:cNvSpPr txBox="1"/>
          <p:nvPr/>
        </p:nvSpPr>
        <p:spPr bwMode="auto">
          <a:xfrm rot="0" flipH="0" flipV="0">
            <a:off x="6027836" y="2683963"/>
            <a:ext cx="612684" cy="823318"/>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4800" b="1">
                <a:solidFill>
                  <a:schemeClr val="tx1"/>
                </a:solidFill>
              </a:rPr>
              <a:t>&gt;</a:t>
            </a:r>
            <a:endParaRPr sz="4800" b="1">
              <a:solidFill>
                <a:schemeClr val="tx1"/>
              </a:solidFill>
            </a:endParaRPr>
          </a:p>
        </p:txBody>
      </p:sp>
      <p:sp>
        <p:nvSpPr>
          <p:cNvPr id="971379726" name=""/>
          <p:cNvSpPr/>
          <p:nvPr/>
        </p:nvSpPr>
        <p:spPr bwMode="auto">
          <a:xfrm rot="0" flipH="0" flipV="0">
            <a:off x="496273" y="2786062"/>
            <a:ext cx="5076824" cy="86677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p>
            <a:pPr>
              <a:defRPr/>
            </a:pPr>
            <a:r>
              <a:rPr lang="tr-TR" sz="1800" b="0" i="0" u="none" strike="noStrike" cap="none" spc="0">
                <a:solidFill>
                  <a:schemeClr val="lt1"/>
                </a:solidFill>
                <a:latin typeface="Calibri"/>
                <a:ea typeface="Arial"/>
                <a:cs typeface="Arial"/>
              </a:rPr>
              <a:t>Okula gitmeye hazırlanan bir birey. Sırtında sırt çantası var ve otobüsün gelmesini bekliyor.</a:t>
            </a:r>
            <a:endParaRPr sz="1800" b="0"/>
          </a:p>
          <a:p>
            <a:pP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47326590" name="Unvan 1"/>
          <p:cNvSpPr>
            <a:spLocks noGrp="1"/>
          </p:cNvSpPr>
          <p:nvPr/>
        </p:nvSpPr>
        <p:spPr bwMode="auto">
          <a:xfrm>
            <a:off x="2900853" y="0"/>
            <a:ext cx="9157137" cy="830315"/>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Haftanın Görevi</a:t>
            </a:r>
            <a:endParaRPr sz="2600"/>
          </a:p>
        </p:txBody>
      </p:sp>
      <p:sp>
        <p:nvSpPr>
          <p:cNvPr id="323062681" name=""/>
          <p:cNvSpPr/>
          <p:nvPr/>
        </p:nvSpPr>
        <p:spPr bwMode="auto">
          <a:xfrm rot="0" flipH="0" flipV="0">
            <a:off x="75162" y="6592887"/>
            <a:ext cx="4730748" cy="128585"/>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399164321" name="Slayt Numarası Yer Tutucusu 5"/>
          <p:cNvSpPr>
            <a:spLocks noGrp="1"/>
          </p:cNvSpPr>
          <p:nvPr>
            <p:ph type="sldNum" sz="quarter" idx="12"/>
          </p:nvPr>
        </p:nvSpPr>
        <p:spPr bwMode="auto">
          <a:xfrm>
            <a:off x="9432363" y="6356349"/>
            <a:ext cx="2743200" cy="365123"/>
          </a:xfrm>
        </p:spPr>
        <p:txBody>
          <a:bodyPr/>
          <a:lstStyle/>
          <a:p>
            <a:pPr>
              <a:defRPr/>
            </a:pPr>
            <a:fld id="{EF7C7211-59EB-7A3F-1A76-F4DBA4EF398D}" type="slidenum">
              <a:rPr lang="tr-TR">
                <a:solidFill>
                  <a:schemeClr val="bg1"/>
                </a:solidFill>
              </a:rPr>
              <a:t/>
            </a:fld>
            <a:endParaRPr>
              <a:solidFill>
                <a:schemeClr val="bg1"/>
              </a:solidFill>
            </a:endParaRPr>
          </a:p>
        </p:txBody>
      </p:sp>
      <p:sp>
        <p:nvSpPr>
          <p:cNvPr id="242294436" name=""/>
          <p:cNvSpPr txBox="1"/>
          <p:nvPr/>
        </p:nvSpPr>
        <p:spPr bwMode="auto">
          <a:xfrm rot="0" flipH="0" flipV="0">
            <a:off x="401022" y="2407560"/>
            <a:ext cx="11296828" cy="16767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600" b="1">
                <a:solidFill>
                  <a:schemeClr val="tx1"/>
                </a:solidFill>
              </a:rPr>
              <a:t>Google AI Studio kullanarak, </a:t>
            </a:r>
            <a:r>
              <a:rPr sz="2600" b="1">
                <a:solidFill>
                  <a:schemeClr val="tx1"/>
                </a:solidFill>
              </a:rPr>
              <a:t>daha önceden oluşturmuş olduğunuz senaryolarla ilişkili görseller oluşturunuz.</a:t>
            </a:r>
            <a:endParaRPr sz="2600" b="1">
              <a:solidFill>
                <a:schemeClr val="tx1"/>
              </a:solidFill>
            </a:endParaRPr>
          </a:p>
          <a:p>
            <a:pPr algn="l">
              <a:defRPr/>
            </a:pPr>
            <a:endParaRPr sz="2600" b="1">
              <a:solidFill>
                <a:schemeClr val="tx1"/>
              </a:solidFill>
            </a:endParaRPr>
          </a:p>
          <a:p>
            <a:pPr algn="l">
              <a:defRPr/>
            </a:pPr>
            <a:r>
              <a:rPr sz="2600" b="1">
                <a:solidFill>
                  <a:schemeClr val="tx1"/>
                </a:solidFill>
              </a:rPr>
              <a:t>Birbiriyle ilişkili görseller oluşturmak için “Komut Zincirleri” tekniğini kullanınız.</a:t>
            </a:r>
            <a:endParaRPr sz="2600" b="1">
              <a:solidFill>
                <a:schemeClr val="tx1"/>
              </a:solidFill>
            </a:endParaRPr>
          </a:p>
        </p:txBody>
      </p:sp>
      <p:sp>
        <p:nvSpPr>
          <p:cNvPr id="669325207" name=""/>
          <p:cNvSpPr txBox="1"/>
          <p:nvPr/>
        </p:nvSpPr>
        <p:spPr bwMode="auto">
          <a:xfrm rot="0" flipH="0" flipV="0">
            <a:off x="401022" y="1629132"/>
            <a:ext cx="11458467"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21810181" name="Unvan 1"/>
          <p:cNvSpPr>
            <a:spLocks noGrp="1"/>
          </p:cNvSpPr>
          <p:nvPr/>
        </p:nvSpPr>
        <p:spPr bwMode="auto">
          <a:xfrm>
            <a:off x="2900853" y="0"/>
            <a:ext cx="9157137" cy="830315"/>
          </a:xfrm>
        </p:spPr>
        <p:txBody>
          <a:bodyPr vertOverflow="overflow" horzOverflow="overflow" vert="horz" wrap="square" lIns="91440" tIns="45720" rIns="91440" bIns="45720" numCol="1" spcCol="0" rtlCol="0" fromWordArt="0" anchor="ctr" anchorCtr="0" forceAA="0" upright="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endParaRPr sz="2600"/>
          </a:p>
        </p:txBody>
      </p:sp>
      <p:sp>
        <p:nvSpPr>
          <p:cNvPr id="901704450" name=""/>
          <p:cNvSpPr/>
          <p:nvPr/>
        </p:nvSpPr>
        <p:spPr bwMode="auto">
          <a:xfrm rot="0" flipH="0" flipV="0">
            <a:off x="75162" y="6592887"/>
            <a:ext cx="4730748" cy="128585"/>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836168300" name="Slayt Numarası Yer Tutucusu 5"/>
          <p:cNvSpPr>
            <a:spLocks noGrp="1"/>
          </p:cNvSpPr>
          <p:nvPr>
            <p:ph type="sldNum" sz="quarter" idx="12"/>
          </p:nvPr>
        </p:nvSpPr>
        <p:spPr bwMode="auto">
          <a:xfrm>
            <a:off x="9432363" y="6356349"/>
            <a:ext cx="2743200" cy="365123"/>
          </a:xfrm>
        </p:spPr>
        <p:txBody>
          <a:bodyPr/>
          <a:lstStyle/>
          <a:p>
            <a:pPr>
              <a:defRPr/>
            </a:pPr>
            <a:fld id="{D0016FED-8973-40AB-AD53-14C0914B6998}" type="slidenum">
              <a:rPr lang="tr-TR">
                <a:solidFill>
                  <a:schemeClr val="bg1"/>
                </a:solidFill>
              </a:rPr>
              <a:t/>
            </a:fld>
            <a:endParaRPr>
              <a:solidFill>
                <a:schemeClr val="bg1"/>
              </a:solidFill>
            </a:endParaRPr>
          </a:p>
        </p:txBody>
      </p:sp>
      <p:sp>
        <p:nvSpPr>
          <p:cNvPr id="789268187" name=""/>
          <p:cNvSpPr txBox="1"/>
          <p:nvPr/>
        </p:nvSpPr>
        <p:spPr bwMode="auto">
          <a:xfrm rot="0" flipH="0" flipV="0">
            <a:off x="3268047" y="2940959"/>
            <a:ext cx="11311948"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l">
              <a:defRPr/>
            </a:pPr>
            <a:r>
              <a:rPr sz="2600" b="1">
                <a:solidFill>
                  <a:schemeClr val="tx1"/>
                </a:solidFill>
              </a:rPr>
              <a:t>Dinlediğiniz için teşekkür ederiz.</a:t>
            </a:r>
            <a:endParaRPr sz="2600" b="1">
              <a:solidFill>
                <a:schemeClr val="tx1"/>
              </a:solidFill>
            </a:endParaRPr>
          </a:p>
        </p:txBody>
      </p:sp>
      <p:sp>
        <p:nvSpPr>
          <p:cNvPr id="29994165" name=""/>
          <p:cNvSpPr txBox="1"/>
          <p:nvPr/>
        </p:nvSpPr>
        <p:spPr bwMode="auto">
          <a:xfrm rot="0" flipH="0" flipV="0">
            <a:off x="401022" y="1629132"/>
            <a:ext cx="11458467" cy="366118"/>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ppt/theme/theme2.xml><?xml version="1.0" encoding="utf-8"?>
<a:theme xmlns:a="http://schemas.openxmlformats.org/drawingml/2006/main" xmlns:r="http://schemas.openxmlformats.org/officeDocument/2006/relationships" xmlns:p="http://schemas.openxmlformats.org/presentation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otalTime>0</TotalTime>
  <Words>0</Words>
  <Application>ONLYOFFICE/9.0.4.50</Application>
  <PresentationFormat>On-screen Show (4:3)</PresentationFormat>
  <Paragraphs>0</Paragraphs>
  <Slides>29</Slides>
  <Notes>29</Notes>
  <HiddenSlides>0</HiddenSlides>
  <MMClips>2</MMClips>
  <ScaleCrop>0</ScaleCrop>
  <HeadingPairs>
    <vt:vector size="4" baseType="variant">
      <vt:variant>
        <vt:lpstr>Theme</vt:lpstr>
      </vt:variant>
      <vt:variant>
        <vt:i4>1</vt:i4>
      </vt:variant>
      <vt:variant>
        <vt:lpstr>Slide Titles</vt:lpstr>
      </vt:variant>
      <vt:variant>
        <vt:i4>29</vt:i4>
      </vt:variant>
    </vt:vector>
  </HeadingPairs>
  <TitlesOfParts>
    <vt:vector size="30"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
  <LinksUpToDate>0</LinksUpToDate>
  <SharedDoc>0</SharedDoc>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
  <cp:revision>484</cp:revision>
  <dcterms:created xsi:type="dcterms:W3CDTF">2020-10-23T12:43:04Z</dcterms:created>
  <dcterms:modified xsi:type="dcterms:W3CDTF">2025-10-15T00:01:45Z</dcterms:modified>
</cp:coreProperties>
</file>