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49EEA4-7FBB-4F75-A840-3D8E4C1FE81A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288976A-06DC-45ED-BDBA-31946524F64F}">
      <dgm:prSet phldrT="[Metin]"/>
      <dgm:spPr/>
      <dgm:t>
        <a:bodyPr/>
        <a:lstStyle/>
        <a:p>
          <a:r>
            <a:rPr lang="tr-TR" dirty="0"/>
            <a:t>Güz</a:t>
          </a:r>
        </a:p>
      </dgm:t>
    </dgm:pt>
    <dgm:pt modelId="{A10A8AC1-A54B-4D33-83D3-46E484DA976C}" type="parTrans" cxnId="{EB24307F-3567-438A-BF9E-C5B3B1D51A99}">
      <dgm:prSet/>
      <dgm:spPr/>
      <dgm:t>
        <a:bodyPr/>
        <a:lstStyle/>
        <a:p>
          <a:endParaRPr lang="tr-TR"/>
        </a:p>
      </dgm:t>
    </dgm:pt>
    <dgm:pt modelId="{DBB36602-D49C-4DBA-B74C-AEC0D379543A}" type="sibTrans" cxnId="{EB24307F-3567-438A-BF9E-C5B3B1D51A99}">
      <dgm:prSet/>
      <dgm:spPr/>
      <dgm:t>
        <a:bodyPr/>
        <a:lstStyle/>
        <a:p>
          <a:endParaRPr lang="tr-TR"/>
        </a:p>
      </dgm:t>
    </dgm:pt>
    <dgm:pt modelId="{C2E67413-9F12-4F8D-B053-472CE7FC9E0E}">
      <dgm:prSet phldrT="[Metin]"/>
      <dgm:spPr/>
      <dgm:t>
        <a:bodyPr/>
        <a:lstStyle/>
        <a:p>
          <a:r>
            <a:rPr lang="tr-TR" dirty="0"/>
            <a:t>Bahar</a:t>
          </a:r>
        </a:p>
      </dgm:t>
    </dgm:pt>
    <dgm:pt modelId="{072754DF-9C86-4B34-AFD1-D6CCAD694234}" type="parTrans" cxnId="{F1F2EA60-E1B5-4BAF-9ACE-4C9FB02F21E3}">
      <dgm:prSet/>
      <dgm:spPr/>
      <dgm:t>
        <a:bodyPr/>
        <a:lstStyle/>
        <a:p>
          <a:endParaRPr lang="tr-TR"/>
        </a:p>
      </dgm:t>
    </dgm:pt>
    <dgm:pt modelId="{870DB50D-ECAF-4BF6-911A-0868DEA0F700}" type="sibTrans" cxnId="{F1F2EA60-E1B5-4BAF-9ACE-4C9FB02F21E3}">
      <dgm:prSet/>
      <dgm:spPr/>
      <dgm:t>
        <a:bodyPr/>
        <a:lstStyle/>
        <a:p>
          <a:endParaRPr lang="tr-TR"/>
        </a:p>
      </dgm:t>
    </dgm:pt>
    <dgm:pt modelId="{5F026D6C-7A80-4053-B785-5793A86CD463}" type="pres">
      <dgm:prSet presAssocID="{1349EEA4-7FBB-4F75-A840-3D8E4C1FE81A}" presName="diagram" presStyleCnt="0">
        <dgm:presLayoutVars>
          <dgm:dir/>
          <dgm:resizeHandles val="exact"/>
        </dgm:presLayoutVars>
      </dgm:prSet>
      <dgm:spPr/>
    </dgm:pt>
    <dgm:pt modelId="{5A0F44ED-AFC7-4830-BCEC-91F65FBFA780}" type="pres">
      <dgm:prSet presAssocID="{8288976A-06DC-45ED-BDBA-31946524F64F}" presName="arrow" presStyleLbl="node1" presStyleIdx="0" presStyleCnt="2">
        <dgm:presLayoutVars>
          <dgm:bulletEnabled val="1"/>
        </dgm:presLayoutVars>
      </dgm:prSet>
      <dgm:spPr/>
    </dgm:pt>
    <dgm:pt modelId="{BE976071-ACE4-4E23-887F-64A88B9B2FC4}" type="pres">
      <dgm:prSet presAssocID="{C2E67413-9F12-4F8D-B053-472CE7FC9E0E}" presName="arrow" presStyleLbl="node1" presStyleIdx="1" presStyleCnt="2">
        <dgm:presLayoutVars>
          <dgm:bulletEnabled val="1"/>
        </dgm:presLayoutVars>
      </dgm:prSet>
      <dgm:spPr/>
    </dgm:pt>
  </dgm:ptLst>
  <dgm:cxnLst>
    <dgm:cxn modelId="{D036951B-2174-4A15-800D-0081BB99F318}" type="presOf" srcId="{1349EEA4-7FBB-4F75-A840-3D8E4C1FE81A}" destId="{5F026D6C-7A80-4053-B785-5793A86CD463}" srcOrd="0" destOrd="0" presId="urn:microsoft.com/office/officeart/2005/8/layout/arrow5"/>
    <dgm:cxn modelId="{F1F2EA60-E1B5-4BAF-9ACE-4C9FB02F21E3}" srcId="{1349EEA4-7FBB-4F75-A840-3D8E4C1FE81A}" destId="{C2E67413-9F12-4F8D-B053-472CE7FC9E0E}" srcOrd="1" destOrd="0" parTransId="{072754DF-9C86-4B34-AFD1-D6CCAD694234}" sibTransId="{870DB50D-ECAF-4BF6-911A-0868DEA0F700}"/>
    <dgm:cxn modelId="{EB24307F-3567-438A-BF9E-C5B3B1D51A99}" srcId="{1349EEA4-7FBB-4F75-A840-3D8E4C1FE81A}" destId="{8288976A-06DC-45ED-BDBA-31946524F64F}" srcOrd="0" destOrd="0" parTransId="{A10A8AC1-A54B-4D33-83D3-46E484DA976C}" sibTransId="{DBB36602-D49C-4DBA-B74C-AEC0D379543A}"/>
    <dgm:cxn modelId="{8F3AC2AA-7AB5-4B47-82E5-2A0BB2E63222}" type="presOf" srcId="{C2E67413-9F12-4F8D-B053-472CE7FC9E0E}" destId="{BE976071-ACE4-4E23-887F-64A88B9B2FC4}" srcOrd="0" destOrd="0" presId="urn:microsoft.com/office/officeart/2005/8/layout/arrow5"/>
    <dgm:cxn modelId="{B672F9E8-101A-4BD7-B573-999454EC2B6E}" type="presOf" srcId="{8288976A-06DC-45ED-BDBA-31946524F64F}" destId="{5A0F44ED-AFC7-4830-BCEC-91F65FBFA780}" srcOrd="0" destOrd="0" presId="urn:microsoft.com/office/officeart/2005/8/layout/arrow5"/>
    <dgm:cxn modelId="{CB1D1991-5649-4C64-82EB-F33AD115BE5C}" type="presParOf" srcId="{5F026D6C-7A80-4053-B785-5793A86CD463}" destId="{5A0F44ED-AFC7-4830-BCEC-91F65FBFA780}" srcOrd="0" destOrd="0" presId="urn:microsoft.com/office/officeart/2005/8/layout/arrow5"/>
    <dgm:cxn modelId="{22FD6C84-3D29-477A-8157-D6BB7F7A5F65}" type="presParOf" srcId="{5F026D6C-7A80-4053-B785-5793A86CD463}" destId="{BE976071-ACE4-4E23-887F-64A88B9B2FC4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C857CF-C5EC-4B59-8255-BFE51CF30E1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27DB0DF-1DB3-4F83-A957-7925F6A197D1}">
      <dgm:prSet phldrT="[Metin]"/>
      <dgm:spPr/>
      <dgm:t>
        <a:bodyPr/>
        <a:lstStyle/>
        <a:p>
          <a:r>
            <a:rPr lang="tr-TR" dirty="0"/>
            <a:t>PUANLAR</a:t>
          </a:r>
        </a:p>
      </dgm:t>
    </dgm:pt>
    <dgm:pt modelId="{95612512-7645-44FF-BF7B-58347CAE997F}" type="parTrans" cxnId="{E2C2571E-E7C7-4CEB-A6ED-C447D1CAE214}">
      <dgm:prSet/>
      <dgm:spPr/>
      <dgm:t>
        <a:bodyPr/>
        <a:lstStyle/>
        <a:p>
          <a:endParaRPr lang="tr-TR"/>
        </a:p>
      </dgm:t>
    </dgm:pt>
    <dgm:pt modelId="{C1C7EB10-6A28-4DEC-9CDB-C35B7ED38EAC}" type="sibTrans" cxnId="{E2C2571E-E7C7-4CEB-A6ED-C447D1CAE214}">
      <dgm:prSet/>
      <dgm:spPr/>
      <dgm:t>
        <a:bodyPr/>
        <a:lstStyle/>
        <a:p>
          <a:endParaRPr lang="tr-TR"/>
        </a:p>
      </dgm:t>
    </dgm:pt>
    <dgm:pt modelId="{08326322-9E22-4057-874C-C300847DB497}">
      <dgm:prSet phldrT="[Metin]"/>
      <dgm:spPr/>
      <dgm:t>
        <a:bodyPr/>
        <a:lstStyle/>
        <a:p>
          <a:r>
            <a:rPr lang="tr-TR" dirty="0"/>
            <a:t>ALES</a:t>
          </a:r>
        </a:p>
      </dgm:t>
    </dgm:pt>
    <dgm:pt modelId="{D4D912E9-22AE-47B3-A0AC-BC93D2C859B5}" type="parTrans" cxnId="{23868D09-37F7-48F4-9CCE-9E64606C997A}">
      <dgm:prSet/>
      <dgm:spPr/>
      <dgm:t>
        <a:bodyPr/>
        <a:lstStyle/>
        <a:p>
          <a:endParaRPr lang="tr-TR"/>
        </a:p>
      </dgm:t>
    </dgm:pt>
    <dgm:pt modelId="{D7B60EE5-7B9B-4493-ACA6-1046253FEC14}" type="sibTrans" cxnId="{23868D09-37F7-48F4-9CCE-9E64606C997A}">
      <dgm:prSet/>
      <dgm:spPr/>
      <dgm:t>
        <a:bodyPr/>
        <a:lstStyle/>
        <a:p>
          <a:endParaRPr lang="tr-TR"/>
        </a:p>
      </dgm:t>
    </dgm:pt>
    <dgm:pt modelId="{F5E5553C-07C7-4FD8-8545-B11A16BF4082}">
      <dgm:prSet phldrT="[Metin]"/>
      <dgm:spPr/>
      <dgm:t>
        <a:bodyPr/>
        <a:lstStyle/>
        <a:p>
          <a:r>
            <a:rPr lang="tr-TR" dirty="0"/>
            <a:t>Yabancı Dil</a:t>
          </a:r>
        </a:p>
      </dgm:t>
    </dgm:pt>
    <dgm:pt modelId="{A3A5A92C-5637-4230-8370-F4309523488E}" type="parTrans" cxnId="{AF54EDA4-3773-4B08-AA3B-C6DEC1829B1D}">
      <dgm:prSet/>
      <dgm:spPr/>
      <dgm:t>
        <a:bodyPr/>
        <a:lstStyle/>
        <a:p>
          <a:endParaRPr lang="tr-TR"/>
        </a:p>
      </dgm:t>
    </dgm:pt>
    <dgm:pt modelId="{B55005BC-13BD-444A-A63C-C8AB827C20C8}" type="sibTrans" cxnId="{AF54EDA4-3773-4B08-AA3B-C6DEC1829B1D}">
      <dgm:prSet/>
      <dgm:spPr/>
      <dgm:t>
        <a:bodyPr/>
        <a:lstStyle/>
        <a:p>
          <a:endParaRPr lang="tr-TR"/>
        </a:p>
      </dgm:t>
    </dgm:pt>
    <dgm:pt modelId="{2E17E8E1-02D9-4182-86CD-060A1D5F2A68}">
      <dgm:prSet phldrT="[Metin]"/>
      <dgm:spPr/>
      <dgm:t>
        <a:bodyPr/>
        <a:lstStyle/>
        <a:p>
          <a:r>
            <a:rPr lang="tr-TR" dirty="0"/>
            <a:t>Ortalama</a:t>
          </a:r>
        </a:p>
      </dgm:t>
    </dgm:pt>
    <dgm:pt modelId="{50D984EB-127D-44CB-AA0F-DBFEA23E074B}" type="parTrans" cxnId="{872F0D3A-9E72-442D-965A-282FF190CE62}">
      <dgm:prSet/>
      <dgm:spPr/>
      <dgm:t>
        <a:bodyPr/>
        <a:lstStyle/>
        <a:p>
          <a:endParaRPr lang="tr-TR"/>
        </a:p>
      </dgm:t>
    </dgm:pt>
    <dgm:pt modelId="{83AC5B32-64A7-451E-A451-C4C9F242DED2}" type="sibTrans" cxnId="{872F0D3A-9E72-442D-965A-282FF190CE62}">
      <dgm:prSet/>
      <dgm:spPr/>
      <dgm:t>
        <a:bodyPr/>
        <a:lstStyle/>
        <a:p>
          <a:endParaRPr lang="tr-TR"/>
        </a:p>
      </dgm:t>
    </dgm:pt>
    <dgm:pt modelId="{85222E8F-CA9A-47CA-9878-F1B1D7293CA8}" type="pres">
      <dgm:prSet presAssocID="{6DC857CF-C5EC-4B59-8255-BFE51CF30E1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11C84FF-07AB-4752-B61C-9A1AE231589E}" type="pres">
      <dgm:prSet presAssocID="{827DB0DF-1DB3-4F83-A957-7925F6A197D1}" presName="root1" presStyleCnt="0"/>
      <dgm:spPr/>
    </dgm:pt>
    <dgm:pt modelId="{A8C0D74C-1F52-4EA1-BB9A-A92CDBBFF54E}" type="pres">
      <dgm:prSet presAssocID="{827DB0DF-1DB3-4F83-A957-7925F6A197D1}" presName="LevelOneTextNode" presStyleLbl="node0" presStyleIdx="0" presStyleCnt="1">
        <dgm:presLayoutVars>
          <dgm:chPref val="3"/>
        </dgm:presLayoutVars>
      </dgm:prSet>
      <dgm:spPr/>
    </dgm:pt>
    <dgm:pt modelId="{C976FC7F-81C5-47EA-B09D-36D79C731C1C}" type="pres">
      <dgm:prSet presAssocID="{827DB0DF-1DB3-4F83-A957-7925F6A197D1}" presName="level2hierChild" presStyleCnt="0"/>
      <dgm:spPr/>
    </dgm:pt>
    <dgm:pt modelId="{D9AB78B4-4B79-4285-B974-AE52C493D5F0}" type="pres">
      <dgm:prSet presAssocID="{D4D912E9-22AE-47B3-A0AC-BC93D2C859B5}" presName="conn2-1" presStyleLbl="parChTrans1D2" presStyleIdx="0" presStyleCnt="3"/>
      <dgm:spPr/>
    </dgm:pt>
    <dgm:pt modelId="{5950E168-6596-40B7-85F6-DAB9D503A2E3}" type="pres">
      <dgm:prSet presAssocID="{D4D912E9-22AE-47B3-A0AC-BC93D2C859B5}" presName="connTx" presStyleLbl="parChTrans1D2" presStyleIdx="0" presStyleCnt="3"/>
      <dgm:spPr/>
    </dgm:pt>
    <dgm:pt modelId="{3427E53F-89D9-4CBF-93CC-18A7F7BC7609}" type="pres">
      <dgm:prSet presAssocID="{08326322-9E22-4057-874C-C300847DB497}" presName="root2" presStyleCnt="0"/>
      <dgm:spPr/>
    </dgm:pt>
    <dgm:pt modelId="{66FF30DD-FB5F-4E69-9E3A-26C3F52F911D}" type="pres">
      <dgm:prSet presAssocID="{08326322-9E22-4057-874C-C300847DB497}" presName="LevelTwoTextNode" presStyleLbl="node2" presStyleIdx="0" presStyleCnt="3">
        <dgm:presLayoutVars>
          <dgm:chPref val="3"/>
        </dgm:presLayoutVars>
      </dgm:prSet>
      <dgm:spPr/>
    </dgm:pt>
    <dgm:pt modelId="{A54F1CD6-DA11-4BB2-BFBE-833D9003DCD7}" type="pres">
      <dgm:prSet presAssocID="{08326322-9E22-4057-874C-C300847DB497}" presName="level3hierChild" presStyleCnt="0"/>
      <dgm:spPr/>
    </dgm:pt>
    <dgm:pt modelId="{057FC80D-CF0E-4738-9530-D77725D66187}" type="pres">
      <dgm:prSet presAssocID="{A3A5A92C-5637-4230-8370-F4309523488E}" presName="conn2-1" presStyleLbl="parChTrans1D2" presStyleIdx="1" presStyleCnt="3"/>
      <dgm:spPr/>
    </dgm:pt>
    <dgm:pt modelId="{483B6210-EDDA-407E-B90F-A302A104D7C1}" type="pres">
      <dgm:prSet presAssocID="{A3A5A92C-5637-4230-8370-F4309523488E}" presName="connTx" presStyleLbl="parChTrans1D2" presStyleIdx="1" presStyleCnt="3"/>
      <dgm:spPr/>
    </dgm:pt>
    <dgm:pt modelId="{44DE82DE-4782-4F81-A1E1-590C945C0BA5}" type="pres">
      <dgm:prSet presAssocID="{F5E5553C-07C7-4FD8-8545-B11A16BF4082}" presName="root2" presStyleCnt="0"/>
      <dgm:spPr/>
    </dgm:pt>
    <dgm:pt modelId="{323B2A9A-3E3E-4D3C-B135-C49E20549ADB}" type="pres">
      <dgm:prSet presAssocID="{F5E5553C-07C7-4FD8-8545-B11A16BF4082}" presName="LevelTwoTextNode" presStyleLbl="node2" presStyleIdx="1" presStyleCnt="3">
        <dgm:presLayoutVars>
          <dgm:chPref val="3"/>
        </dgm:presLayoutVars>
      </dgm:prSet>
      <dgm:spPr/>
    </dgm:pt>
    <dgm:pt modelId="{EE021804-03F3-4CEF-9CAC-840BC0AE4528}" type="pres">
      <dgm:prSet presAssocID="{F5E5553C-07C7-4FD8-8545-B11A16BF4082}" presName="level3hierChild" presStyleCnt="0"/>
      <dgm:spPr/>
    </dgm:pt>
    <dgm:pt modelId="{48F9668F-3BFD-46F4-8AD0-41CFF067AE17}" type="pres">
      <dgm:prSet presAssocID="{50D984EB-127D-44CB-AA0F-DBFEA23E074B}" presName="conn2-1" presStyleLbl="parChTrans1D2" presStyleIdx="2" presStyleCnt="3"/>
      <dgm:spPr/>
    </dgm:pt>
    <dgm:pt modelId="{0CDD6AB9-7B99-4BFE-BAE0-68BC547B3A55}" type="pres">
      <dgm:prSet presAssocID="{50D984EB-127D-44CB-AA0F-DBFEA23E074B}" presName="connTx" presStyleLbl="parChTrans1D2" presStyleIdx="2" presStyleCnt="3"/>
      <dgm:spPr/>
    </dgm:pt>
    <dgm:pt modelId="{80CF06BA-BE24-4BA6-9090-B31B4D2C29AD}" type="pres">
      <dgm:prSet presAssocID="{2E17E8E1-02D9-4182-86CD-060A1D5F2A68}" presName="root2" presStyleCnt="0"/>
      <dgm:spPr/>
    </dgm:pt>
    <dgm:pt modelId="{E7459C6A-6F79-46D0-85C4-9B8D792EA2CA}" type="pres">
      <dgm:prSet presAssocID="{2E17E8E1-02D9-4182-86CD-060A1D5F2A68}" presName="LevelTwoTextNode" presStyleLbl="node2" presStyleIdx="2" presStyleCnt="3">
        <dgm:presLayoutVars>
          <dgm:chPref val="3"/>
        </dgm:presLayoutVars>
      </dgm:prSet>
      <dgm:spPr/>
    </dgm:pt>
    <dgm:pt modelId="{779B3A1D-0BAA-487C-9818-F137992BA4B1}" type="pres">
      <dgm:prSet presAssocID="{2E17E8E1-02D9-4182-86CD-060A1D5F2A68}" presName="level3hierChild" presStyleCnt="0"/>
      <dgm:spPr/>
    </dgm:pt>
  </dgm:ptLst>
  <dgm:cxnLst>
    <dgm:cxn modelId="{10D70B07-1B34-4289-B761-9E14DD057EE6}" type="presOf" srcId="{827DB0DF-1DB3-4F83-A957-7925F6A197D1}" destId="{A8C0D74C-1F52-4EA1-BB9A-A92CDBBFF54E}" srcOrd="0" destOrd="0" presId="urn:microsoft.com/office/officeart/2008/layout/HorizontalMultiLevelHierarchy"/>
    <dgm:cxn modelId="{23868D09-37F7-48F4-9CCE-9E64606C997A}" srcId="{827DB0DF-1DB3-4F83-A957-7925F6A197D1}" destId="{08326322-9E22-4057-874C-C300847DB497}" srcOrd="0" destOrd="0" parTransId="{D4D912E9-22AE-47B3-A0AC-BC93D2C859B5}" sibTransId="{D7B60EE5-7B9B-4493-ACA6-1046253FEC14}"/>
    <dgm:cxn modelId="{E2C2571E-E7C7-4CEB-A6ED-C447D1CAE214}" srcId="{6DC857CF-C5EC-4B59-8255-BFE51CF30E1E}" destId="{827DB0DF-1DB3-4F83-A957-7925F6A197D1}" srcOrd="0" destOrd="0" parTransId="{95612512-7645-44FF-BF7B-58347CAE997F}" sibTransId="{C1C7EB10-6A28-4DEC-9CDB-C35B7ED38EAC}"/>
    <dgm:cxn modelId="{1D383C1F-5C0E-4B5E-9BA8-9F9903A8634C}" type="presOf" srcId="{08326322-9E22-4057-874C-C300847DB497}" destId="{66FF30DD-FB5F-4E69-9E3A-26C3F52F911D}" srcOrd="0" destOrd="0" presId="urn:microsoft.com/office/officeart/2008/layout/HorizontalMultiLevelHierarchy"/>
    <dgm:cxn modelId="{75058521-69F5-48ED-AA9A-5A98F58276DF}" type="presOf" srcId="{A3A5A92C-5637-4230-8370-F4309523488E}" destId="{483B6210-EDDA-407E-B90F-A302A104D7C1}" srcOrd="1" destOrd="0" presId="urn:microsoft.com/office/officeart/2008/layout/HorizontalMultiLevelHierarchy"/>
    <dgm:cxn modelId="{CD189A29-F864-41A1-A41A-BFA2C3A91A9A}" type="presOf" srcId="{50D984EB-127D-44CB-AA0F-DBFEA23E074B}" destId="{0CDD6AB9-7B99-4BFE-BAE0-68BC547B3A55}" srcOrd="1" destOrd="0" presId="urn:microsoft.com/office/officeart/2008/layout/HorizontalMultiLevelHierarchy"/>
    <dgm:cxn modelId="{872F0D3A-9E72-442D-965A-282FF190CE62}" srcId="{827DB0DF-1DB3-4F83-A957-7925F6A197D1}" destId="{2E17E8E1-02D9-4182-86CD-060A1D5F2A68}" srcOrd="2" destOrd="0" parTransId="{50D984EB-127D-44CB-AA0F-DBFEA23E074B}" sibTransId="{83AC5B32-64A7-451E-A451-C4C9F242DED2}"/>
    <dgm:cxn modelId="{1B30BF6B-4AF2-48BA-84BB-6F0B3B28BB09}" type="presOf" srcId="{6DC857CF-C5EC-4B59-8255-BFE51CF30E1E}" destId="{85222E8F-CA9A-47CA-9878-F1B1D7293CA8}" srcOrd="0" destOrd="0" presId="urn:microsoft.com/office/officeart/2008/layout/HorizontalMultiLevelHierarchy"/>
    <dgm:cxn modelId="{94EA4C6E-B1C1-48D8-898F-6C3361DB4E30}" type="presOf" srcId="{A3A5A92C-5637-4230-8370-F4309523488E}" destId="{057FC80D-CF0E-4738-9530-D77725D66187}" srcOrd="0" destOrd="0" presId="urn:microsoft.com/office/officeart/2008/layout/HorizontalMultiLevelHierarchy"/>
    <dgm:cxn modelId="{BE95FB52-1874-4219-BF58-051999B2911E}" type="presOf" srcId="{D4D912E9-22AE-47B3-A0AC-BC93D2C859B5}" destId="{5950E168-6596-40B7-85F6-DAB9D503A2E3}" srcOrd="1" destOrd="0" presId="urn:microsoft.com/office/officeart/2008/layout/HorizontalMultiLevelHierarchy"/>
    <dgm:cxn modelId="{BCFE7353-1791-4EDE-9237-587EA5E18163}" type="presOf" srcId="{F5E5553C-07C7-4FD8-8545-B11A16BF4082}" destId="{323B2A9A-3E3E-4D3C-B135-C49E20549ADB}" srcOrd="0" destOrd="0" presId="urn:microsoft.com/office/officeart/2008/layout/HorizontalMultiLevelHierarchy"/>
    <dgm:cxn modelId="{8B8AD892-5523-435C-A168-A75101115C12}" type="presOf" srcId="{2E17E8E1-02D9-4182-86CD-060A1D5F2A68}" destId="{E7459C6A-6F79-46D0-85C4-9B8D792EA2CA}" srcOrd="0" destOrd="0" presId="urn:microsoft.com/office/officeart/2008/layout/HorizontalMultiLevelHierarchy"/>
    <dgm:cxn modelId="{AF54EDA4-3773-4B08-AA3B-C6DEC1829B1D}" srcId="{827DB0DF-1DB3-4F83-A957-7925F6A197D1}" destId="{F5E5553C-07C7-4FD8-8545-B11A16BF4082}" srcOrd="1" destOrd="0" parTransId="{A3A5A92C-5637-4230-8370-F4309523488E}" sibTransId="{B55005BC-13BD-444A-A63C-C8AB827C20C8}"/>
    <dgm:cxn modelId="{18314DB9-0F24-4890-9BC0-8279BB11EAB3}" type="presOf" srcId="{D4D912E9-22AE-47B3-A0AC-BC93D2C859B5}" destId="{D9AB78B4-4B79-4285-B974-AE52C493D5F0}" srcOrd="0" destOrd="0" presId="urn:microsoft.com/office/officeart/2008/layout/HorizontalMultiLevelHierarchy"/>
    <dgm:cxn modelId="{74B840FF-E688-42E6-9B6A-F4F648F7B90F}" type="presOf" srcId="{50D984EB-127D-44CB-AA0F-DBFEA23E074B}" destId="{48F9668F-3BFD-46F4-8AD0-41CFF067AE17}" srcOrd="0" destOrd="0" presId="urn:microsoft.com/office/officeart/2008/layout/HorizontalMultiLevelHierarchy"/>
    <dgm:cxn modelId="{ABC9983B-0E69-429C-AD1C-9276FA08FDF3}" type="presParOf" srcId="{85222E8F-CA9A-47CA-9878-F1B1D7293CA8}" destId="{011C84FF-07AB-4752-B61C-9A1AE231589E}" srcOrd="0" destOrd="0" presId="urn:microsoft.com/office/officeart/2008/layout/HorizontalMultiLevelHierarchy"/>
    <dgm:cxn modelId="{F126E1ED-63BB-45B6-AE82-7C2C1403A336}" type="presParOf" srcId="{011C84FF-07AB-4752-B61C-9A1AE231589E}" destId="{A8C0D74C-1F52-4EA1-BB9A-A92CDBBFF54E}" srcOrd="0" destOrd="0" presId="urn:microsoft.com/office/officeart/2008/layout/HorizontalMultiLevelHierarchy"/>
    <dgm:cxn modelId="{B89E47FB-2674-421B-AF92-3A130F14A73D}" type="presParOf" srcId="{011C84FF-07AB-4752-B61C-9A1AE231589E}" destId="{C976FC7F-81C5-47EA-B09D-36D79C731C1C}" srcOrd="1" destOrd="0" presId="urn:microsoft.com/office/officeart/2008/layout/HorizontalMultiLevelHierarchy"/>
    <dgm:cxn modelId="{CAD32E16-9257-49A4-BF80-903914629524}" type="presParOf" srcId="{C976FC7F-81C5-47EA-B09D-36D79C731C1C}" destId="{D9AB78B4-4B79-4285-B974-AE52C493D5F0}" srcOrd="0" destOrd="0" presId="urn:microsoft.com/office/officeart/2008/layout/HorizontalMultiLevelHierarchy"/>
    <dgm:cxn modelId="{89243EF2-8BBA-46D7-ADC6-4352710ACEBD}" type="presParOf" srcId="{D9AB78B4-4B79-4285-B974-AE52C493D5F0}" destId="{5950E168-6596-40B7-85F6-DAB9D503A2E3}" srcOrd="0" destOrd="0" presId="urn:microsoft.com/office/officeart/2008/layout/HorizontalMultiLevelHierarchy"/>
    <dgm:cxn modelId="{46D9CC4C-91AD-4620-8734-4F67CA6A802C}" type="presParOf" srcId="{C976FC7F-81C5-47EA-B09D-36D79C731C1C}" destId="{3427E53F-89D9-4CBF-93CC-18A7F7BC7609}" srcOrd="1" destOrd="0" presId="urn:microsoft.com/office/officeart/2008/layout/HorizontalMultiLevelHierarchy"/>
    <dgm:cxn modelId="{3EEF3001-C4F0-421B-BE2D-C618956BF448}" type="presParOf" srcId="{3427E53F-89D9-4CBF-93CC-18A7F7BC7609}" destId="{66FF30DD-FB5F-4E69-9E3A-26C3F52F911D}" srcOrd="0" destOrd="0" presId="urn:microsoft.com/office/officeart/2008/layout/HorizontalMultiLevelHierarchy"/>
    <dgm:cxn modelId="{34F8EF79-48AE-47CF-97B3-0EDBF8FDD752}" type="presParOf" srcId="{3427E53F-89D9-4CBF-93CC-18A7F7BC7609}" destId="{A54F1CD6-DA11-4BB2-BFBE-833D9003DCD7}" srcOrd="1" destOrd="0" presId="urn:microsoft.com/office/officeart/2008/layout/HorizontalMultiLevelHierarchy"/>
    <dgm:cxn modelId="{DBF9C08A-A977-4B37-92B0-2201576F82DB}" type="presParOf" srcId="{C976FC7F-81C5-47EA-B09D-36D79C731C1C}" destId="{057FC80D-CF0E-4738-9530-D77725D66187}" srcOrd="2" destOrd="0" presId="urn:microsoft.com/office/officeart/2008/layout/HorizontalMultiLevelHierarchy"/>
    <dgm:cxn modelId="{DF5958C1-C445-4AB6-93B5-437DB19854DA}" type="presParOf" srcId="{057FC80D-CF0E-4738-9530-D77725D66187}" destId="{483B6210-EDDA-407E-B90F-A302A104D7C1}" srcOrd="0" destOrd="0" presId="urn:microsoft.com/office/officeart/2008/layout/HorizontalMultiLevelHierarchy"/>
    <dgm:cxn modelId="{2A1928E7-F125-4389-A422-B9467DC12750}" type="presParOf" srcId="{C976FC7F-81C5-47EA-B09D-36D79C731C1C}" destId="{44DE82DE-4782-4F81-A1E1-590C945C0BA5}" srcOrd="3" destOrd="0" presId="urn:microsoft.com/office/officeart/2008/layout/HorizontalMultiLevelHierarchy"/>
    <dgm:cxn modelId="{7B96E348-7CFB-47B2-8293-C992F9F93823}" type="presParOf" srcId="{44DE82DE-4782-4F81-A1E1-590C945C0BA5}" destId="{323B2A9A-3E3E-4D3C-B135-C49E20549ADB}" srcOrd="0" destOrd="0" presId="urn:microsoft.com/office/officeart/2008/layout/HorizontalMultiLevelHierarchy"/>
    <dgm:cxn modelId="{8D85B5A6-D22C-43FC-8EB0-696FDC24A663}" type="presParOf" srcId="{44DE82DE-4782-4F81-A1E1-590C945C0BA5}" destId="{EE021804-03F3-4CEF-9CAC-840BC0AE4528}" srcOrd="1" destOrd="0" presId="urn:microsoft.com/office/officeart/2008/layout/HorizontalMultiLevelHierarchy"/>
    <dgm:cxn modelId="{E0B5CBE3-6BE9-4E54-A834-22A808284D32}" type="presParOf" srcId="{C976FC7F-81C5-47EA-B09D-36D79C731C1C}" destId="{48F9668F-3BFD-46F4-8AD0-41CFF067AE17}" srcOrd="4" destOrd="0" presId="urn:microsoft.com/office/officeart/2008/layout/HorizontalMultiLevelHierarchy"/>
    <dgm:cxn modelId="{32CB73C3-FBF8-4FD4-8349-C21A433A1EFD}" type="presParOf" srcId="{48F9668F-3BFD-46F4-8AD0-41CFF067AE17}" destId="{0CDD6AB9-7B99-4BFE-BAE0-68BC547B3A55}" srcOrd="0" destOrd="0" presId="urn:microsoft.com/office/officeart/2008/layout/HorizontalMultiLevelHierarchy"/>
    <dgm:cxn modelId="{6D925E1E-AA8F-48DD-945D-FBE189FDF7FA}" type="presParOf" srcId="{C976FC7F-81C5-47EA-B09D-36D79C731C1C}" destId="{80CF06BA-BE24-4BA6-9090-B31B4D2C29AD}" srcOrd="5" destOrd="0" presId="urn:microsoft.com/office/officeart/2008/layout/HorizontalMultiLevelHierarchy"/>
    <dgm:cxn modelId="{C0294491-8251-4D09-9257-C946707F2CC0}" type="presParOf" srcId="{80CF06BA-BE24-4BA6-9090-B31B4D2C29AD}" destId="{E7459C6A-6F79-46D0-85C4-9B8D792EA2CA}" srcOrd="0" destOrd="0" presId="urn:microsoft.com/office/officeart/2008/layout/HorizontalMultiLevelHierarchy"/>
    <dgm:cxn modelId="{12A84149-F838-48CD-9F74-27CABE5ADACD}" type="presParOf" srcId="{80CF06BA-BE24-4BA6-9090-B31B4D2C29AD}" destId="{779B3A1D-0BAA-487C-9818-F137992BA4B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66659F5-D2EC-4AD2-9E69-A093676B05E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298D01B-EE32-4F2F-B30B-1D799FED26F9}">
      <dgm:prSet phldrT="[Metin]"/>
      <dgm:spPr/>
      <dgm:t>
        <a:bodyPr/>
        <a:lstStyle/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Ön Değerlendirme </a:t>
          </a:r>
        </a:p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Kontenjan * 3</a:t>
          </a:r>
        </a:p>
      </dgm:t>
    </dgm:pt>
    <dgm:pt modelId="{3D6B78BE-EF99-443D-92DC-BFE5F60F4D59}" type="parTrans" cxnId="{F18EA5BF-A048-492B-979D-DCE0ACE26EB7}">
      <dgm:prSet/>
      <dgm:spPr/>
      <dgm:t>
        <a:bodyPr/>
        <a:lstStyle/>
        <a:p>
          <a:endParaRPr lang="tr-TR"/>
        </a:p>
      </dgm:t>
    </dgm:pt>
    <dgm:pt modelId="{7761F6D8-CFA9-4BB0-9CE8-9BB53A91FF37}" type="sibTrans" cxnId="{F18EA5BF-A048-492B-979D-DCE0ACE26EB7}">
      <dgm:prSet/>
      <dgm:spPr/>
      <dgm:t>
        <a:bodyPr/>
        <a:lstStyle/>
        <a:p>
          <a:endParaRPr lang="tr-TR"/>
        </a:p>
      </dgm:t>
    </dgm:pt>
    <dgm:pt modelId="{F6300E31-3F37-4844-9D13-B048D9195A92}">
      <dgm:prSet phldrT="[Metin]"/>
      <dgm:spPr/>
      <dgm:t>
        <a:bodyPr/>
        <a:lstStyle/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Bilim Sınavı</a:t>
          </a:r>
        </a:p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Alanın 4 yıllık müfredatı ya da hocaların konu alanları</a:t>
          </a:r>
        </a:p>
      </dgm:t>
    </dgm:pt>
    <dgm:pt modelId="{F66A35CA-F452-4AC7-B2CA-0ED7DBF82BBF}" type="parTrans" cxnId="{B2238AE8-F8AF-46A2-99A5-5BA47520F7BF}">
      <dgm:prSet/>
      <dgm:spPr/>
      <dgm:t>
        <a:bodyPr/>
        <a:lstStyle/>
        <a:p>
          <a:endParaRPr lang="tr-TR"/>
        </a:p>
      </dgm:t>
    </dgm:pt>
    <dgm:pt modelId="{D050231A-2121-44D5-8675-4E78A15160BC}" type="sibTrans" cxnId="{B2238AE8-F8AF-46A2-99A5-5BA47520F7BF}">
      <dgm:prSet/>
      <dgm:spPr/>
      <dgm:t>
        <a:bodyPr/>
        <a:lstStyle/>
        <a:p>
          <a:endParaRPr lang="tr-TR"/>
        </a:p>
      </dgm:t>
    </dgm:pt>
    <dgm:pt modelId="{97C93F60-86D2-4CF6-B6DB-A917F3B179FE}">
      <dgm:prSet phldrT="[Metin]"/>
      <dgm:spPr/>
      <dgm:t>
        <a:bodyPr/>
        <a:lstStyle/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Kabul Süreci</a:t>
          </a:r>
        </a:p>
      </dgm:t>
    </dgm:pt>
    <dgm:pt modelId="{C4B71D8E-B040-4A22-9891-9906823E194A}" type="parTrans" cxnId="{E9BA64A1-1B99-4A06-85B1-95527B84B8C3}">
      <dgm:prSet/>
      <dgm:spPr/>
      <dgm:t>
        <a:bodyPr/>
        <a:lstStyle/>
        <a:p>
          <a:endParaRPr lang="tr-TR"/>
        </a:p>
      </dgm:t>
    </dgm:pt>
    <dgm:pt modelId="{9243A570-F88B-4EA6-8791-2A773E443DD5}" type="sibTrans" cxnId="{E9BA64A1-1B99-4A06-85B1-95527B84B8C3}">
      <dgm:prSet/>
      <dgm:spPr/>
      <dgm:t>
        <a:bodyPr/>
        <a:lstStyle/>
        <a:p>
          <a:endParaRPr lang="tr-TR"/>
        </a:p>
      </dgm:t>
    </dgm:pt>
    <dgm:pt modelId="{FCE2BA90-B4BF-4406-AD6C-4D38EA098C92}" type="pres">
      <dgm:prSet presAssocID="{766659F5-D2EC-4AD2-9E69-A093676B05E7}" presName="Name0" presStyleCnt="0">
        <dgm:presLayoutVars>
          <dgm:dir/>
          <dgm:animLvl val="lvl"/>
          <dgm:resizeHandles val="exact"/>
        </dgm:presLayoutVars>
      </dgm:prSet>
      <dgm:spPr/>
    </dgm:pt>
    <dgm:pt modelId="{DDE09128-D509-410F-98B7-47CF55865570}" type="pres">
      <dgm:prSet presAssocID="{3298D01B-EE32-4F2F-B30B-1D799FED26F9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44EF20B7-C28C-41C2-9695-E6B03258D96F}" type="pres">
      <dgm:prSet presAssocID="{7761F6D8-CFA9-4BB0-9CE8-9BB53A91FF37}" presName="parTxOnlySpace" presStyleCnt="0"/>
      <dgm:spPr/>
    </dgm:pt>
    <dgm:pt modelId="{83EDA0E3-66F4-4646-B634-9DD26BEA2325}" type="pres">
      <dgm:prSet presAssocID="{F6300E31-3F37-4844-9D13-B048D9195A92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621B947F-A42D-4DC2-83C0-0A21FFCEFDDD}" type="pres">
      <dgm:prSet presAssocID="{D050231A-2121-44D5-8675-4E78A15160BC}" presName="parTxOnlySpace" presStyleCnt="0"/>
      <dgm:spPr/>
    </dgm:pt>
    <dgm:pt modelId="{7A4EED29-A555-4619-9C71-CC5023A775C1}" type="pres">
      <dgm:prSet presAssocID="{97C93F60-86D2-4CF6-B6DB-A917F3B179FE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7B494740-9BD1-4519-9FFF-5F698B674E13}" type="presOf" srcId="{3298D01B-EE32-4F2F-B30B-1D799FED26F9}" destId="{DDE09128-D509-410F-98B7-47CF55865570}" srcOrd="0" destOrd="0" presId="urn:microsoft.com/office/officeart/2005/8/layout/chevron1"/>
    <dgm:cxn modelId="{B4CCB862-8618-4861-9BA0-31F2E9A14046}" type="presOf" srcId="{766659F5-D2EC-4AD2-9E69-A093676B05E7}" destId="{FCE2BA90-B4BF-4406-AD6C-4D38EA098C92}" srcOrd="0" destOrd="0" presId="urn:microsoft.com/office/officeart/2005/8/layout/chevron1"/>
    <dgm:cxn modelId="{1638EA54-5ED8-41B8-A963-36CCD97F19BB}" type="presOf" srcId="{97C93F60-86D2-4CF6-B6DB-A917F3B179FE}" destId="{7A4EED29-A555-4619-9C71-CC5023A775C1}" srcOrd="0" destOrd="0" presId="urn:microsoft.com/office/officeart/2005/8/layout/chevron1"/>
    <dgm:cxn modelId="{AECFBF5A-7E76-4A38-A9C5-F89F0C589158}" type="presOf" srcId="{F6300E31-3F37-4844-9D13-B048D9195A92}" destId="{83EDA0E3-66F4-4646-B634-9DD26BEA2325}" srcOrd="0" destOrd="0" presId="urn:microsoft.com/office/officeart/2005/8/layout/chevron1"/>
    <dgm:cxn modelId="{E9BA64A1-1B99-4A06-85B1-95527B84B8C3}" srcId="{766659F5-D2EC-4AD2-9E69-A093676B05E7}" destId="{97C93F60-86D2-4CF6-B6DB-A917F3B179FE}" srcOrd="2" destOrd="0" parTransId="{C4B71D8E-B040-4A22-9891-9906823E194A}" sibTransId="{9243A570-F88B-4EA6-8791-2A773E443DD5}"/>
    <dgm:cxn modelId="{F18EA5BF-A048-492B-979D-DCE0ACE26EB7}" srcId="{766659F5-D2EC-4AD2-9E69-A093676B05E7}" destId="{3298D01B-EE32-4F2F-B30B-1D799FED26F9}" srcOrd="0" destOrd="0" parTransId="{3D6B78BE-EF99-443D-92DC-BFE5F60F4D59}" sibTransId="{7761F6D8-CFA9-4BB0-9CE8-9BB53A91FF37}"/>
    <dgm:cxn modelId="{B2238AE8-F8AF-46A2-99A5-5BA47520F7BF}" srcId="{766659F5-D2EC-4AD2-9E69-A093676B05E7}" destId="{F6300E31-3F37-4844-9D13-B048D9195A92}" srcOrd="1" destOrd="0" parTransId="{F66A35CA-F452-4AC7-B2CA-0ED7DBF82BBF}" sibTransId="{D050231A-2121-44D5-8675-4E78A15160BC}"/>
    <dgm:cxn modelId="{D25AB694-AF31-4C4E-8CC6-DB02D1D57BFE}" type="presParOf" srcId="{FCE2BA90-B4BF-4406-AD6C-4D38EA098C92}" destId="{DDE09128-D509-410F-98B7-47CF55865570}" srcOrd="0" destOrd="0" presId="urn:microsoft.com/office/officeart/2005/8/layout/chevron1"/>
    <dgm:cxn modelId="{75B35747-491B-4526-8922-4C0C4490C655}" type="presParOf" srcId="{FCE2BA90-B4BF-4406-AD6C-4D38EA098C92}" destId="{44EF20B7-C28C-41C2-9695-E6B03258D96F}" srcOrd="1" destOrd="0" presId="urn:microsoft.com/office/officeart/2005/8/layout/chevron1"/>
    <dgm:cxn modelId="{A3D18E77-7B43-4B9B-8B5B-F9A7C410238B}" type="presParOf" srcId="{FCE2BA90-B4BF-4406-AD6C-4D38EA098C92}" destId="{83EDA0E3-66F4-4646-B634-9DD26BEA2325}" srcOrd="2" destOrd="0" presId="urn:microsoft.com/office/officeart/2005/8/layout/chevron1"/>
    <dgm:cxn modelId="{0FDCBEED-079F-4BCC-BCE6-E8E54C599927}" type="presParOf" srcId="{FCE2BA90-B4BF-4406-AD6C-4D38EA098C92}" destId="{621B947F-A42D-4DC2-83C0-0A21FFCEFDDD}" srcOrd="3" destOrd="0" presId="urn:microsoft.com/office/officeart/2005/8/layout/chevron1"/>
    <dgm:cxn modelId="{77A75776-1EFD-478D-89DC-82B66CD25FD6}" type="presParOf" srcId="{FCE2BA90-B4BF-4406-AD6C-4D38EA098C92}" destId="{7A4EED29-A555-4619-9C71-CC5023A775C1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AA47994-2961-4FE6-86B7-272C94236349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07372B0B-DE49-40C1-B4A6-84681AE40EF8}">
      <dgm:prSet phldrT="[Metin]"/>
      <dgm:spPr/>
      <dgm:t>
        <a:bodyPr/>
        <a:lstStyle/>
        <a:p>
          <a:r>
            <a:rPr lang="tr-TR" b="1" dirty="0">
              <a:latin typeface="Times New Roman" panose="02020603050405020304" pitchFamily="18" charset="0"/>
              <a:cs typeface="Times New Roman" panose="02020603050405020304" pitchFamily="18" charset="0"/>
            </a:rPr>
            <a:t>Üçüncü Sene</a:t>
          </a:r>
        </a:p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Tez Dönemi + Eksik Dersler</a:t>
          </a:r>
        </a:p>
      </dgm:t>
    </dgm:pt>
    <dgm:pt modelId="{EC0558A9-770E-464F-AC34-F7883CCC940A}" type="parTrans" cxnId="{47F579BA-1D00-4317-A79B-50167E1950C4}">
      <dgm:prSet/>
      <dgm:spPr/>
      <dgm:t>
        <a:bodyPr/>
        <a:lstStyle/>
        <a:p>
          <a:endParaRPr lang="tr-T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C23BDB-5143-4F46-B0D9-B9BDD1116043}" type="sibTrans" cxnId="{47F579BA-1D00-4317-A79B-50167E1950C4}">
      <dgm:prSet/>
      <dgm:spPr/>
      <dgm:t>
        <a:bodyPr/>
        <a:lstStyle/>
        <a:p>
          <a:endParaRPr lang="tr-T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1AA770-BAAA-446B-BEC9-58D0982662E1}">
      <dgm:prSet phldrT="[Metin]"/>
      <dgm:spPr/>
      <dgm:t>
        <a:bodyPr/>
        <a:lstStyle/>
        <a:p>
          <a:r>
            <a:rPr lang="tr-TR" b="1" dirty="0">
              <a:latin typeface="Times New Roman" panose="02020603050405020304" pitchFamily="18" charset="0"/>
              <a:cs typeface="Times New Roman" panose="02020603050405020304" pitchFamily="18" charset="0"/>
            </a:rPr>
            <a:t>İkinci Sene</a:t>
          </a:r>
        </a:p>
        <a:p>
          <a:r>
            <a:rPr lang="tr-TR" b="0" dirty="0">
              <a:latin typeface="Times New Roman" panose="02020603050405020304" pitchFamily="18" charset="0"/>
              <a:cs typeface="Times New Roman" panose="02020603050405020304" pitchFamily="18" charset="0"/>
            </a:rPr>
            <a:t>Tez Dönemi</a:t>
          </a:r>
        </a:p>
      </dgm:t>
    </dgm:pt>
    <dgm:pt modelId="{6EA225F2-7DBC-48A5-B917-49EA868CD67D}" type="parTrans" cxnId="{7693E5B7-E8F6-4735-92CF-6C28ADF7FF96}">
      <dgm:prSet/>
      <dgm:spPr/>
      <dgm:t>
        <a:bodyPr/>
        <a:lstStyle/>
        <a:p>
          <a:endParaRPr lang="tr-T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6074C5-5173-4011-835D-A9CD6AD6297C}" type="sibTrans" cxnId="{7693E5B7-E8F6-4735-92CF-6C28ADF7FF96}">
      <dgm:prSet/>
      <dgm:spPr/>
      <dgm:t>
        <a:bodyPr/>
        <a:lstStyle/>
        <a:p>
          <a:endParaRPr lang="tr-T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1F24D6-06F4-4B03-9AED-EF86816A6098}">
      <dgm:prSet phldrT="[Metin]"/>
      <dgm:spPr/>
      <dgm:t>
        <a:bodyPr/>
        <a:lstStyle/>
        <a:p>
          <a:r>
            <a:rPr lang="tr-TR" b="1" dirty="0">
              <a:latin typeface="Times New Roman" panose="02020603050405020304" pitchFamily="18" charset="0"/>
              <a:cs typeface="Times New Roman" panose="02020603050405020304" pitchFamily="18" charset="0"/>
            </a:rPr>
            <a:t>Birinci Sene</a:t>
          </a:r>
        </a:p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Ders Dönemi</a:t>
          </a:r>
        </a:p>
      </dgm:t>
    </dgm:pt>
    <dgm:pt modelId="{C5CB2F82-26EE-4721-9D18-58E1B332A2A9}" type="parTrans" cxnId="{807082A5-71EF-4C68-A1F1-6ACECFD984B9}">
      <dgm:prSet/>
      <dgm:spPr/>
      <dgm:t>
        <a:bodyPr/>
        <a:lstStyle/>
        <a:p>
          <a:endParaRPr lang="tr-T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7405BD-A628-4630-83C1-AD2BE55A63E2}" type="sibTrans" cxnId="{807082A5-71EF-4C68-A1F1-6ACECFD984B9}">
      <dgm:prSet/>
      <dgm:spPr/>
      <dgm:t>
        <a:bodyPr/>
        <a:lstStyle/>
        <a:p>
          <a:endParaRPr lang="tr-T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F6D234-BBE6-43FC-8333-C1CA62B972CD}" type="pres">
      <dgm:prSet presAssocID="{2AA47994-2961-4FE6-86B7-272C94236349}" presName="compositeShape" presStyleCnt="0">
        <dgm:presLayoutVars>
          <dgm:dir/>
          <dgm:resizeHandles/>
        </dgm:presLayoutVars>
      </dgm:prSet>
      <dgm:spPr/>
    </dgm:pt>
    <dgm:pt modelId="{AA51DCF6-9AD2-4F7C-8B94-AA5F2DED57AB}" type="pres">
      <dgm:prSet presAssocID="{2AA47994-2961-4FE6-86B7-272C94236349}" presName="pyramid" presStyleLbl="node1" presStyleIdx="0" presStyleCnt="1"/>
      <dgm:spPr/>
    </dgm:pt>
    <dgm:pt modelId="{C83AE06D-F5D6-4B59-B991-1570293F2096}" type="pres">
      <dgm:prSet presAssocID="{2AA47994-2961-4FE6-86B7-272C94236349}" presName="theList" presStyleCnt="0"/>
      <dgm:spPr/>
    </dgm:pt>
    <dgm:pt modelId="{DD4E5AFF-0EC8-40FF-A792-35D6DA04713D}" type="pres">
      <dgm:prSet presAssocID="{07372B0B-DE49-40C1-B4A6-84681AE40EF8}" presName="aNode" presStyleLbl="fgAcc1" presStyleIdx="0" presStyleCnt="3">
        <dgm:presLayoutVars>
          <dgm:bulletEnabled val="1"/>
        </dgm:presLayoutVars>
      </dgm:prSet>
      <dgm:spPr/>
    </dgm:pt>
    <dgm:pt modelId="{BF034068-0907-4C73-84E7-0AB4E0E41931}" type="pres">
      <dgm:prSet presAssocID="{07372B0B-DE49-40C1-B4A6-84681AE40EF8}" presName="aSpace" presStyleCnt="0"/>
      <dgm:spPr/>
    </dgm:pt>
    <dgm:pt modelId="{FB6E8830-1159-4259-9602-6ECF2A960E8B}" type="pres">
      <dgm:prSet presAssocID="{781AA770-BAAA-446B-BEC9-58D0982662E1}" presName="aNode" presStyleLbl="fgAcc1" presStyleIdx="1" presStyleCnt="3">
        <dgm:presLayoutVars>
          <dgm:bulletEnabled val="1"/>
        </dgm:presLayoutVars>
      </dgm:prSet>
      <dgm:spPr/>
    </dgm:pt>
    <dgm:pt modelId="{18561FEB-1412-47A2-9BFC-4F0A9E33FAC5}" type="pres">
      <dgm:prSet presAssocID="{781AA770-BAAA-446B-BEC9-58D0982662E1}" presName="aSpace" presStyleCnt="0"/>
      <dgm:spPr/>
    </dgm:pt>
    <dgm:pt modelId="{3B50362D-5BB2-4147-A456-C8F503480652}" type="pres">
      <dgm:prSet presAssocID="{4B1F24D6-06F4-4B03-9AED-EF86816A6098}" presName="aNode" presStyleLbl="fgAcc1" presStyleIdx="2" presStyleCnt="3">
        <dgm:presLayoutVars>
          <dgm:bulletEnabled val="1"/>
        </dgm:presLayoutVars>
      </dgm:prSet>
      <dgm:spPr/>
    </dgm:pt>
    <dgm:pt modelId="{05DA8B4D-B95C-478C-B5A4-AB80DB82C9CF}" type="pres">
      <dgm:prSet presAssocID="{4B1F24D6-06F4-4B03-9AED-EF86816A6098}" presName="aSpace" presStyleCnt="0"/>
      <dgm:spPr/>
    </dgm:pt>
  </dgm:ptLst>
  <dgm:cxnLst>
    <dgm:cxn modelId="{1D16D13B-AA50-4037-B08C-50D41207F536}" type="presOf" srcId="{2AA47994-2961-4FE6-86B7-272C94236349}" destId="{74F6D234-BBE6-43FC-8333-C1CA62B972CD}" srcOrd="0" destOrd="0" presId="urn:microsoft.com/office/officeart/2005/8/layout/pyramid2"/>
    <dgm:cxn modelId="{2B3EB266-1F77-42B8-96DC-81F95218646D}" type="presOf" srcId="{4B1F24D6-06F4-4B03-9AED-EF86816A6098}" destId="{3B50362D-5BB2-4147-A456-C8F503480652}" srcOrd="0" destOrd="0" presId="urn:microsoft.com/office/officeart/2005/8/layout/pyramid2"/>
    <dgm:cxn modelId="{807082A5-71EF-4C68-A1F1-6ACECFD984B9}" srcId="{2AA47994-2961-4FE6-86B7-272C94236349}" destId="{4B1F24D6-06F4-4B03-9AED-EF86816A6098}" srcOrd="2" destOrd="0" parTransId="{C5CB2F82-26EE-4721-9D18-58E1B332A2A9}" sibTransId="{597405BD-A628-4630-83C1-AD2BE55A63E2}"/>
    <dgm:cxn modelId="{4E1876AB-2C07-4CE6-A3BE-5034F520DFA0}" type="presOf" srcId="{07372B0B-DE49-40C1-B4A6-84681AE40EF8}" destId="{DD4E5AFF-0EC8-40FF-A792-35D6DA04713D}" srcOrd="0" destOrd="0" presId="urn:microsoft.com/office/officeart/2005/8/layout/pyramid2"/>
    <dgm:cxn modelId="{7693E5B7-E8F6-4735-92CF-6C28ADF7FF96}" srcId="{2AA47994-2961-4FE6-86B7-272C94236349}" destId="{781AA770-BAAA-446B-BEC9-58D0982662E1}" srcOrd="1" destOrd="0" parTransId="{6EA225F2-7DBC-48A5-B917-49EA868CD67D}" sibTransId="{9F6074C5-5173-4011-835D-A9CD6AD6297C}"/>
    <dgm:cxn modelId="{47F579BA-1D00-4317-A79B-50167E1950C4}" srcId="{2AA47994-2961-4FE6-86B7-272C94236349}" destId="{07372B0B-DE49-40C1-B4A6-84681AE40EF8}" srcOrd="0" destOrd="0" parTransId="{EC0558A9-770E-464F-AC34-F7883CCC940A}" sibTransId="{8BC23BDB-5143-4F46-B0D9-B9BDD1116043}"/>
    <dgm:cxn modelId="{38A5F0E3-C624-4B37-B5FC-AFFF38CA2E37}" type="presOf" srcId="{781AA770-BAAA-446B-BEC9-58D0982662E1}" destId="{FB6E8830-1159-4259-9602-6ECF2A960E8B}" srcOrd="0" destOrd="0" presId="urn:microsoft.com/office/officeart/2005/8/layout/pyramid2"/>
    <dgm:cxn modelId="{4D913639-B6AD-4322-9710-BA9F2C3C98A0}" type="presParOf" srcId="{74F6D234-BBE6-43FC-8333-C1CA62B972CD}" destId="{AA51DCF6-9AD2-4F7C-8B94-AA5F2DED57AB}" srcOrd="0" destOrd="0" presId="urn:microsoft.com/office/officeart/2005/8/layout/pyramid2"/>
    <dgm:cxn modelId="{3842FEBB-8D8F-47C5-9724-396644C9EEBF}" type="presParOf" srcId="{74F6D234-BBE6-43FC-8333-C1CA62B972CD}" destId="{C83AE06D-F5D6-4B59-B991-1570293F2096}" srcOrd="1" destOrd="0" presId="urn:microsoft.com/office/officeart/2005/8/layout/pyramid2"/>
    <dgm:cxn modelId="{D353500B-712C-4D76-8A2F-37E0C835BF7D}" type="presParOf" srcId="{C83AE06D-F5D6-4B59-B991-1570293F2096}" destId="{DD4E5AFF-0EC8-40FF-A792-35D6DA04713D}" srcOrd="0" destOrd="0" presId="urn:microsoft.com/office/officeart/2005/8/layout/pyramid2"/>
    <dgm:cxn modelId="{9703951D-92BD-4CF6-8CAD-44623D258DA7}" type="presParOf" srcId="{C83AE06D-F5D6-4B59-B991-1570293F2096}" destId="{BF034068-0907-4C73-84E7-0AB4E0E41931}" srcOrd="1" destOrd="0" presId="urn:microsoft.com/office/officeart/2005/8/layout/pyramid2"/>
    <dgm:cxn modelId="{18A987DC-FA72-46AD-896C-0293A041BA61}" type="presParOf" srcId="{C83AE06D-F5D6-4B59-B991-1570293F2096}" destId="{FB6E8830-1159-4259-9602-6ECF2A960E8B}" srcOrd="2" destOrd="0" presId="urn:microsoft.com/office/officeart/2005/8/layout/pyramid2"/>
    <dgm:cxn modelId="{F650ADC7-CD4A-4A85-85C7-2CF8556F7E9C}" type="presParOf" srcId="{C83AE06D-F5D6-4B59-B991-1570293F2096}" destId="{18561FEB-1412-47A2-9BFC-4F0A9E33FAC5}" srcOrd="3" destOrd="0" presId="urn:microsoft.com/office/officeart/2005/8/layout/pyramid2"/>
    <dgm:cxn modelId="{94837729-1EB2-4779-AD65-1CAFC6E106F0}" type="presParOf" srcId="{C83AE06D-F5D6-4B59-B991-1570293F2096}" destId="{3B50362D-5BB2-4147-A456-C8F503480652}" srcOrd="4" destOrd="0" presId="urn:microsoft.com/office/officeart/2005/8/layout/pyramid2"/>
    <dgm:cxn modelId="{730D56CA-C351-4CAA-888C-5ADBE2486C87}" type="presParOf" srcId="{C83AE06D-F5D6-4B59-B991-1570293F2096}" destId="{05DA8B4D-B95C-478C-B5A4-AB80DB82C9C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369D965-41CC-44BF-A3CE-36EF2162BE8E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C112B88-A871-4F05-B489-154A341644A4}">
      <dgm:prSet phldrT="[Metin]" custT="1"/>
      <dgm:spPr/>
      <dgm:t>
        <a:bodyPr/>
        <a:lstStyle/>
        <a:p>
          <a:r>
            <a:rPr lang="tr-TR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Kadro</a:t>
          </a:r>
        </a:p>
      </dgm:t>
    </dgm:pt>
    <dgm:pt modelId="{DB766E64-8E3B-453D-9802-11FCBCE0CB2A}" type="parTrans" cxnId="{911C8F64-D6F6-4B54-90FC-5AD314307390}">
      <dgm:prSet/>
      <dgm:spPr/>
      <dgm:t>
        <a:bodyPr/>
        <a:lstStyle/>
        <a:p>
          <a:endParaRPr lang="tr-TR"/>
        </a:p>
      </dgm:t>
    </dgm:pt>
    <dgm:pt modelId="{252A7A8F-5797-4D90-9972-F9FAF00ADC7C}" type="sibTrans" cxnId="{911C8F64-D6F6-4B54-90FC-5AD314307390}">
      <dgm:prSet/>
      <dgm:spPr/>
      <dgm:t>
        <a:bodyPr/>
        <a:lstStyle/>
        <a:p>
          <a:endParaRPr lang="tr-TR"/>
        </a:p>
      </dgm:t>
    </dgm:pt>
    <dgm:pt modelId="{B89F8E77-6132-4C08-A4A0-F724618E45B7}">
      <dgm:prSet phldrT="[Metin]" custT="1"/>
      <dgm:spPr/>
      <dgm:t>
        <a:bodyPr/>
        <a:lstStyle/>
        <a:p>
          <a:r>
            <a:rPr lang="tr-TR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ALES</a:t>
          </a:r>
        </a:p>
      </dgm:t>
    </dgm:pt>
    <dgm:pt modelId="{C05045C6-8DC6-4EC7-83E4-2B3FF95F867C}" type="parTrans" cxnId="{10831CEF-B3FE-4E0A-AB8F-E2B7921735D1}">
      <dgm:prSet custT="1"/>
      <dgm:spPr/>
      <dgm:t>
        <a:bodyPr/>
        <a:lstStyle/>
        <a:p>
          <a:endParaRPr lang="tr-TR" sz="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155F48-33AB-4CC0-9B95-5998AF10FC08}" type="sibTrans" cxnId="{10831CEF-B3FE-4E0A-AB8F-E2B7921735D1}">
      <dgm:prSet/>
      <dgm:spPr/>
      <dgm:t>
        <a:bodyPr/>
        <a:lstStyle/>
        <a:p>
          <a:endParaRPr lang="tr-TR"/>
        </a:p>
      </dgm:t>
    </dgm:pt>
    <dgm:pt modelId="{D02BDB8A-E873-43A7-984F-2ABC46F682F0}">
      <dgm:prSet phldrT="[Metin]" custT="1"/>
      <dgm:spPr/>
      <dgm:t>
        <a:bodyPr/>
        <a:lstStyle/>
        <a:p>
          <a:r>
            <a:rPr lang="tr-TR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Yabancı Dil</a:t>
          </a:r>
        </a:p>
      </dgm:t>
    </dgm:pt>
    <dgm:pt modelId="{459EEC47-EE50-404F-9CFD-F246165EAFE6}" type="parTrans" cxnId="{6609F992-D9AD-4331-8DC0-9F847894E26A}">
      <dgm:prSet custT="1"/>
      <dgm:spPr/>
      <dgm:t>
        <a:bodyPr/>
        <a:lstStyle/>
        <a:p>
          <a:endParaRPr lang="tr-TR" sz="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7554EF-2C67-4E4E-8A57-A77FDD5D3F39}" type="sibTrans" cxnId="{6609F992-D9AD-4331-8DC0-9F847894E26A}">
      <dgm:prSet/>
      <dgm:spPr/>
      <dgm:t>
        <a:bodyPr/>
        <a:lstStyle/>
        <a:p>
          <a:endParaRPr lang="tr-TR"/>
        </a:p>
      </dgm:t>
    </dgm:pt>
    <dgm:pt modelId="{D224ECBD-7C5F-4FF7-B942-1640F159B574}">
      <dgm:prSet phldrT="[Metin]" custT="1"/>
      <dgm:spPr/>
      <dgm:t>
        <a:bodyPr/>
        <a:lstStyle/>
        <a:p>
          <a:r>
            <a:rPr lang="tr-TR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Lisans Ortalaması</a:t>
          </a:r>
        </a:p>
      </dgm:t>
    </dgm:pt>
    <dgm:pt modelId="{3D7F3D61-2071-4542-8B71-E823A06E1993}" type="parTrans" cxnId="{6B8184D5-D3F4-495F-B73D-AE0B043C1028}">
      <dgm:prSet custT="1"/>
      <dgm:spPr/>
      <dgm:t>
        <a:bodyPr/>
        <a:lstStyle/>
        <a:p>
          <a:endParaRPr lang="tr-TR" sz="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7A6F92-0BBF-4A7D-A89F-B6B49B05167E}" type="sibTrans" cxnId="{6B8184D5-D3F4-495F-B73D-AE0B043C1028}">
      <dgm:prSet/>
      <dgm:spPr/>
      <dgm:t>
        <a:bodyPr/>
        <a:lstStyle/>
        <a:p>
          <a:endParaRPr lang="tr-TR"/>
        </a:p>
      </dgm:t>
    </dgm:pt>
    <dgm:pt modelId="{41E9BC25-4870-474F-B7DF-BF5B9011D758}">
      <dgm:prSet phldrT="[Metin]" custT="1"/>
      <dgm:spPr/>
      <dgm:t>
        <a:bodyPr/>
        <a:lstStyle/>
        <a:p>
          <a:r>
            <a:rPr lang="tr-TR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Bilim Sınavı</a:t>
          </a:r>
        </a:p>
      </dgm:t>
    </dgm:pt>
    <dgm:pt modelId="{50EEAAE7-9237-4C0E-8D96-31C24115B66E}" type="parTrans" cxnId="{C35FDA5A-B3ED-4EB8-B4A7-BAF5F6518734}">
      <dgm:prSet custT="1"/>
      <dgm:spPr/>
      <dgm:t>
        <a:bodyPr/>
        <a:lstStyle/>
        <a:p>
          <a:endParaRPr lang="tr-TR" sz="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4607E2-1F5B-4755-BDE1-1C271E275DF0}" type="sibTrans" cxnId="{C35FDA5A-B3ED-4EB8-B4A7-BAF5F6518734}">
      <dgm:prSet/>
      <dgm:spPr/>
      <dgm:t>
        <a:bodyPr/>
        <a:lstStyle/>
        <a:p>
          <a:endParaRPr lang="tr-TR"/>
        </a:p>
      </dgm:t>
    </dgm:pt>
    <dgm:pt modelId="{A0894D08-1468-4211-B63C-60901632D4D4}" type="pres">
      <dgm:prSet presAssocID="{7369D965-41CC-44BF-A3CE-36EF2162BE8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FBD5C3C-15F5-48CA-8B0D-D8293C5FB71A}" type="pres">
      <dgm:prSet presAssocID="{8C112B88-A871-4F05-B489-154A341644A4}" presName="centerShape" presStyleLbl="node0" presStyleIdx="0" presStyleCnt="1"/>
      <dgm:spPr/>
    </dgm:pt>
    <dgm:pt modelId="{BC79AD3C-260E-478F-8896-A16709D76C24}" type="pres">
      <dgm:prSet presAssocID="{C05045C6-8DC6-4EC7-83E4-2B3FF95F867C}" presName="Name9" presStyleLbl="parChTrans1D2" presStyleIdx="0" presStyleCnt="4"/>
      <dgm:spPr/>
    </dgm:pt>
    <dgm:pt modelId="{8851DA47-43CD-46E7-A6EB-8E7DFBE14A53}" type="pres">
      <dgm:prSet presAssocID="{C05045C6-8DC6-4EC7-83E4-2B3FF95F867C}" presName="connTx" presStyleLbl="parChTrans1D2" presStyleIdx="0" presStyleCnt="4"/>
      <dgm:spPr/>
    </dgm:pt>
    <dgm:pt modelId="{A88A96EE-3D28-4640-8FC6-9354F942D894}" type="pres">
      <dgm:prSet presAssocID="{B89F8E77-6132-4C08-A4A0-F724618E45B7}" presName="node" presStyleLbl="node1" presStyleIdx="0" presStyleCnt="4">
        <dgm:presLayoutVars>
          <dgm:bulletEnabled val="1"/>
        </dgm:presLayoutVars>
      </dgm:prSet>
      <dgm:spPr/>
    </dgm:pt>
    <dgm:pt modelId="{1DEEBDE6-CA0C-4BF4-9AFB-E26DF4C05E75}" type="pres">
      <dgm:prSet presAssocID="{459EEC47-EE50-404F-9CFD-F246165EAFE6}" presName="Name9" presStyleLbl="parChTrans1D2" presStyleIdx="1" presStyleCnt="4"/>
      <dgm:spPr/>
    </dgm:pt>
    <dgm:pt modelId="{1ACBE45F-9D56-44C8-A6B9-D80271E12B2F}" type="pres">
      <dgm:prSet presAssocID="{459EEC47-EE50-404F-9CFD-F246165EAFE6}" presName="connTx" presStyleLbl="parChTrans1D2" presStyleIdx="1" presStyleCnt="4"/>
      <dgm:spPr/>
    </dgm:pt>
    <dgm:pt modelId="{F7E936D2-F934-4372-B3BA-878762F56383}" type="pres">
      <dgm:prSet presAssocID="{D02BDB8A-E873-43A7-984F-2ABC46F682F0}" presName="node" presStyleLbl="node1" presStyleIdx="1" presStyleCnt="4">
        <dgm:presLayoutVars>
          <dgm:bulletEnabled val="1"/>
        </dgm:presLayoutVars>
      </dgm:prSet>
      <dgm:spPr/>
    </dgm:pt>
    <dgm:pt modelId="{16D13FA4-785F-4B09-B889-E0A16FE5785A}" type="pres">
      <dgm:prSet presAssocID="{3D7F3D61-2071-4542-8B71-E823A06E1993}" presName="Name9" presStyleLbl="parChTrans1D2" presStyleIdx="2" presStyleCnt="4"/>
      <dgm:spPr/>
    </dgm:pt>
    <dgm:pt modelId="{2F2A3219-16E9-4FEC-8449-4A9A9AE81CB5}" type="pres">
      <dgm:prSet presAssocID="{3D7F3D61-2071-4542-8B71-E823A06E1993}" presName="connTx" presStyleLbl="parChTrans1D2" presStyleIdx="2" presStyleCnt="4"/>
      <dgm:spPr/>
    </dgm:pt>
    <dgm:pt modelId="{E994B0BB-E680-4D06-AED1-4D113B804779}" type="pres">
      <dgm:prSet presAssocID="{D224ECBD-7C5F-4FF7-B942-1640F159B574}" presName="node" presStyleLbl="node1" presStyleIdx="2" presStyleCnt="4">
        <dgm:presLayoutVars>
          <dgm:bulletEnabled val="1"/>
        </dgm:presLayoutVars>
      </dgm:prSet>
      <dgm:spPr/>
    </dgm:pt>
    <dgm:pt modelId="{4C88D22B-FC90-495B-91A9-EEA00F848E85}" type="pres">
      <dgm:prSet presAssocID="{50EEAAE7-9237-4C0E-8D96-31C24115B66E}" presName="Name9" presStyleLbl="parChTrans1D2" presStyleIdx="3" presStyleCnt="4"/>
      <dgm:spPr/>
    </dgm:pt>
    <dgm:pt modelId="{8EA2F5D3-9CD7-48CC-91D7-8962752F6090}" type="pres">
      <dgm:prSet presAssocID="{50EEAAE7-9237-4C0E-8D96-31C24115B66E}" presName="connTx" presStyleLbl="parChTrans1D2" presStyleIdx="3" presStyleCnt="4"/>
      <dgm:spPr/>
    </dgm:pt>
    <dgm:pt modelId="{538817CA-8BA5-424F-9753-B069F8B6A863}" type="pres">
      <dgm:prSet presAssocID="{41E9BC25-4870-474F-B7DF-BF5B9011D758}" presName="node" presStyleLbl="node1" presStyleIdx="3" presStyleCnt="4">
        <dgm:presLayoutVars>
          <dgm:bulletEnabled val="1"/>
        </dgm:presLayoutVars>
      </dgm:prSet>
      <dgm:spPr/>
    </dgm:pt>
  </dgm:ptLst>
  <dgm:cxnLst>
    <dgm:cxn modelId="{9B4F7615-EBA8-41A6-8716-5069456AC615}" type="presOf" srcId="{7369D965-41CC-44BF-A3CE-36EF2162BE8E}" destId="{A0894D08-1468-4211-B63C-60901632D4D4}" srcOrd="0" destOrd="0" presId="urn:microsoft.com/office/officeart/2005/8/layout/radial1"/>
    <dgm:cxn modelId="{7D234D3E-56CB-420F-88E5-03075323D2D0}" type="presOf" srcId="{8C112B88-A871-4F05-B489-154A341644A4}" destId="{EFBD5C3C-15F5-48CA-8B0D-D8293C5FB71A}" srcOrd="0" destOrd="0" presId="urn:microsoft.com/office/officeart/2005/8/layout/radial1"/>
    <dgm:cxn modelId="{911C8F64-D6F6-4B54-90FC-5AD314307390}" srcId="{7369D965-41CC-44BF-A3CE-36EF2162BE8E}" destId="{8C112B88-A871-4F05-B489-154A341644A4}" srcOrd="0" destOrd="0" parTransId="{DB766E64-8E3B-453D-9802-11FCBCE0CB2A}" sibTransId="{252A7A8F-5797-4D90-9972-F9FAF00ADC7C}"/>
    <dgm:cxn modelId="{C0891452-CB6B-4378-976D-4A7D58558002}" type="presOf" srcId="{B89F8E77-6132-4C08-A4A0-F724618E45B7}" destId="{A88A96EE-3D28-4640-8FC6-9354F942D894}" srcOrd="0" destOrd="0" presId="urn:microsoft.com/office/officeart/2005/8/layout/radial1"/>
    <dgm:cxn modelId="{EC6F3453-D5D9-4E22-881D-EB0408149378}" type="presOf" srcId="{50EEAAE7-9237-4C0E-8D96-31C24115B66E}" destId="{8EA2F5D3-9CD7-48CC-91D7-8962752F6090}" srcOrd="1" destOrd="0" presId="urn:microsoft.com/office/officeart/2005/8/layout/radial1"/>
    <dgm:cxn modelId="{96FDF458-7668-4656-9B3E-063FA6E8D95A}" type="presOf" srcId="{C05045C6-8DC6-4EC7-83E4-2B3FF95F867C}" destId="{BC79AD3C-260E-478F-8896-A16709D76C24}" srcOrd="0" destOrd="0" presId="urn:microsoft.com/office/officeart/2005/8/layout/radial1"/>
    <dgm:cxn modelId="{C35FDA5A-B3ED-4EB8-B4A7-BAF5F6518734}" srcId="{8C112B88-A871-4F05-B489-154A341644A4}" destId="{41E9BC25-4870-474F-B7DF-BF5B9011D758}" srcOrd="3" destOrd="0" parTransId="{50EEAAE7-9237-4C0E-8D96-31C24115B66E}" sibTransId="{DE4607E2-1F5B-4755-BDE1-1C271E275DF0}"/>
    <dgm:cxn modelId="{7D997B7B-EE31-4935-AA23-99CF6A7CDAEF}" type="presOf" srcId="{459EEC47-EE50-404F-9CFD-F246165EAFE6}" destId="{1ACBE45F-9D56-44C8-A6B9-D80271E12B2F}" srcOrd="1" destOrd="0" presId="urn:microsoft.com/office/officeart/2005/8/layout/radial1"/>
    <dgm:cxn modelId="{6609F992-D9AD-4331-8DC0-9F847894E26A}" srcId="{8C112B88-A871-4F05-B489-154A341644A4}" destId="{D02BDB8A-E873-43A7-984F-2ABC46F682F0}" srcOrd="1" destOrd="0" parTransId="{459EEC47-EE50-404F-9CFD-F246165EAFE6}" sibTransId="{8A7554EF-2C67-4E4E-8A57-A77FDD5D3F39}"/>
    <dgm:cxn modelId="{D55A25A9-FD30-47C9-AE1C-8CC7712926C7}" type="presOf" srcId="{D02BDB8A-E873-43A7-984F-2ABC46F682F0}" destId="{F7E936D2-F934-4372-B3BA-878762F56383}" srcOrd="0" destOrd="0" presId="urn:microsoft.com/office/officeart/2005/8/layout/radial1"/>
    <dgm:cxn modelId="{338675B3-D288-4E78-AA17-314D2250DE4C}" type="presOf" srcId="{50EEAAE7-9237-4C0E-8D96-31C24115B66E}" destId="{4C88D22B-FC90-495B-91A9-EEA00F848E85}" srcOrd="0" destOrd="0" presId="urn:microsoft.com/office/officeart/2005/8/layout/radial1"/>
    <dgm:cxn modelId="{625B3CBE-6CAB-4FEB-A210-E0DB5F497D59}" type="presOf" srcId="{3D7F3D61-2071-4542-8B71-E823A06E1993}" destId="{16D13FA4-785F-4B09-B889-E0A16FE5785A}" srcOrd="0" destOrd="0" presId="urn:microsoft.com/office/officeart/2005/8/layout/radial1"/>
    <dgm:cxn modelId="{D48176C6-1666-4B37-B824-1E7991B151B1}" type="presOf" srcId="{C05045C6-8DC6-4EC7-83E4-2B3FF95F867C}" destId="{8851DA47-43CD-46E7-A6EB-8E7DFBE14A53}" srcOrd="1" destOrd="0" presId="urn:microsoft.com/office/officeart/2005/8/layout/radial1"/>
    <dgm:cxn modelId="{8CC94DC7-7D1D-4E51-93AD-C243FB545AFC}" type="presOf" srcId="{D224ECBD-7C5F-4FF7-B942-1640F159B574}" destId="{E994B0BB-E680-4D06-AED1-4D113B804779}" srcOrd="0" destOrd="0" presId="urn:microsoft.com/office/officeart/2005/8/layout/radial1"/>
    <dgm:cxn modelId="{6B8184D5-D3F4-495F-B73D-AE0B043C1028}" srcId="{8C112B88-A871-4F05-B489-154A341644A4}" destId="{D224ECBD-7C5F-4FF7-B942-1640F159B574}" srcOrd="2" destOrd="0" parTransId="{3D7F3D61-2071-4542-8B71-E823A06E1993}" sibTransId="{9C7A6F92-0BBF-4A7D-A89F-B6B49B05167E}"/>
    <dgm:cxn modelId="{14BAB3DC-A08A-4BED-83FD-2CE86ABE6C7C}" type="presOf" srcId="{41E9BC25-4870-474F-B7DF-BF5B9011D758}" destId="{538817CA-8BA5-424F-9753-B069F8B6A863}" srcOrd="0" destOrd="0" presId="urn:microsoft.com/office/officeart/2005/8/layout/radial1"/>
    <dgm:cxn modelId="{10831CEF-B3FE-4E0A-AB8F-E2B7921735D1}" srcId="{8C112B88-A871-4F05-B489-154A341644A4}" destId="{B89F8E77-6132-4C08-A4A0-F724618E45B7}" srcOrd="0" destOrd="0" parTransId="{C05045C6-8DC6-4EC7-83E4-2B3FF95F867C}" sibTransId="{4F155F48-33AB-4CC0-9B95-5998AF10FC08}"/>
    <dgm:cxn modelId="{16C470FB-A41C-47F0-911D-F3762624159C}" type="presOf" srcId="{3D7F3D61-2071-4542-8B71-E823A06E1993}" destId="{2F2A3219-16E9-4FEC-8449-4A9A9AE81CB5}" srcOrd="1" destOrd="0" presId="urn:microsoft.com/office/officeart/2005/8/layout/radial1"/>
    <dgm:cxn modelId="{C237CEFC-9C43-4B17-9F7B-19B8D2A38F5D}" type="presOf" srcId="{459EEC47-EE50-404F-9CFD-F246165EAFE6}" destId="{1DEEBDE6-CA0C-4BF4-9AFB-E26DF4C05E75}" srcOrd="0" destOrd="0" presId="urn:microsoft.com/office/officeart/2005/8/layout/radial1"/>
    <dgm:cxn modelId="{DE8E8F00-88F0-42D1-934D-91051AA6BB6F}" type="presParOf" srcId="{A0894D08-1468-4211-B63C-60901632D4D4}" destId="{EFBD5C3C-15F5-48CA-8B0D-D8293C5FB71A}" srcOrd="0" destOrd="0" presId="urn:microsoft.com/office/officeart/2005/8/layout/radial1"/>
    <dgm:cxn modelId="{E6D35EAA-3C15-41B5-A072-DAFC97FB78BB}" type="presParOf" srcId="{A0894D08-1468-4211-B63C-60901632D4D4}" destId="{BC79AD3C-260E-478F-8896-A16709D76C24}" srcOrd="1" destOrd="0" presId="urn:microsoft.com/office/officeart/2005/8/layout/radial1"/>
    <dgm:cxn modelId="{B4530E3D-A017-4920-89B5-E903A59531C6}" type="presParOf" srcId="{BC79AD3C-260E-478F-8896-A16709D76C24}" destId="{8851DA47-43CD-46E7-A6EB-8E7DFBE14A53}" srcOrd="0" destOrd="0" presId="urn:microsoft.com/office/officeart/2005/8/layout/radial1"/>
    <dgm:cxn modelId="{154232B0-69F6-423F-9560-FEDCA9C5F0D3}" type="presParOf" srcId="{A0894D08-1468-4211-B63C-60901632D4D4}" destId="{A88A96EE-3D28-4640-8FC6-9354F942D894}" srcOrd="2" destOrd="0" presId="urn:microsoft.com/office/officeart/2005/8/layout/radial1"/>
    <dgm:cxn modelId="{D032332B-2716-42DE-9E2F-13CD90DE72E3}" type="presParOf" srcId="{A0894D08-1468-4211-B63C-60901632D4D4}" destId="{1DEEBDE6-CA0C-4BF4-9AFB-E26DF4C05E75}" srcOrd="3" destOrd="0" presId="urn:microsoft.com/office/officeart/2005/8/layout/radial1"/>
    <dgm:cxn modelId="{D8971C8C-730A-4E26-909C-82D604C87A09}" type="presParOf" srcId="{1DEEBDE6-CA0C-4BF4-9AFB-E26DF4C05E75}" destId="{1ACBE45F-9D56-44C8-A6B9-D80271E12B2F}" srcOrd="0" destOrd="0" presId="urn:microsoft.com/office/officeart/2005/8/layout/radial1"/>
    <dgm:cxn modelId="{0ED9663B-31C2-4C92-9303-8F59C25E7EFE}" type="presParOf" srcId="{A0894D08-1468-4211-B63C-60901632D4D4}" destId="{F7E936D2-F934-4372-B3BA-878762F56383}" srcOrd="4" destOrd="0" presId="urn:microsoft.com/office/officeart/2005/8/layout/radial1"/>
    <dgm:cxn modelId="{E6516DEB-70E2-4DFC-80FB-DD4C60CB197A}" type="presParOf" srcId="{A0894D08-1468-4211-B63C-60901632D4D4}" destId="{16D13FA4-785F-4B09-B889-E0A16FE5785A}" srcOrd="5" destOrd="0" presId="urn:microsoft.com/office/officeart/2005/8/layout/radial1"/>
    <dgm:cxn modelId="{B05E1F3D-D7FD-407C-90C9-8F0AC7C514D1}" type="presParOf" srcId="{16D13FA4-785F-4B09-B889-E0A16FE5785A}" destId="{2F2A3219-16E9-4FEC-8449-4A9A9AE81CB5}" srcOrd="0" destOrd="0" presId="urn:microsoft.com/office/officeart/2005/8/layout/radial1"/>
    <dgm:cxn modelId="{C897C321-F337-4985-82C6-B6815FC1C25B}" type="presParOf" srcId="{A0894D08-1468-4211-B63C-60901632D4D4}" destId="{E994B0BB-E680-4D06-AED1-4D113B804779}" srcOrd="6" destOrd="0" presId="urn:microsoft.com/office/officeart/2005/8/layout/radial1"/>
    <dgm:cxn modelId="{F2F80ABC-E6D2-4A35-8919-59B7C1900B29}" type="presParOf" srcId="{A0894D08-1468-4211-B63C-60901632D4D4}" destId="{4C88D22B-FC90-495B-91A9-EEA00F848E85}" srcOrd="7" destOrd="0" presId="urn:microsoft.com/office/officeart/2005/8/layout/radial1"/>
    <dgm:cxn modelId="{8C89CF7B-9DE5-409C-A441-E0C36934DE74}" type="presParOf" srcId="{4C88D22B-FC90-495B-91A9-EEA00F848E85}" destId="{8EA2F5D3-9CD7-48CC-91D7-8962752F6090}" srcOrd="0" destOrd="0" presId="urn:microsoft.com/office/officeart/2005/8/layout/radial1"/>
    <dgm:cxn modelId="{8A24A464-56BF-4AD9-8945-7E8793311556}" type="presParOf" srcId="{A0894D08-1468-4211-B63C-60901632D4D4}" destId="{538817CA-8BA5-424F-9753-B069F8B6A863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0F44ED-AFC7-4830-BCEC-91F65FBFA780}">
      <dsp:nvSpPr>
        <dsp:cNvPr id="0" name=""/>
        <dsp:cNvSpPr/>
      </dsp:nvSpPr>
      <dsp:spPr>
        <a:xfrm rot="16200000">
          <a:off x="2338" y="1178"/>
          <a:ext cx="4348981" cy="4348981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6500" kern="1200" dirty="0"/>
            <a:t>Güz</a:t>
          </a:r>
        </a:p>
      </dsp:txBody>
      <dsp:txXfrm rot="5400000">
        <a:off x="2338" y="1088423"/>
        <a:ext cx="3587909" cy="2174491"/>
      </dsp:txXfrm>
    </dsp:sp>
    <dsp:sp modelId="{BE976071-ACE4-4E23-887F-64A88B9B2FC4}">
      <dsp:nvSpPr>
        <dsp:cNvPr id="0" name=""/>
        <dsp:cNvSpPr/>
      </dsp:nvSpPr>
      <dsp:spPr>
        <a:xfrm rot="5400000">
          <a:off x="6164280" y="1178"/>
          <a:ext cx="4348981" cy="4348981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6500" kern="1200" dirty="0"/>
            <a:t>Bahar</a:t>
          </a:r>
        </a:p>
      </dsp:txBody>
      <dsp:txXfrm rot="-5400000">
        <a:off x="6925352" y="1088423"/>
        <a:ext cx="3587909" cy="21744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F9668F-3BFD-46F4-8AD0-41CFF067AE17}">
      <dsp:nvSpPr>
        <dsp:cNvPr id="0" name=""/>
        <dsp:cNvSpPr/>
      </dsp:nvSpPr>
      <dsp:spPr>
        <a:xfrm>
          <a:off x="4044124" y="2175669"/>
          <a:ext cx="542350" cy="10334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1175" y="0"/>
              </a:lnTo>
              <a:lnTo>
                <a:pt x="271175" y="1033442"/>
              </a:lnTo>
              <a:lnTo>
                <a:pt x="542350" y="103344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4286122" y="2663212"/>
        <a:ext cx="58355" cy="58355"/>
      </dsp:txXfrm>
    </dsp:sp>
    <dsp:sp modelId="{057FC80D-CF0E-4738-9530-D77725D66187}">
      <dsp:nvSpPr>
        <dsp:cNvPr id="0" name=""/>
        <dsp:cNvSpPr/>
      </dsp:nvSpPr>
      <dsp:spPr>
        <a:xfrm>
          <a:off x="4044124" y="2129948"/>
          <a:ext cx="54235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2350" y="4572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4301741" y="2162110"/>
        <a:ext cx="27117" cy="27117"/>
      </dsp:txXfrm>
    </dsp:sp>
    <dsp:sp modelId="{D9AB78B4-4B79-4285-B974-AE52C493D5F0}">
      <dsp:nvSpPr>
        <dsp:cNvPr id="0" name=""/>
        <dsp:cNvSpPr/>
      </dsp:nvSpPr>
      <dsp:spPr>
        <a:xfrm>
          <a:off x="4044124" y="1142226"/>
          <a:ext cx="542350" cy="1033442"/>
        </a:xfrm>
        <a:custGeom>
          <a:avLst/>
          <a:gdLst/>
          <a:ahLst/>
          <a:cxnLst/>
          <a:rect l="0" t="0" r="0" b="0"/>
          <a:pathLst>
            <a:path>
              <a:moveTo>
                <a:pt x="0" y="1033442"/>
              </a:moveTo>
              <a:lnTo>
                <a:pt x="271175" y="1033442"/>
              </a:lnTo>
              <a:lnTo>
                <a:pt x="271175" y="0"/>
              </a:lnTo>
              <a:lnTo>
                <a:pt x="542350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4286122" y="1629769"/>
        <a:ext cx="58355" cy="58355"/>
      </dsp:txXfrm>
    </dsp:sp>
    <dsp:sp modelId="{A8C0D74C-1F52-4EA1-BB9A-A92CDBBFF54E}">
      <dsp:nvSpPr>
        <dsp:cNvPr id="0" name=""/>
        <dsp:cNvSpPr/>
      </dsp:nvSpPr>
      <dsp:spPr>
        <a:xfrm rot="16200000">
          <a:off x="1455078" y="1762291"/>
          <a:ext cx="4351338" cy="8267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5300" kern="1200" dirty="0"/>
            <a:t>PUANLAR</a:t>
          </a:r>
        </a:p>
      </dsp:txBody>
      <dsp:txXfrm>
        <a:off x="1455078" y="1762291"/>
        <a:ext cx="4351338" cy="826754"/>
      </dsp:txXfrm>
    </dsp:sp>
    <dsp:sp modelId="{66FF30DD-FB5F-4E69-9E3A-26C3F52F911D}">
      <dsp:nvSpPr>
        <dsp:cNvPr id="0" name=""/>
        <dsp:cNvSpPr/>
      </dsp:nvSpPr>
      <dsp:spPr>
        <a:xfrm>
          <a:off x="4586475" y="728849"/>
          <a:ext cx="2711753" cy="8267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300" kern="1200" dirty="0"/>
            <a:t>ALES</a:t>
          </a:r>
        </a:p>
      </dsp:txBody>
      <dsp:txXfrm>
        <a:off x="4586475" y="728849"/>
        <a:ext cx="2711753" cy="826754"/>
      </dsp:txXfrm>
    </dsp:sp>
    <dsp:sp modelId="{323B2A9A-3E3E-4D3C-B135-C49E20549ADB}">
      <dsp:nvSpPr>
        <dsp:cNvPr id="0" name=""/>
        <dsp:cNvSpPr/>
      </dsp:nvSpPr>
      <dsp:spPr>
        <a:xfrm>
          <a:off x="4586475" y="1762291"/>
          <a:ext cx="2711753" cy="8267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300" kern="1200" dirty="0"/>
            <a:t>Yabancı Dil</a:t>
          </a:r>
        </a:p>
      </dsp:txBody>
      <dsp:txXfrm>
        <a:off x="4586475" y="1762291"/>
        <a:ext cx="2711753" cy="826754"/>
      </dsp:txXfrm>
    </dsp:sp>
    <dsp:sp modelId="{E7459C6A-6F79-46D0-85C4-9B8D792EA2CA}">
      <dsp:nvSpPr>
        <dsp:cNvPr id="0" name=""/>
        <dsp:cNvSpPr/>
      </dsp:nvSpPr>
      <dsp:spPr>
        <a:xfrm>
          <a:off x="4586475" y="2795734"/>
          <a:ext cx="2711753" cy="8267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300" kern="1200" dirty="0"/>
            <a:t>Ortalama</a:t>
          </a:r>
        </a:p>
      </dsp:txBody>
      <dsp:txXfrm>
        <a:off x="4586475" y="2795734"/>
        <a:ext cx="2711753" cy="8267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E09128-D509-410F-98B7-47CF55865570}">
      <dsp:nvSpPr>
        <dsp:cNvPr id="0" name=""/>
        <dsp:cNvSpPr/>
      </dsp:nvSpPr>
      <dsp:spPr>
        <a:xfrm>
          <a:off x="3080" y="1424994"/>
          <a:ext cx="3753370" cy="15013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Ön Değerlendirme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Kontenjan * 3</a:t>
          </a:r>
        </a:p>
      </dsp:txBody>
      <dsp:txXfrm>
        <a:off x="753754" y="1424994"/>
        <a:ext cx="2252022" cy="1501348"/>
      </dsp:txXfrm>
    </dsp:sp>
    <dsp:sp modelId="{83EDA0E3-66F4-4646-B634-9DD26BEA2325}">
      <dsp:nvSpPr>
        <dsp:cNvPr id="0" name=""/>
        <dsp:cNvSpPr/>
      </dsp:nvSpPr>
      <dsp:spPr>
        <a:xfrm>
          <a:off x="3381114" y="1424994"/>
          <a:ext cx="3753370" cy="15013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Bilim Sınavı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Alanın 4 yıllık müfredatı ya da hocaların konu alanları</a:t>
          </a:r>
        </a:p>
      </dsp:txBody>
      <dsp:txXfrm>
        <a:off x="4131788" y="1424994"/>
        <a:ext cx="2252022" cy="1501348"/>
      </dsp:txXfrm>
    </dsp:sp>
    <dsp:sp modelId="{7A4EED29-A555-4619-9C71-CC5023A775C1}">
      <dsp:nvSpPr>
        <dsp:cNvPr id="0" name=""/>
        <dsp:cNvSpPr/>
      </dsp:nvSpPr>
      <dsp:spPr>
        <a:xfrm>
          <a:off x="6759148" y="1424994"/>
          <a:ext cx="3753370" cy="15013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Kabul Süreci</a:t>
          </a:r>
        </a:p>
      </dsp:txBody>
      <dsp:txXfrm>
        <a:off x="7509822" y="1424994"/>
        <a:ext cx="2252022" cy="15013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51DCF6-9AD2-4F7C-8B94-AA5F2DED57AB}">
      <dsp:nvSpPr>
        <dsp:cNvPr id="0" name=""/>
        <dsp:cNvSpPr/>
      </dsp:nvSpPr>
      <dsp:spPr>
        <a:xfrm>
          <a:off x="2755780" y="0"/>
          <a:ext cx="4351338" cy="435133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4E5AFF-0EC8-40FF-A792-35D6DA04713D}">
      <dsp:nvSpPr>
        <dsp:cNvPr id="0" name=""/>
        <dsp:cNvSpPr/>
      </dsp:nvSpPr>
      <dsp:spPr>
        <a:xfrm>
          <a:off x="4931449" y="437470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Üçüncü Sene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Tez Dönemi + Eksik Dersler</a:t>
          </a:r>
        </a:p>
      </dsp:txBody>
      <dsp:txXfrm>
        <a:off x="4981732" y="487753"/>
        <a:ext cx="2727803" cy="929477"/>
      </dsp:txXfrm>
    </dsp:sp>
    <dsp:sp modelId="{FB6E8830-1159-4259-9602-6ECF2A960E8B}">
      <dsp:nvSpPr>
        <dsp:cNvPr id="0" name=""/>
        <dsp:cNvSpPr/>
      </dsp:nvSpPr>
      <dsp:spPr>
        <a:xfrm>
          <a:off x="4931449" y="1596269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İkinci Sene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Tez Dönemi</a:t>
          </a:r>
        </a:p>
      </dsp:txBody>
      <dsp:txXfrm>
        <a:off x="4981732" y="1646552"/>
        <a:ext cx="2727803" cy="929477"/>
      </dsp:txXfrm>
    </dsp:sp>
    <dsp:sp modelId="{3B50362D-5BB2-4147-A456-C8F503480652}">
      <dsp:nvSpPr>
        <dsp:cNvPr id="0" name=""/>
        <dsp:cNvSpPr/>
      </dsp:nvSpPr>
      <dsp:spPr>
        <a:xfrm>
          <a:off x="4931449" y="2755068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Birinci Sene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Ders Dönemi</a:t>
          </a:r>
        </a:p>
      </dsp:txBody>
      <dsp:txXfrm>
        <a:off x="4981732" y="2805351"/>
        <a:ext cx="2727803" cy="92947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BD5C3C-15F5-48CA-8B0D-D8293C5FB71A}">
      <dsp:nvSpPr>
        <dsp:cNvPr id="0" name=""/>
        <dsp:cNvSpPr/>
      </dsp:nvSpPr>
      <dsp:spPr>
        <a:xfrm>
          <a:off x="4658564" y="1576433"/>
          <a:ext cx="1198470" cy="11984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Kadro</a:t>
          </a:r>
        </a:p>
      </dsp:txBody>
      <dsp:txXfrm>
        <a:off x="4834076" y="1751945"/>
        <a:ext cx="847446" cy="847446"/>
      </dsp:txXfrm>
    </dsp:sp>
    <dsp:sp modelId="{BC79AD3C-260E-478F-8896-A16709D76C24}">
      <dsp:nvSpPr>
        <dsp:cNvPr id="0" name=""/>
        <dsp:cNvSpPr/>
      </dsp:nvSpPr>
      <dsp:spPr>
        <a:xfrm rot="16200000">
          <a:off x="5077105" y="1385481"/>
          <a:ext cx="361389" cy="20514"/>
        </a:xfrm>
        <a:custGeom>
          <a:avLst/>
          <a:gdLst/>
          <a:ahLst/>
          <a:cxnLst/>
          <a:rect l="0" t="0" r="0" b="0"/>
          <a:pathLst>
            <a:path>
              <a:moveTo>
                <a:pt x="0" y="10257"/>
              </a:moveTo>
              <a:lnTo>
                <a:pt x="361389" y="1025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48765" y="1386703"/>
        <a:ext cx="18069" cy="18069"/>
      </dsp:txXfrm>
    </dsp:sp>
    <dsp:sp modelId="{A88A96EE-3D28-4640-8FC6-9354F942D894}">
      <dsp:nvSpPr>
        <dsp:cNvPr id="0" name=""/>
        <dsp:cNvSpPr/>
      </dsp:nvSpPr>
      <dsp:spPr>
        <a:xfrm>
          <a:off x="4658564" y="16572"/>
          <a:ext cx="1198470" cy="11984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ALES</a:t>
          </a:r>
        </a:p>
      </dsp:txBody>
      <dsp:txXfrm>
        <a:off x="4834076" y="192084"/>
        <a:ext cx="847446" cy="847446"/>
      </dsp:txXfrm>
    </dsp:sp>
    <dsp:sp modelId="{1DEEBDE6-CA0C-4BF4-9AFB-E26DF4C05E75}">
      <dsp:nvSpPr>
        <dsp:cNvPr id="0" name=""/>
        <dsp:cNvSpPr/>
      </dsp:nvSpPr>
      <dsp:spPr>
        <a:xfrm>
          <a:off x="5857035" y="2165411"/>
          <a:ext cx="361389" cy="20514"/>
        </a:xfrm>
        <a:custGeom>
          <a:avLst/>
          <a:gdLst/>
          <a:ahLst/>
          <a:cxnLst/>
          <a:rect l="0" t="0" r="0" b="0"/>
          <a:pathLst>
            <a:path>
              <a:moveTo>
                <a:pt x="0" y="10257"/>
              </a:moveTo>
              <a:lnTo>
                <a:pt x="361389" y="1025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28695" y="2166634"/>
        <a:ext cx="18069" cy="18069"/>
      </dsp:txXfrm>
    </dsp:sp>
    <dsp:sp modelId="{F7E936D2-F934-4372-B3BA-878762F56383}">
      <dsp:nvSpPr>
        <dsp:cNvPr id="0" name=""/>
        <dsp:cNvSpPr/>
      </dsp:nvSpPr>
      <dsp:spPr>
        <a:xfrm>
          <a:off x="6218425" y="1576433"/>
          <a:ext cx="1198470" cy="11984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Yabancı Dil</a:t>
          </a:r>
        </a:p>
      </dsp:txBody>
      <dsp:txXfrm>
        <a:off x="6393937" y="1751945"/>
        <a:ext cx="847446" cy="847446"/>
      </dsp:txXfrm>
    </dsp:sp>
    <dsp:sp modelId="{16D13FA4-785F-4B09-B889-E0A16FE5785A}">
      <dsp:nvSpPr>
        <dsp:cNvPr id="0" name=""/>
        <dsp:cNvSpPr/>
      </dsp:nvSpPr>
      <dsp:spPr>
        <a:xfrm rot="5400000">
          <a:off x="5077105" y="2945342"/>
          <a:ext cx="361389" cy="20514"/>
        </a:xfrm>
        <a:custGeom>
          <a:avLst/>
          <a:gdLst/>
          <a:ahLst/>
          <a:cxnLst/>
          <a:rect l="0" t="0" r="0" b="0"/>
          <a:pathLst>
            <a:path>
              <a:moveTo>
                <a:pt x="0" y="10257"/>
              </a:moveTo>
              <a:lnTo>
                <a:pt x="361389" y="1025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48765" y="2946564"/>
        <a:ext cx="18069" cy="18069"/>
      </dsp:txXfrm>
    </dsp:sp>
    <dsp:sp modelId="{E994B0BB-E680-4D06-AED1-4D113B804779}">
      <dsp:nvSpPr>
        <dsp:cNvPr id="0" name=""/>
        <dsp:cNvSpPr/>
      </dsp:nvSpPr>
      <dsp:spPr>
        <a:xfrm>
          <a:off x="4658564" y="3136294"/>
          <a:ext cx="1198470" cy="11984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Lisans Ortalaması</a:t>
          </a:r>
        </a:p>
      </dsp:txBody>
      <dsp:txXfrm>
        <a:off x="4834076" y="3311806"/>
        <a:ext cx="847446" cy="847446"/>
      </dsp:txXfrm>
    </dsp:sp>
    <dsp:sp modelId="{4C88D22B-FC90-495B-91A9-EEA00F848E85}">
      <dsp:nvSpPr>
        <dsp:cNvPr id="0" name=""/>
        <dsp:cNvSpPr/>
      </dsp:nvSpPr>
      <dsp:spPr>
        <a:xfrm rot="10800000">
          <a:off x="4297174" y="2165411"/>
          <a:ext cx="361389" cy="20514"/>
        </a:xfrm>
        <a:custGeom>
          <a:avLst/>
          <a:gdLst/>
          <a:ahLst/>
          <a:cxnLst/>
          <a:rect l="0" t="0" r="0" b="0"/>
          <a:pathLst>
            <a:path>
              <a:moveTo>
                <a:pt x="0" y="10257"/>
              </a:moveTo>
              <a:lnTo>
                <a:pt x="361389" y="1025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4468834" y="2166634"/>
        <a:ext cx="18069" cy="18069"/>
      </dsp:txXfrm>
    </dsp:sp>
    <dsp:sp modelId="{538817CA-8BA5-424F-9753-B069F8B6A863}">
      <dsp:nvSpPr>
        <dsp:cNvPr id="0" name=""/>
        <dsp:cNvSpPr/>
      </dsp:nvSpPr>
      <dsp:spPr>
        <a:xfrm>
          <a:off x="3098703" y="1576433"/>
          <a:ext cx="1198470" cy="11984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Bilim Sınavı</a:t>
          </a:r>
        </a:p>
      </dsp:txBody>
      <dsp:txXfrm>
        <a:off x="3274215" y="1751945"/>
        <a:ext cx="847446" cy="847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5579391-3007-C7A1-F7B1-C410E50AEA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8D8E3D5-A72D-8883-1D3E-0781A33EA2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BBDF7F2-6411-F686-3DC4-1E0C02E46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8239-F11D-45D9-8BC7-54E93B616522}" type="datetimeFigureOut">
              <a:rPr lang="tr-TR" smtClean="0"/>
              <a:t>25.11.2024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9CA4567-75F8-18F4-5892-E304AA6DE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D0D88FE-B8CF-81C3-4D3F-AD2FF11F5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715-1C3B-46D2-BE26-344F5EBD794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30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144B117-3D83-DB77-E3F1-510A25A0B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6C44253-666D-345D-E135-6AA1912DE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C7827F3-842F-34A0-18C4-38D49B0A9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8239-F11D-45D9-8BC7-54E93B616522}" type="datetimeFigureOut">
              <a:rPr lang="tr-TR" smtClean="0"/>
              <a:t>25.11.2024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C2A6708-CB23-DA80-C855-E08B50E52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124DC55-5419-86DF-BB6E-B63551496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715-1C3B-46D2-BE26-344F5EBD794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4835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F90A92-1CE6-4218-FD42-ADDA2ED94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6C6B46B-D156-C89E-6426-6478DBEF6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0A7A4F4-F3A0-1FA6-A14C-25F9C4F63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8239-F11D-45D9-8BC7-54E93B616522}" type="datetimeFigureOut">
              <a:rPr lang="tr-TR" smtClean="0"/>
              <a:t>25.11.2024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6E7D553-D30C-E11C-ECB0-67FBD9366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25EB079-C40F-9B1D-EA98-F7B7AD187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715-1C3B-46D2-BE26-344F5EBD794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7309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6CB69B-8043-5E70-7419-F1AD83921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80BDAF-6D15-9A07-DF05-DF392BAFCD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17C6A6C-65FF-C7AB-9C22-BA0EC691C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B56C938-AFE2-03CA-1E65-D20A57E15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8239-F11D-45D9-8BC7-54E93B616522}" type="datetimeFigureOut">
              <a:rPr lang="tr-TR" smtClean="0"/>
              <a:t>25.11.2024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B41DFBE-ED40-EAEB-3788-562E1A414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54B54A2-71B9-12FE-DB79-6132FEC2B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715-1C3B-46D2-BE26-344F5EBD794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5984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B8172A-B805-663D-61D9-3D4973B4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5EA35D1-5963-55C0-D52E-A643A6ED2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64AFB18-73A1-F4FB-49D7-B4C7B299A0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EBF1F340-9186-0020-9320-37460B874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7DB374B1-E31D-44AF-1CDB-BDEB42B9E4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C65F0715-E211-82E3-FAA7-444BFE436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8239-F11D-45D9-8BC7-54E93B616522}" type="datetimeFigureOut">
              <a:rPr lang="tr-TR" smtClean="0"/>
              <a:t>25.11.2024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2C235733-60FA-14DE-CB5B-4385E3A5C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B9DC3E08-ECB7-9873-47DE-273344DA6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715-1C3B-46D2-BE26-344F5EBD794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10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A7DA388-45D4-6059-0EB4-CA4BAC1A6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74364458-EED7-00CD-1DC8-C36AC8981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8239-F11D-45D9-8BC7-54E93B616522}" type="datetimeFigureOut">
              <a:rPr lang="tr-TR" smtClean="0"/>
              <a:t>25.11.2024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299C0E7-5055-D9C5-D6E4-182F3C158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14ABEFB-9226-F20B-81BE-9D68CFCF6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715-1C3B-46D2-BE26-344F5EBD794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9640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84F86E9B-0069-E679-9466-A17797769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8239-F11D-45D9-8BC7-54E93B616522}" type="datetimeFigureOut">
              <a:rPr lang="tr-TR" smtClean="0"/>
              <a:t>25.11.2024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657EC53-22B6-2B94-97B3-62E4694E6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73912AC-DCAB-A8CE-D34D-42878A9FD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715-1C3B-46D2-BE26-344F5EBD794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4574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9CE0D40-1146-6606-0326-CFDB47BAD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5F63C8D-3129-80DC-3799-25734F5EC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E198653-9CAC-EE05-2AF9-D5339D9804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5095015-030D-15C4-1671-7D6690698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8239-F11D-45D9-8BC7-54E93B616522}" type="datetimeFigureOut">
              <a:rPr lang="tr-TR" smtClean="0"/>
              <a:t>25.11.2024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F31EB2E-9383-71AB-C6AD-69514AC8F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BCBD974-CA74-D85E-644C-88A065292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715-1C3B-46D2-BE26-344F5EBD794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3548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A1390A-ED7E-1A20-E37D-5F5974962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B6F28E7C-C14E-0A5F-72BD-494CD37A2C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7AD71A9-4883-0E8B-6B98-A28EC9D30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58C0FF6-057D-1CBC-5101-7BF13BF46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8239-F11D-45D9-8BC7-54E93B616522}" type="datetimeFigureOut">
              <a:rPr lang="tr-TR" smtClean="0"/>
              <a:t>25.11.2024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AD4803E-7E80-33E3-7445-424B2D7D5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40D6542-A5C3-3C21-E9DC-A79DA15BD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715-1C3B-46D2-BE26-344F5EBD794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6216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8C3225-01AB-60CC-5CCA-182EEE17B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F701C2C-184D-C61A-B2A3-B767147B2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C7BD868-E8C4-5D93-ABDF-C7886E864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8239-F11D-45D9-8BC7-54E93B616522}" type="datetimeFigureOut">
              <a:rPr lang="tr-TR" smtClean="0"/>
              <a:t>25.11.2024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DDEE950-900B-DF8A-B428-1652D4D77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CFDF16D-9159-26D5-390B-8F6FB66BB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715-1C3B-46D2-BE26-344F5EBD794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5039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3D9AF1BF-3FE9-4D3D-F26B-A99688A1BD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F94D606-785F-F804-BC1B-49EFB39FD9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5C85C13-D9F5-457E-2D0F-8EE142C80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8239-F11D-45D9-8BC7-54E93B616522}" type="datetimeFigureOut">
              <a:rPr lang="tr-TR" smtClean="0"/>
              <a:t>25.11.2024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CBEE508-A58D-1933-15B7-B131A8101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9F4D9A9-74EB-FC72-4FA3-32F99309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715-1C3B-46D2-BE26-344F5EBD794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0739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2880E3F8-5F77-03C9-596B-75B8B87F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CDA5A91-9BA4-FF8A-81B7-A2222F0A2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4EE231A-A6CF-9DD6-9908-B4E54A67AB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458239-F11D-45D9-8BC7-54E93B616522}" type="datetimeFigureOut">
              <a:rPr lang="tr-TR" smtClean="0"/>
              <a:t>25.11.2024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A206B5B-A5F9-541E-C5D2-5F298F53FF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E5B0B5A-A36B-83F9-7E85-24A99A48D7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560715-1C3B-46D2-BE26-344F5EBD794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3539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E97C3D-86C0-41DC-9F8A-476CC05E5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09C9282-EF05-4BDC-AEC6-69DA837C6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0 h 6858000"/>
              <a:gd name="connsiteX1" fmla="*/ 11547944 w 12192000"/>
              <a:gd name="connsiteY1" fmla="*/ 0 h 6858000"/>
              <a:gd name="connsiteX2" fmla="*/ 11535738 w 12192000"/>
              <a:gd name="connsiteY2" fmla="*/ 281721 h 6858000"/>
              <a:gd name="connsiteX3" fmla="*/ 11431495 w 12192000"/>
              <a:gd name="connsiteY3" fmla="*/ 1677203 h 6858000"/>
              <a:gd name="connsiteX4" fmla="*/ 10688925 w 12192000"/>
              <a:gd name="connsiteY4" fmla="*/ 4351060 h 6858000"/>
              <a:gd name="connsiteX5" fmla="*/ 10614116 w 12192000"/>
              <a:gd name="connsiteY5" fmla="*/ 3932986 h 6858000"/>
              <a:gd name="connsiteX6" fmla="*/ 10409240 w 12192000"/>
              <a:gd name="connsiteY6" fmla="*/ 4928884 h 6858000"/>
              <a:gd name="connsiteX7" fmla="*/ 10387136 w 12192000"/>
              <a:gd name="connsiteY7" fmla="*/ 4870724 h 6858000"/>
              <a:gd name="connsiteX8" fmla="*/ 10289799 w 12192000"/>
              <a:gd name="connsiteY8" fmla="*/ 4976470 h 6858000"/>
              <a:gd name="connsiteX9" fmla="*/ 10129980 w 12192000"/>
              <a:gd name="connsiteY9" fmla="*/ 5424001 h 6858000"/>
              <a:gd name="connsiteX10" fmla="*/ 9891949 w 12192000"/>
              <a:gd name="connsiteY10" fmla="*/ 4861282 h 6858000"/>
              <a:gd name="connsiteX11" fmla="*/ 9533630 w 12192000"/>
              <a:gd name="connsiteY11" fmla="*/ 5484049 h 6858000"/>
              <a:gd name="connsiteX12" fmla="*/ 9443092 w 12192000"/>
              <a:gd name="connsiteY12" fmla="*/ 5803552 h 6858000"/>
              <a:gd name="connsiteX13" fmla="*/ 9287948 w 12192000"/>
              <a:gd name="connsiteY13" fmla="*/ 5141886 h 6858000"/>
              <a:gd name="connsiteX14" fmla="*/ 9177009 w 12192000"/>
              <a:gd name="connsiteY14" fmla="*/ 4893006 h 6858000"/>
              <a:gd name="connsiteX15" fmla="*/ 9032066 w 12192000"/>
              <a:gd name="connsiteY15" fmla="*/ 5025944 h 6858000"/>
              <a:gd name="connsiteX16" fmla="*/ 8803811 w 12192000"/>
              <a:gd name="connsiteY16" fmla="*/ 5801663 h 6858000"/>
              <a:gd name="connsiteX17" fmla="*/ 8700949 w 12192000"/>
              <a:gd name="connsiteY17" fmla="*/ 5925915 h 6858000"/>
              <a:gd name="connsiteX18" fmla="*/ 8748555 w 12192000"/>
              <a:gd name="connsiteY18" fmla="*/ 5238946 h 6858000"/>
              <a:gd name="connsiteX19" fmla="*/ 8684372 w 12192000"/>
              <a:gd name="connsiteY19" fmla="*/ 5060689 h 6858000"/>
              <a:gd name="connsiteX20" fmla="*/ 8644194 w 12192000"/>
              <a:gd name="connsiteY20" fmla="*/ 5062160 h 6858000"/>
              <a:gd name="connsiteX21" fmla="*/ 8631433 w 12192000"/>
              <a:gd name="connsiteY21" fmla="*/ 5067734 h 6858000"/>
              <a:gd name="connsiteX22" fmla="*/ 8615844 w 12192000"/>
              <a:gd name="connsiteY22" fmla="*/ 5190580 h 6858000"/>
              <a:gd name="connsiteX23" fmla="*/ 8575345 w 12192000"/>
              <a:gd name="connsiteY23" fmla="*/ 5337526 h 6858000"/>
              <a:gd name="connsiteX24" fmla="*/ 8550498 w 12192000"/>
              <a:gd name="connsiteY24" fmla="*/ 5350201 h 6858000"/>
              <a:gd name="connsiteX25" fmla="*/ 8542151 w 12192000"/>
              <a:gd name="connsiteY25" fmla="*/ 5394531 h 6858000"/>
              <a:gd name="connsiteX26" fmla="*/ 8476520 w 12192000"/>
              <a:gd name="connsiteY26" fmla="*/ 5849250 h 6858000"/>
              <a:gd name="connsiteX27" fmla="*/ 8295447 w 12192000"/>
              <a:gd name="connsiteY27" fmla="*/ 6027507 h 6858000"/>
              <a:gd name="connsiteX28" fmla="*/ 8083344 w 12192000"/>
              <a:gd name="connsiteY28" fmla="*/ 6329638 h 6858000"/>
              <a:gd name="connsiteX29" fmla="*/ 7917149 w 12192000"/>
              <a:gd name="connsiteY29" fmla="*/ 6112858 h 6858000"/>
              <a:gd name="connsiteX30" fmla="*/ 7658292 w 12192000"/>
              <a:gd name="connsiteY30" fmla="*/ 6450489 h 6858000"/>
              <a:gd name="connsiteX31" fmla="*/ 7330149 w 12192000"/>
              <a:gd name="connsiteY31" fmla="*/ 6344744 h 6858000"/>
              <a:gd name="connsiteX32" fmla="*/ 7263841 w 12192000"/>
              <a:gd name="connsiteY32" fmla="*/ 5766164 h 6858000"/>
              <a:gd name="connsiteX33" fmla="*/ 7167779 w 12192000"/>
              <a:gd name="connsiteY33" fmla="*/ 5101098 h 6858000"/>
              <a:gd name="connsiteX34" fmla="*/ 7113797 w 12192000"/>
              <a:gd name="connsiteY34" fmla="*/ 4588988 h 6858000"/>
              <a:gd name="connsiteX35" fmla="*/ 6999883 w 12192000"/>
              <a:gd name="connsiteY35" fmla="*/ 4229829 h 6858000"/>
              <a:gd name="connsiteX36" fmla="*/ 6910621 w 12192000"/>
              <a:gd name="connsiteY36" fmla="*/ 2668948 h 6858000"/>
              <a:gd name="connsiteX37" fmla="*/ 6821785 w 12192000"/>
              <a:gd name="connsiteY37" fmla="*/ 0 h 6858000"/>
              <a:gd name="connsiteX38" fmla="*/ 0 w 12192000"/>
              <a:gd name="connsiteY38" fmla="*/ 0 h 6858000"/>
              <a:gd name="connsiteX39" fmla="*/ 0 w 12192000"/>
              <a:gd name="connsiteY39" fmla="*/ 6858000 h 6858000"/>
              <a:gd name="connsiteX40" fmla="*/ 12192000 w 12192000"/>
              <a:gd name="connsiteY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192000" h="6858000">
                <a:moveTo>
                  <a:pt x="12192000" y="0"/>
                </a:moveTo>
                <a:lnTo>
                  <a:pt x="11547944" y="0"/>
                </a:lnTo>
                <a:lnTo>
                  <a:pt x="11535738" y="281721"/>
                </a:lnTo>
                <a:cubicBezTo>
                  <a:pt x="11506250" y="930250"/>
                  <a:pt x="11470174" y="1496443"/>
                  <a:pt x="11431495" y="1677203"/>
                </a:cubicBezTo>
                <a:cubicBezTo>
                  <a:pt x="10872549" y="4293277"/>
                  <a:pt x="10688925" y="4351060"/>
                  <a:pt x="10688925" y="4351060"/>
                </a:cubicBezTo>
                <a:cubicBezTo>
                  <a:pt x="10688925" y="4351060"/>
                  <a:pt x="10656621" y="4071210"/>
                  <a:pt x="10614116" y="3932986"/>
                </a:cubicBezTo>
                <a:cubicBezTo>
                  <a:pt x="10605614" y="4127483"/>
                  <a:pt x="10438569" y="4898294"/>
                  <a:pt x="10409240" y="4928884"/>
                </a:cubicBezTo>
                <a:cubicBezTo>
                  <a:pt x="10402015" y="4910756"/>
                  <a:pt x="10394363" y="4890363"/>
                  <a:pt x="10387136" y="4870724"/>
                </a:cubicBezTo>
                <a:cubicBezTo>
                  <a:pt x="10362909" y="4909246"/>
                  <a:pt x="10332305" y="4945124"/>
                  <a:pt x="10289799" y="4976470"/>
                </a:cubicBezTo>
                <a:cubicBezTo>
                  <a:pt x="10143581" y="5084482"/>
                  <a:pt x="10189062" y="5271424"/>
                  <a:pt x="10129980" y="5424001"/>
                </a:cubicBezTo>
                <a:cubicBezTo>
                  <a:pt x="9824791" y="5319388"/>
                  <a:pt x="9945931" y="5062199"/>
                  <a:pt x="9891949" y="4861282"/>
                </a:cubicBezTo>
                <a:cubicBezTo>
                  <a:pt x="9695575" y="5383591"/>
                  <a:pt x="9604613" y="5276334"/>
                  <a:pt x="9533630" y="5484049"/>
                </a:cubicBezTo>
                <a:cubicBezTo>
                  <a:pt x="9445643" y="5741993"/>
                  <a:pt x="9443092" y="5803552"/>
                  <a:pt x="9443092" y="5803552"/>
                </a:cubicBezTo>
                <a:cubicBezTo>
                  <a:pt x="9282847" y="5603013"/>
                  <a:pt x="9343630" y="5380569"/>
                  <a:pt x="9287948" y="5141886"/>
                </a:cubicBezTo>
                <a:cubicBezTo>
                  <a:pt x="9223339" y="5062954"/>
                  <a:pt x="9193586" y="4979491"/>
                  <a:pt x="9177009" y="4893006"/>
                </a:cubicBezTo>
                <a:cubicBezTo>
                  <a:pt x="9141304" y="4841644"/>
                  <a:pt x="9090723" y="5078439"/>
                  <a:pt x="9032066" y="5025944"/>
                </a:cubicBezTo>
                <a:cubicBezTo>
                  <a:pt x="8982759" y="5270291"/>
                  <a:pt x="8885422" y="5504443"/>
                  <a:pt x="8803811" y="5801663"/>
                </a:cubicBezTo>
                <a:cubicBezTo>
                  <a:pt x="8762156" y="5952352"/>
                  <a:pt x="8700523" y="5939888"/>
                  <a:pt x="8700949" y="5925915"/>
                </a:cubicBezTo>
                <a:cubicBezTo>
                  <a:pt x="8703498" y="5572422"/>
                  <a:pt x="8785958" y="5593194"/>
                  <a:pt x="8748555" y="5238946"/>
                </a:cubicBezTo>
                <a:cubicBezTo>
                  <a:pt x="8744304" y="5176254"/>
                  <a:pt x="8780858" y="5073151"/>
                  <a:pt x="8684372" y="5060689"/>
                </a:cubicBezTo>
                <a:cubicBezTo>
                  <a:pt x="8668751" y="5059084"/>
                  <a:pt x="8655481" y="5059715"/>
                  <a:pt x="8644194" y="5062160"/>
                </a:cubicBezTo>
                <a:lnTo>
                  <a:pt x="8631433" y="5067734"/>
                </a:lnTo>
                <a:lnTo>
                  <a:pt x="8615844" y="5190580"/>
                </a:lnTo>
                <a:cubicBezTo>
                  <a:pt x="8608004" y="5245246"/>
                  <a:pt x="8612043" y="5307373"/>
                  <a:pt x="8575345" y="5337526"/>
                </a:cubicBezTo>
                <a:lnTo>
                  <a:pt x="8550498" y="5350201"/>
                </a:lnTo>
                <a:lnTo>
                  <a:pt x="8542151" y="5394531"/>
                </a:lnTo>
                <a:cubicBezTo>
                  <a:pt x="8515492" y="5544617"/>
                  <a:pt x="8497560" y="5674203"/>
                  <a:pt x="8476520" y="5849250"/>
                </a:cubicBezTo>
                <a:cubicBezTo>
                  <a:pt x="8462492" y="5947820"/>
                  <a:pt x="8482471" y="6067917"/>
                  <a:pt x="8295447" y="6027507"/>
                </a:cubicBezTo>
                <a:cubicBezTo>
                  <a:pt x="8112674" y="6054698"/>
                  <a:pt x="8170906" y="6237864"/>
                  <a:pt x="8083344" y="6329638"/>
                </a:cubicBezTo>
                <a:cubicBezTo>
                  <a:pt x="7981758" y="6280541"/>
                  <a:pt x="8053166" y="6152135"/>
                  <a:pt x="7917149" y="6112858"/>
                </a:cubicBezTo>
                <a:cubicBezTo>
                  <a:pt x="7958379" y="6295648"/>
                  <a:pt x="7657017" y="6268455"/>
                  <a:pt x="7658292" y="6450489"/>
                </a:cubicBezTo>
                <a:cubicBezTo>
                  <a:pt x="7478068" y="6597401"/>
                  <a:pt x="7395183" y="6486367"/>
                  <a:pt x="7330149" y="6344744"/>
                </a:cubicBezTo>
                <a:cubicBezTo>
                  <a:pt x="7248964" y="6160822"/>
                  <a:pt x="7276167" y="5964059"/>
                  <a:pt x="7263841" y="5766164"/>
                </a:cubicBezTo>
                <a:cubicBezTo>
                  <a:pt x="7237063" y="5517661"/>
                  <a:pt x="7163953" y="5352622"/>
                  <a:pt x="7167779" y="5101098"/>
                </a:cubicBezTo>
                <a:cubicBezTo>
                  <a:pt x="7112947" y="4937571"/>
                  <a:pt x="7128674" y="4763090"/>
                  <a:pt x="7113797" y="4588988"/>
                </a:cubicBezTo>
                <a:cubicBezTo>
                  <a:pt x="7079792" y="4329155"/>
                  <a:pt x="7038137" y="4492306"/>
                  <a:pt x="6999883" y="4229829"/>
                </a:cubicBezTo>
                <a:cubicBezTo>
                  <a:pt x="6962053" y="3971130"/>
                  <a:pt x="6911047" y="2670836"/>
                  <a:pt x="6910621" y="2668948"/>
                </a:cubicBezTo>
                <a:cubicBezTo>
                  <a:pt x="6911047" y="2668948"/>
                  <a:pt x="6836662" y="1345614"/>
                  <a:pt x="6821785" y="0"/>
                </a:cubicBez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6D800DF8-0768-D8A1-0DDD-45E0DC50D7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406005"/>
            <a:ext cx="5257800" cy="2806704"/>
          </a:xfrm>
        </p:spPr>
        <p:txBody>
          <a:bodyPr anchor="b">
            <a:normAutofit fontScale="90000"/>
          </a:bodyPr>
          <a:lstStyle/>
          <a:p>
            <a:r>
              <a:rPr lang="tr-T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YÜKSEK LİSANS EĞİTİMİ SÜREÇLERİ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49D4848-4BFE-993A-95D9-AA47603DF2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1" y="4279787"/>
            <a:ext cx="5257800" cy="1467873"/>
          </a:xfrm>
        </p:spPr>
        <p:txBody>
          <a:bodyPr>
            <a:normAutofit/>
          </a:bodyPr>
          <a:lstStyle/>
          <a:p>
            <a:r>
              <a:rPr lang="tr-TR" dirty="0"/>
              <a:t>Arş. Gör. Bedri Nejat YÜZÜAK</a:t>
            </a:r>
          </a:p>
        </p:txBody>
      </p:sp>
      <p:pic>
        <p:nvPicPr>
          <p:cNvPr id="5" name="Resim 4" descr="metin, yazı tipi, logo, ticari marka içeren bir resim&#10;&#10;Açıklama otomatik olarak oluşturuldu">
            <a:extLst>
              <a:ext uri="{FF2B5EF4-FFF2-40B4-BE49-F238E27FC236}">
                <a16:creationId xmlns:a16="http://schemas.microsoft.com/office/drawing/2014/main" id="{FD3196A5-81B0-19E6-03F2-1955706B16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371" y="821671"/>
            <a:ext cx="2929259" cy="1168668"/>
          </a:xfrm>
          <a:prstGeom prst="rect">
            <a:avLst/>
          </a:prstGeom>
        </p:spPr>
      </p:pic>
      <p:pic>
        <p:nvPicPr>
          <p:cNvPr id="7" name="Resim 6" descr="yazı tipi, metin, grafik tasarım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C94ADF17-54A9-052A-D333-A98741B33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74" y="2679553"/>
            <a:ext cx="2243926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624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6649DD-214C-AE22-A7D7-2F8D5829C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Başvuru Dönemleri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630AC674-F189-BCB6-78E1-FA49365D4F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89250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68B3D64B-9544-787D-F09B-949EF9E5D339}"/>
              </a:ext>
            </a:extLst>
          </p:cNvPr>
          <p:cNvSpPr txBox="1"/>
          <p:nvPr/>
        </p:nvSpPr>
        <p:spPr>
          <a:xfrm>
            <a:off x="5161288" y="3739684"/>
            <a:ext cx="1869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Ek Başvuru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B58CD9AE-F004-D9BF-8270-16292B151A14}"/>
              </a:ext>
            </a:extLst>
          </p:cNvPr>
          <p:cNvSpPr txBox="1"/>
          <p:nvPr/>
        </p:nvSpPr>
        <p:spPr>
          <a:xfrm>
            <a:off x="3254477" y="6164496"/>
            <a:ext cx="60857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Hacettepe Üniversitesi=10 Haziran 2024-04 Temmuz 2024</a:t>
            </a:r>
          </a:p>
          <a:p>
            <a:r>
              <a:rPr lang="tr-TR" dirty="0"/>
              <a:t>Nevşehir Hacı Bektaş Veli Üniversitesi = 12-18 Ağustos 2024</a:t>
            </a:r>
          </a:p>
        </p:txBody>
      </p:sp>
    </p:spTree>
    <p:extLst>
      <p:ext uri="{BB962C8B-B14F-4D97-AF65-F5344CB8AC3E}">
        <p14:creationId xmlns:p14="http://schemas.microsoft.com/office/powerpoint/2010/main" val="1703473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82DB0-27D1-8A2F-6223-916BFD060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GEREKLİ PUANLAR/BELGELER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D7F9193D-12B6-CD28-B3E2-66847EEC8F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8949729"/>
              </p:ext>
            </p:extLst>
          </p:nvPr>
        </p:nvGraphicFramePr>
        <p:xfrm>
          <a:off x="-1983658" y="1815793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1815C5A1-AD0E-F9EC-B2A8-FFC4810EB5B1}"/>
              </a:ext>
            </a:extLst>
          </p:cNvPr>
          <p:cNvSpPr txBox="1"/>
          <p:nvPr/>
        </p:nvSpPr>
        <p:spPr>
          <a:xfrm>
            <a:off x="5358581" y="2681748"/>
            <a:ext cx="683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Hacettepe Üniversitesi EÖD ALES (EA)=70</a:t>
            </a:r>
          </a:p>
          <a:p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Nevşehir Hacı Bektaş Veli Üniversitesi EPÖ ALES(Tüm Puan Türleri) =60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02A3B50-B2F4-175A-2400-45E2ED9DDA6B}"/>
              </a:ext>
            </a:extLst>
          </p:cNvPr>
          <p:cNvSpPr txBox="1"/>
          <p:nvPr/>
        </p:nvSpPr>
        <p:spPr>
          <a:xfrm>
            <a:off x="5358581" y="3699074"/>
            <a:ext cx="70890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600">
                <a:latin typeface="Times New Roman" panose="02020603050405020304" pitchFamily="18" charset="0"/>
                <a:cs typeface="Times New Roman" panose="02020603050405020304" pitchFamily="18" charset="0"/>
              </a:rPr>
              <a:t>Hacettepe Üniversitesi EÖD Y. Dil=60</a:t>
            </a:r>
          </a:p>
          <a:p>
            <a:r>
              <a:rPr lang="tr-TR" sz="1600">
                <a:latin typeface="Times New Roman" panose="02020603050405020304" pitchFamily="18" charset="0"/>
                <a:cs typeface="Times New Roman" panose="02020603050405020304" pitchFamily="18" charset="0"/>
              </a:rPr>
              <a:t>Nevşehir Hacı Bektaş Veli Üniversitesi EPÖ Y. Dil =40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496B414F-E857-160E-0C37-E198A529F35C}"/>
              </a:ext>
            </a:extLst>
          </p:cNvPr>
          <p:cNvSpPr txBox="1"/>
          <p:nvPr/>
        </p:nvSpPr>
        <p:spPr>
          <a:xfrm>
            <a:off x="5358581" y="4716400"/>
            <a:ext cx="70890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Hacettepe Üniversitesi EÖD Ort.=2.75</a:t>
            </a:r>
          </a:p>
          <a:p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Nevşehir Hacı Bektaş Veli Üniversitesi EPÖ Ort. = 2.50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EFEFCD15-610D-D858-2A94-09146B0D3D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3271" y="6090011"/>
            <a:ext cx="8541310" cy="586791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0609B7C2-53D2-DFA3-49EA-FB36E93DC5B9}"/>
              </a:ext>
            </a:extLst>
          </p:cNvPr>
          <p:cNvSpPr txBox="1"/>
          <p:nvPr/>
        </p:nvSpPr>
        <p:spPr>
          <a:xfrm>
            <a:off x="2766553" y="5788942"/>
            <a:ext cx="7089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NEVÜ Değerlendirme;</a:t>
            </a:r>
          </a:p>
        </p:txBody>
      </p:sp>
    </p:spTree>
    <p:extLst>
      <p:ext uri="{BB962C8B-B14F-4D97-AF65-F5344CB8AC3E}">
        <p14:creationId xmlns:p14="http://schemas.microsoft.com/office/powerpoint/2010/main" val="708776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B6D94A-664E-B2C9-B1F2-5BA88754E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 DEĞERLENDİRME VE BİLİM SINAVI</a:t>
            </a:r>
          </a:p>
        </p:txBody>
      </p:sp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4D9DDA6E-B6E4-7204-B858-8F6E4C782E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882408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3469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F50EDC-AABE-4C23-60CA-CE00F2ED7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YÜKSEK LİSANS SÜRECİ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4327D05C-36A4-0216-575A-10B7970F34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561419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8712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B89BA3-BF92-41C7-9460-0D7F2865C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ARAŞTIRMA GÖREVLİLİĞİ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B24CE549-81EF-DC91-41E2-A2EC7215BD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537825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74C6BB29-0CF8-E25C-2335-084B743C37E8}"/>
              </a:ext>
            </a:extLst>
          </p:cNvPr>
          <p:cNvSpPr txBox="1"/>
          <p:nvPr/>
        </p:nvSpPr>
        <p:spPr>
          <a:xfrm>
            <a:off x="8465574" y="3785419"/>
            <a:ext cx="3420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Türkçe programda minimum 50</a:t>
            </a:r>
          </a:p>
          <a:p>
            <a:r>
              <a:rPr lang="tr-TR" dirty="0"/>
              <a:t>İngilizce programda minimum 85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AAFF5135-A21C-50DB-2760-CC7805F952C3}"/>
              </a:ext>
            </a:extLst>
          </p:cNvPr>
          <p:cNvSpPr txBox="1"/>
          <p:nvPr/>
        </p:nvSpPr>
        <p:spPr>
          <a:xfrm>
            <a:off x="6926825" y="2091722"/>
            <a:ext cx="3297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Tüm programlarda minimum 70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E91EA9F-B3E0-9A80-A1D7-B3AE86B9EAEE}"/>
              </a:ext>
            </a:extLst>
          </p:cNvPr>
          <p:cNvSpPr txBox="1"/>
          <p:nvPr/>
        </p:nvSpPr>
        <p:spPr>
          <a:xfrm>
            <a:off x="6878569" y="5377226"/>
            <a:ext cx="2828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Kesin bir puan sınırı yoktur.</a:t>
            </a:r>
          </a:p>
        </p:txBody>
      </p:sp>
    </p:spTree>
    <p:extLst>
      <p:ext uri="{BB962C8B-B14F-4D97-AF65-F5344CB8AC3E}">
        <p14:creationId xmlns:p14="http://schemas.microsoft.com/office/powerpoint/2010/main" val="3890906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172</Words>
  <Application>Microsoft Office PowerPoint</Application>
  <PresentationFormat>Geniş ekran</PresentationFormat>
  <Paragraphs>43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Times New Roman</vt:lpstr>
      <vt:lpstr>Office Teması</vt:lpstr>
      <vt:lpstr>YÜKSEK LİSANS EĞİTİMİ SÜREÇLERİ</vt:lpstr>
      <vt:lpstr>Başvuru Dönemleri</vt:lpstr>
      <vt:lpstr>GEREKLİ PUANLAR/BELGELER</vt:lpstr>
      <vt:lpstr>ÖN DEĞERLENDİRME VE BİLİM SINAVI</vt:lpstr>
      <vt:lpstr>YÜKSEK LİSANS SÜRECİ</vt:lpstr>
      <vt:lpstr>ARAŞTIRMA GÖREVLİLİĞİ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Bedri Nejat Yüzüak</dc:creator>
  <cp:lastModifiedBy>Bedri Nejat Yüzüak</cp:lastModifiedBy>
  <cp:revision>1</cp:revision>
  <dcterms:created xsi:type="dcterms:W3CDTF">2024-11-23T12:55:59Z</dcterms:created>
  <dcterms:modified xsi:type="dcterms:W3CDTF">2024-11-25T20:57:15Z</dcterms:modified>
</cp:coreProperties>
</file>