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310" r:id="rId3"/>
    <p:sldId id="301" r:id="rId4"/>
    <p:sldId id="309" r:id="rId5"/>
    <p:sldId id="317" r:id="rId6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CC00"/>
    <a:srgbClr val="990000"/>
    <a:srgbClr val="FFFFCC"/>
    <a:srgbClr val="3366FF"/>
    <a:srgbClr val="6699FF"/>
    <a:srgbClr val="E4B6D4"/>
    <a:srgbClr val="CC0000"/>
    <a:srgbClr val="FF5050"/>
    <a:srgbClr val="FC6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6" y="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BA5E4-B7EE-4023-90E8-BFDFFA155ED8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CD107-3990-4525-A0E9-7DCBA4852F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9550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031CE-A856-4695-A454-3DF0A75AEC1B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CDCE1-C0B0-4A37-9F58-8C53BCB7568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325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591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6334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254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362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1611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073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4456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068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4072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1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7545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D2207-E8C3-413F-A610-77BF1C3B7E53}" type="datetimeFigureOut">
              <a:rPr lang="tr-TR" smtClean="0"/>
              <a:pPr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F7908-04BB-4B59-B73D-57ED37E903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202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431294" y="4295775"/>
            <a:ext cx="9244654" cy="461871"/>
          </a:xfrm>
        </p:spPr>
        <p:txBody>
          <a:bodyPr>
            <a:noAutofit/>
          </a:bodyPr>
          <a:lstStyle/>
          <a:p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SUNUM KONUSU VE BİLGİLERİ</a:t>
            </a:r>
            <a:endParaRPr lang="tr-T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36" y="229157"/>
            <a:ext cx="1384952" cy="1385331"/>
          </a:xfrm>
          <a:prstGeom prst="rect">
            <a:avLst/>
          </a:prstGeom>
        </p:spPr>
      </p:pic>
      <p:sp>
        <p:nvSpPr>
          <p:cNvPr id="4" name="Unvan 1"/>
          <p:cNvSpPr txBox="1">
            <a:spLocks/>
          </p:cNvSpPr>
          <p:nvPr/>
        </p:nvSpPr>
        <p:spPr>
          <a:xfrm>
            <a:off x="1469394" y="2004663"/>
            <a:ext cx="9244654" cy="14004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 smtClean="0">
                <a:solidFill>
                  <a:srgbClr val="C00000"/>
                </a:solidFill>
                <a:latin typeface="Barlow Condensed Black" panose="00000A06000000000000" pitchFamily="2" charset="-94"/>
                <a:cs typeface="Times New Roman" panose="02020603050405020304" pitchFamily="18" charset="0"/>
              </a:rPr>
              <a:t>ULUSAL DOĞAL VE KÜLTÜREL MİRAS TURİZMİ SEMPOZYUMU</a:t>
            </a:r>
            <a:endParaRPr lang="tr-TR" sz="3200" b="1" dirty="0">
              <a:solidFill>
                <a:srgbClr val="C00000"/>
              </a:solidFill>
              <a:latin typeface="Barlow Condensed Black" panose="00000A06000000000000" pitchFamily="2" charset="-94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510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672138" y="134465"/>
            <a:ext cx="6357163" cy="608485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BÖLÜM KONU BAŞLIĞI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9346" y="2591743"/>
            <a:ext cx="10011032" cy="20049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Bölüm</a:t>
            </a:r>
          </a:p>
          <a:p>
            <a:pPr marL="0" indent="0" algn="ctr">
              <a:buNone/>
            </a:pP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 BAŞLIK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236" y="-271463"/>
            <a:ext cx="1371602" cy="13716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1462088" y="6534834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200" b="1" dirty="0">
                <a:solidFill>
                  <a:schemeClr val="bg1"/>
                </a:solidFill>
                <a:latin typeface="Abhaya Libre" panose="02000503000000000000" pitchFamily="2" charset="-94"/>
                <a:cs typeface="Abhaya Libre" panose="02000503000000000000" pitchFamily="2" charset="-94"/>
              </a:rPr>
              <a:t>ULUSAL DOĞAL VE KÜLTÜREL MİRAS TURİZMİ SEMPOZYUMU</a:t>
            </a:r>
            <a:endParaRPr lang="tr-TR" sz="1200" b="1" dirty="0">
              <a:solidFill>
                <a:schemeClr val="bg1"/>
              </a:solidFill>
              <a:latin typeface="Abhaya Libre" panose="02000503000000000000" pitchFamily="2" charset="-94"/>
              <a:cs typeface="Abhaya Libre" panose="02000503000000000000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635354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14950" y="74181"/>
            <a:ext cx="6769677" cy="684356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BÖLÜM KONU BAŞLIĞI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9931" y="1564140"/>
            <a:ext cx="6639896" cy="430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dirty="0" smtClean="0"/>
              <a:t>BÖLÜM METNİ</a:t>
            </a:r>
            <a:endParaRPr lang="tr-TR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sz="2400" dirty="0"/>
              <a:t>	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236" y="-271463"/>
            <a:ext cx="1371602" cy="1371602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462088" y="6534834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200" b="1" dirty="0">
                <a:solidFill>
                  <a:schemeClr val="bg1"/>
                </a:solidFill>
                <a:latin typeface="Abhaya Libre" panose="02000503000000000000" pitchFamily="2" charset="-94"/>
                <a:cs typeface="Abhaya Libre" panose="02000503000000000000" pitchFamily="2" charset="-94"/>
              </a:rPr>
              <a:t>ULUSAL DOĞAL VE KÜLTÜREL MİRAS TURİZMİ SEMPOZYUMU</a:t>
            </a:r>
            <a:endParaRPr lang="tr-TR" sz="1200" b="1" dirty="0">
              <a:solidFill>
                <a:schemeClr val="bg1"/>
              </a:solidFill>
              <a:latin typeface="Abhaya Libre" panose="02000503000000000000" pitchFamily="2" charset="-94"/>
              <a:cs typeface="Abhaya Libre" panose="02000503000000000000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946245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81638" y="91561"/>
            <a:ext cx="6710362" cy="625475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BÖLÜM KONU BAŞLIĞI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12900" y="2371725"/>
            <a:ext cx="9220200" cy="14825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Bölüm </a:t>
            </a:r>
          </a:p>
          <a:p>
            <a:pPr marL="0" indent="0" algn="ctr">
              <a:buNone/>
            </a:pPr>
            <a:r>
              <a:rPr lang="tr-T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 BAŞLIK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236" y="-271463"/>
            <a:ext cx="1371602" cy="1371602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462088" y="6534834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200" b="1" dirty="0">
                <a:solidFill>
                  <a:schemeClr val="bg1"/>
                </a:solidFill>
                <a:latin typeface="Abhaya Libre" panose="02000503000000000000" pitchFamily="2" charset="-94"/>
                <a:cs typeface="Abhaya Libre" panose="02000503000000000000" pitchFamily="2" charset="-94"/>
              </a:rPr>
              <a:t>ULUSAL DOĞAL VE KÜLTÜREL MİRAS TURİZMİ SEMPOZYUMU</a:t>
            </a:r>
            <a:endParaRPr lang="tr-TR" sz="1200" b="1" dirty="0">
              <a:solidFill>
                <a:schemeClr val="bg1"/>
              </a:solidFill>
              <a:latin typeface="Abhaya Libre" panose="02000503000000000000" pitchFamily="2" charset="-94"/>
              <a:cs typeface="Abhaya Libre" panose="02000503000000000000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963392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14917" y="2975998"/>
            <a:ext cx="4542504" cy="6521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Teşekkür Ederiz.</a:t>
            </a:r>
          </a:p>
          <a:p>
            <a:pPr marL="0" indent="0" algn="ctr"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236" y="-271463"/>
            <a:ext cx="1371602" cy="1371602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462088" y="6534834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200" b="1" dirty="0">
                <a:solidFill>
                  <a:schemeClr val="bg1"/>
                </a:solidFill>
                <a:latin typeface="Abhaya Libre" panose="02000503000000000000" pitchFamily="2" charset="-94"/>
                <a:cs typeface="Abhaya Libre" panose="02000503000000000000" pitchFamily="2" charset="-94"/>
              </a:rPr>
              <a:t>ULUSAL DOĞAL VE KÜLTÜREL MİRAS TURİZMİ SEMPOZYUMU</a:t>
            </a:r>
            <a:endParaRPr lang="tr-TR" sz="1200" b="1" dirty="0">
              <a:solidFill>
                <a:schemeClr val="bg1"/>
              </a:solidFill>
              <a:latin typeface="Abhaya Libre" panose="02000503000000000000" pitchFamily="2" charset="-94"/>
              <a:cs typeface="Abhaya Libre" panose="02000503000000000000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4104191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4799</TotalTime>
  <Words>63</Words>
  <Application>Microsoft Office PowerPoint</Application>
  <PresentationFormat>Geniş ekran</PresentationFormat>
  <Paragraphs>16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2" baseType="lpstr">
      <vt:lpstr>Abhaya Libre</vt:lpstr>
      <vt:lpstr>Arial</vt:lpstr>
      <vt:lpstr>Barlow Condensed Black</vt:lpstr>
      <vt:lpstr>Calibri</vt:lpstr>
      <vt:lpstr>Calibri Light</vt:lpstr>
      <vt:lpstr>Times New Roman</vt:lpstr>
      <vt:lpstr>Office Teması</vt:lpstr>
      <vt:lpstr>SUNUM KONUSU VE BİLGİLERİ</vt:lpstr>
      <vt:lpstr>BÖLÜM KONU BAŞLIĞI</vt:lpstr>
      <vt:lpstr>BÖLÜM KONU BAŞLIĞI</vt:lpstr>
      <vt:lpstr>BÖLÜM KONU BAŞLIĞI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Nevu</cp:lastModifiedBy>
  <cp:revision>398</cp:revision>
  <cp:lastPrinted>2023-02-15T06:26:40Z</cp:lastPrinted>
  <dcterms:created xsi:type="dcterms:W3CDTF">2020-10-23T12:43:04Z</dcterms:created>
  <dcterms:modified xsi:type="dcterms:W3CDTF">2025-12-04T05:42:00Z</dcterms:modified>
</cp:coreProperties>
</file>