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tr-T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58F162-F129-45EA-A43C-E297EC36DAEA}" type="doc">
      <dgm:prSet loTypeId="urn:microsoft.com/office/officeart/2005/8/layout/radial3#1" loCatId="relationship" qsTypeId="urn:microsoft.com/office/officeart/2005/8/quickstyle/simple1#1" qsCatId="simple" csTypeId="urn:microsoft.com/office/officeart/2005/8/colors/accent1_2" csCatId="accent1" phldr="0"/>
      <dgm:spPr bwMode="auto"/>
      <dgm:t>
        <a:bodyPr/>
        <a:lstStyle/>
        <a:p>
          <a:pPr>
            <a:defRPr/>
          </a:pPr>
          <a:endParaRPr/>
        </a:p>
      </dgm:t>
    </dgm:pt>
    <dgm:pt modelId="{94F0D3DD-11CF-46CD-B00E-EC8E919AC89E}">
      <dgm:prSet phldrT="[Text]" phldr="0"/>
      <dgm:spPr bwMode="auto"/>
      <dgm:t>
        <a:bodyPr vertOverflow="overflow" horzOverflow="overflow" vert="horz" rtlCol="0" fromWordArt="0" anchor="ctr" forceAA="0" compatLnSpc="0"/>
        <a:lstStyle/>
        <a:p>
          <a:pPr algn="ctr">
            <a:lnSpc>
              <a:spcPct val="90000"/>
            </a:lnSpc>
            <a:spcAft>
              <a:spcPts val="2140"/>
            </a:spcAft>
            <a:defRPr/>
          </a:pPr>
          <a:r>
            <a:t>Hikaye</a:t>
          </a:r>
        </a:p>
      </dgm:t>
    </dgm:pt>
    <dgm:pt modelId="{AB9D2661-A58D-4CF1-9066-802EBD285C76}" type="parTrans" cxnId="{C1209F6C-7C06-4EE0-A92F-0B52693F0438}">
      <dgm:prSet/>
      <dgm:spPr bwMode="auto"/>
      <dgm:t>
        <a:bodyPr/>
        <a:lstStyle/>
        <a:p>
          <a:pPr>
            <a:defRPr/>
          </a:pPr>
          <a:endParaRPr/>
        </a:p>
      </dgm:t>
    </dgm:pt>
    <dgm:pt modelId="{7B1E464E-2D20-4B47-BAA2-8C15F47BB9D9}" type="sibTrans" cxnId="{C1209F6C-7C06-4EE0-A92F-0B52693F0438}">
      <dgm:prSet/>
      <dgm:spPr bwMode="auto"/>
      <dgm:t>
        <a:bodyPr/>
        <a:lstStyle/>
        <a:p>
          <a:pPr>
            <a:defRPr/>
          </a:pPr>
          <a:endParaRPr/>
        </a:p>
      </dgm:t>
    </dgm:pt>
    <dgm:pt modelId="{B26B98AC-BFB4-497F-BEFB-E52DBE6587BC}">
      <dgm:prSet phldrT="[Text]" phldr="0"/>
      <dgm:spPr bwMode="auto"/>
      <dgm:t>
        <a:bodyPr vertOverflow="overflow" horzOverflow="overflow" vert="horz" rtlCol="0" fromWordArt="0" anchor="ctr" forceAA="0" compatLnSpc="0"/>
        <a:lstStyle/>
        <a:p>
          <a:pPr algn="ctr">
            <a:lnSpc>
              <a:spcPct val="90000"/>
            </a:lnSpc>
            <a:spcAft>
              <a:spcPts val="544"/>
            </a:spcAft>
            <a:defRPr/>
          </a:pPr>
          <a:r>
            <a:rPr>
              <a:solidFill>
                <a:schemeClr val="bg1"/>
              </a:solidFill>
            </a:rPr>
            <a:t>Karakterler</a:t>
          </a:r>
        </a:p>
      </dgm:t>
    </dgm:pt>
    <dgm:pt modelId="{0003ED69-AF9B-4E28-A62F-A4D068EA7E0E}" type="parTrans" cxnId="{EBE8298A-EAF8-4B83-A44B-957019347524}">
      <dgm:prSet/>
      <dgm:spPr bwMode="auto"/>
      <dgm:t>
        <a:bodyPr/>
        <a:lstStyle/>
        <a:p>
          <a:pPr>
            <a:defRPr/>
          </a:pPr>
          <a:endParaRPr/>
        </a:p>
      </dgm:t>
    </dgm:pt>
    <dgm:pt modelId="{92CBE8A7-5DDF-4194-B975-180C4580EA68}" type="sibTrans" cxnId="{EBE8298A-EAF8-4B83-A44B-957019347524}">
      <dgm:prSet/>
      <dgm:spPr bwMode="auto"/>
      <dgm:t>
        <a:bodyPr/>
        <a:lstStyle/>
        <a:p>
          <a:pPr>
            <a:defRPr/>
          </a:pPr>
          <a:endParaRPr/>
        </a:p>
      </dgm:t>
    </dgm:pt>
    <dgm:pt modelId="{7FB361DC-8266-4E87-9BB6-BC2042C2A92A}">
      <dgm:prSet phldrT="[Text]" phldr="0"/>
      <dgm:spPr bwMode="auto"/>
      <dgm:t>
        <a:bodyPr vertOverflow="overflow" horzOverflow="overflow" vert="horz" rtlCol="0" fromWordArt="0" anchor="ctr" forceAA="0" compatLnSpc="0"/>
        <a:lstStyle/>
        <a:p>
          <a:pPr algn="ctr">
            <a:lnSpc>
              <a:spcPct val="90000"/>
            </a:lnSpc>
            <a:spcAft>
              <a:spcPts val="544"/>
            </a:spcAft>
            <a:defRPr/>
          </a:pPr>
          <a:r>
            <a:t>Zaman</a:t>
          </a:r>
        </a:p>
      </dgm:t>
    </dgm:pt>
    <dgm:pt modelId="{700F7462-1BCC-460B-92B2-CDE46D309D0C}" type="parTrans" cxnId="{B69BA473-BC68-4A46-BBDC-8553C0D146F7}">
      <dgm:prSet/>
      <dgm:spPr bwMode="auto"/>
      <dgm:t>
        <a:bodyPr/>
        <a:lstStyle/>
        <a:p>
          <a:pPr>
            <a:defRPr/>
          </a:pPr>
          <a:endParaRPr/>
        </a:p>
      </dgm:t>
    </dgm:pt>
    <dgm:pt modelId="{8001A6A7-117C-4AC7-BF70-E49009D2946D}" type="sibTrans" cxnId="{B69BA473-BC68-4A46-BBDC-8553C0D146F7}">
      <dgm:prSet/>
      <dgm:spPr bwMode="auto"/>
      <dgm:t>
        <a:bodyPr/>
        <a:lstStyle/>
        <a:p>
          <a:pPr>
            <a:defRPr/>
          </a:pPr>
          <a:endParaRPr/>
        </a:p>
      </dgm:t>
    </dgm:pt>
    <dgm:pt modelId="{CE3F59DD-9A8B-4230-A288-FB49D38F7914}">
      <dgm:prSet phldrT="[Text]" phldr="0"/>
      <dgm:spPr bwMode="auto"/>
      <dgm:t>
        <a:bodyPr vertOverflow="overflow" horzOverflow="overflow" vert="horz" rtlCol="0" fromWordArt="0" anchor="ctr" forceAA="0" compatLnSpc="0"/>
        <a:lstStyle/>
        <a:p>
          <a:pPr algn="ctr">
            <a:lnSpc>
              <a:spcPct val="90000"/>
            </a:lnSpc>
            <a:spcAft>
              <a:spcPts val="544"/>
            </a:spcAft>
            <a:defRPr/>
          </a:pPr>
          <a:r>
            <a:t>Ana fikir</a:t>
          </a:r>
        </a:p>
      </dgm:t>
    </dgm:pt>
    <dgm:pt modelId="{809F5A05-5553-4C92-A1FF-3EEE9D951624}" type="parTrans" cxnId="{6BF157AE-D8B4-415E-ACC7-21719F2254F2}">
      <dgm:prSet/>
      <dgm:spPr bwMode="auto"/>
      <dgm:t>
        <a:bodyPr/>
        <a:lstStyle/>
        <a:p>
          <a:pPr>
            <a:defRPr/>
          </a:pPr>
          <a:endParaRPr/>
        </a:p>
      </dgm:t>
    </dgm:pt>
    <dgm:pt modelId="{40E1D4C9-2E24-4969-BF75-9B343C168CB9}" type="sibTrans" cxnId="{6BF157AE-D8B4-415E-ACC7-21719F2254F2}">
      <dgm:prSet/>
      <dgm:spPr bwMode="auto"/>
      <dgm:t>
        <a:bodyPr/>
        <a:lstStyle/>
        <a:p>
          <a:pPr>
            <a:defRPr/>
          </a:pPr>
          <a:endParaRPr/>
        </a:p>
      </dgm:t>
    </dgm:pt>
    <dgm:pt modelId="{753FD21C-7450-43CC-B2C2-B092E27F38C7}">
      <dgm:prSet phldrT="[Text]" phldr="0"/>
      <dgm:spPr bwMode="auto"/>
      <dgm:t>
        <a:bodyPr vertOverflow="overflow" horzOverflow="overflow" vert="horz" rtlCol="0" fromWordArt="0" anchor="ctr" forceAA="0" compatLnSpc="0"/>
        <a:lstStyle/>
        <a:p>
          <a:pPr algn="ctr">
            <a:lnSpc>
              <a:spcPct val="90000"/>
            </a:lnSpc>
            <a:spcAft>
              <a:spcPts val="544"/>
            </a:spcAft>
            <a:defRPr/>
          </a:pPr>
          <a:r>
            <a:t>Yer</a:t>
          </a:r>
        </a:p>
      </dgm:t>
    </dgm:pt>
    <dgm:pt modelId="{5F656AEF-5DDA-40B3-AB96-E6230EFD2090}" type="parTrans" cxnId="{4BE33FAB-6DF6-4E34-915A-E4E4E4C05331}">
      <dgm:prSet/>
      <dgm:spPr bwMode="auto"/>
      <dgm:t>
        <a:bodyPr/>
        <a:lstStyle/>
        <a:p>
          <a:pPr>
            <a:defRPr/>
          </a:pPr>
          <a:endParaRPr/>
        </a:p>
      </dgm:t>
    </dgm:pt>
    <dgm:pt modelId="{E91C0A9F-0D41-494B-8CAE-3189DBF68777}" type="sibTrans" cxnId="{4BE33FAB-6DF6-4E34-915A-E4E4E4C05331}">
      <dgm:prSet/>
      <dgm:spPr bwMode="auto"/>
      <dgm:t>
        <a:bodyPr/>
        <a:lstStyle/>
        <a:p>
          <a:pPr>
            <a:defRPr/>
          </a:pPr>
          <a:endParaRPr/>
        </a:p>
      </dgm:t>
    </dgm:pt>
    <dgm:pt modelId="{1C74CE3B-ED72-4F51-AC8D-2A87FF18D421}" type="pres">
      <dgm:prSet presAssocID="{F158F162-F129-45EA-A43C-E297EC36DAEA}" presName="composite" presStyleCnt="0">
        <dgm:presLayoutVars>
          <dgm:chMax val="1"/>
          <dgm:dir/>
          <dgm:resizeHandles val="exact"/>
        </dgm:presLayoutVars>
      </dgm:prSet>
      <dgm:spPr bwMode="auto"/>
    </dgm:pt>
    <dgm:pt modelId="{0BA92EAB-5C3E-4B0C-B9F5-10E27C1A2FC5}" type="pres">
      <dgm:prSet presAssocID="{F158F162-F129-45EA-A43C-E297EC36DAEA}" presName="radial" presStyleCnt="0">
        <dgm:presLayoutVars>
          <dgm:animLvl val="ctr"/>
        </dgm:presLayoutVars>
      </dgm:prSet>
      <dgm:spPr bwMode="auto"/>
    </dgm:pt>
    <dgm:pt modelId="{BAF6EEAB-51CC-4D07-9E26-83708F4FCCCE}" type="pres">
      <dgm:prSet presAssocID="{94F0D3DD-11CF-46CD-B00E-EC8E919AC89E}" presName="centerShape" presStyleLbl="vennNode1" presStyleIdx="0" presStyleCnt="5"/>
      <dgm:spPr bwMode="auto"/>
    </dgm:pt>
    <dgm:pt modelId="{A56CAEA4-0C85-4CC0-8D69-B667FC846B8B}" type="pres">
      <dgm:prSet presAssocID="{B26B98AC-BFB4-497F-BEFB-E52DBE6587BC}" presName="node" presStyleLbl="vennNode1" presStyleIdx="1" presStyleCnt="5" custLinFactX="-7005" custLinFactY="2516">
        <dgm:presLayoutVars>
          <dgm:bulletEnabled val="1"/>
        </dgm:presLayoutVars>
      </dgm:prSet>
      <dgm:spPr bwMode="auto">
        <a:solidFill>
          <a:schemeClr val="accent6">
            <a:lumMod val="60000"/>
            <a:lumOff val="40000"/>
          </a:schemeClr>
        </a:solidFill>
      </dgm:spPr>
    </dgm:pt>
    <dgm:pt modelId="{19706334-153C-46CE-A30E-2810C1A3B4EF}" type="pres">
      <dgm:prSet presAssocID="{7FB361DC-8266-4E87-9BB6-BC2042C2A92A}" presName="node" presStyleLbl="vennNode1" presStyleIdx="2" presStyleCnt="5">
        <dgm:presLayoutVars>
          <dgm:bulletEnabled val="1"/>
        </dgm:presLayoutVars>
      </dgm:prSet>
      <dgm:spPr bwMode="auto">
        <a:solidFill>
          <a:schemeClr val="accent4">
            <a:lumMod val="40000"/>
            <a:lumOff val="60000"/>
          </a:schemeClr>
        </a:solidFill>
      </dgm:spPr>
    </dgm:pt>
    <dgm:pt modelId="{AE568525-9C55-4EBF-9D49-FC570C55D1B7}" type="pres">
      <dgm:prSet presAssocID="{CE3F59DD-9A8B-4230-A288-FB49D38F7914}" presName="node" presStyleLbl="vennNode1" presStyleIdx="3" presStyleCnt="5">
        <dgm:presLayoutVars>
          <dgm:bulletEnabled val="1"/>
        </dgm:presLayoutVars>
      </dgm:prSet>
      <dgm:spPr bwMode="auto">
        <a:solidFill>
          <a:schemeClr val="tx1">
            <a:lumMod val="50000"/>
            <a:lumOff val="50000"/>
          </a:schemeClr>
        </a:solidFill>
      </dgm:spPr>
    </dgm:pt>
    <dgm:pt modelId="{5A4F2B75-D888-44F6-8909-8656CF9D0B6D}" type="pres">
      <dgm:prSet presAssocID="{753FD21C-7450-43CC-B2C2-B092E27F38C7}" presName="node" presStyleLbl="vennNode1" presStyleIdx="4" presStyleCnt="5">
        <dgm:presLayoutVars>
          <dgm:bulletEnabled val="1"/>
        </dgm:presLayoutVars>
      </dgm:prSet>
      <dgm:spPr bwMode="auto">
        <a:solidFill>
          <a:schemeClr val="accent2">
            <a:lumMod val="40000"/>
            <a:lumOff val="60000"/>
          </a:schemeClr>
        </a:solidFill>
      </dgm:spPr>
    </dgm:pt>
  </dgm:ptLst>
  <dgm:cxnLst>
    <dgm:cxn modelId="{9508A731-89F0-458A-A18B-B303E75A7191}" type="presOf" srcId="{94F0D3DD-11CF-46CD-B00E-EC8E919AC89E}" destId="{BAF6EEAB-51CC-4D07-9E26-83708F4FCCCE}" srcOrd="0" destOrd="0" presId="urn:microsoft.com/office/officeart/2005/8/layout/radial3#1"/>
    <dgm:cxn modelId="{C1209F6C-7C06-4EE0-A92F-0B52693F0438}" srcId="{F158F162-F129-45EA-A43C-E297EC36DAEA}" destId="{94F0D3DD-11CF-46CD-B00E-EC8E919AC89E}" srcOrd="0" destOrd="0" parTransId="{AB9D2661-A58D-4CF1-9066-802EBD285C76}" sibTransId="{7B1E464E-2D20-4B47-BAA2-8C15F47BB9D9}"/>
    <dgm:cxn modelId="{B69BA473-BC68-4A46-BBDC-8553C0D146F7}" srcId="{94F0D3DD-11CF-46CD-B00E-EC8E919AC89E}" destId="{7FB361DC-8266-4E87-9BB6-BC2042C2A92A}" srcOrd="1" destOrd="0" parTransId="{700F7462-1BCC-460B-92B2-CDE46D309D0C}" sibTransId="{8001A6A7-117C-4AC7-BF70-E49009D2946D}"/>
    <dgm:cxn modelId="{84B5AD79-88E9-4278-9DD4-99E0DDF8B50A}" type="presOf" srcId="{753FD21C-7450-43CC-B2C2-B092E27F38C7}" destId="{5A4F2B75-D888-44F6-8909-8656CF9D0B6D}" srcOrd="0" destOrd="0" presId="urn:microsoft.com/office/officeart/2005/8/layout/radial3#1"/>
    <dgm:cxn modelId="{8AB57685-3612-488C-80B0-145F522DEAF0}" type="presOf" srcId="{F158F162-F129-45EA-A43C-E297EC36DAEA}" destId="{1C74CE3B-ED72-4F51-AC8D-2A87FF18D421}" srcOrd="0" destOrd="0" presId="urn:microsoft.com/office/officeart/2005/8/layout/radial3#1"/>
    <dgm:cxn modelId="{EBE8298A-EAF8-4B83-A44B-957019347524}" srcId="{94F0D3DD-11CF-46CD-B00E-EC8E919AC89E}" destId="{B26B98AC-BFB4-497F-BEFB-E52DBE6587BC}" srcOrd="0" destOrd="0" parTransId="{0003ED69-AF9B-4E28-A62F-A4D068EA7E0E}" sibTransId="{92CBE8A7-5DDF-4194-B975-180C4580EA68}"/>
    <dgm:cxn modelId="{4BE33FAB-6DF6-4E34-915A-E4E4E4C05331}" srcId="{94F0D3DD-11CF-46CD-B00E-EC8E919AC89E}" destId="{753FD21C-7450-43CC-B2C2-B092E27F38C7}" srcOrd="3" destOrd="0" parTransId="{5F656AEF-5DDA-40B3-AB96-E6230EFD2090}" sibTransId="{E91C0A9F-0D41-494B-8CAE-3189DBF68777}"/>
    <dgm:cxn modelId="{6BF157AE-D8B4-415E-ACC7-21719F2254F2}" srcId="{94F0D3DD-11CF-46CD-B00E-EC8E919AC89E}" destId="{CE3F59DD-9A8B-4230-A288-FB49D38F7914}" srcOrd="2" destOrd="0" parTransId="{809F5A05-5553-4C92-A1FF-3EEE9D951624}" sibTransId="{40E1D4C9-2E24-4969-BF75-9B343C168CB9}"/>
    <dgm:cxn modelId="{B473A6D1-E5B1-4A47-B0A2-451D9DACAC56}" type="presOf" srcId="{7FB361DC-8266-4E87-9BB6-BC2042C2A92A}" destId="{19706334-153C-46CE-A30E-2810C1A3B4EF}" srcOrd="0" destOrd="0" presId="urn:microsoft.com/office/officeart/2005/8/layout/radial3#1"/>
    <dgm:cxn modelId="{0B7B75D2-01B8-4876-AC5F-676D4E7D9363}" type="presOf" srcId="{CE3F59DD-9A8B-4230-A288-FB49D38F7914}" destId="{AE568525-9C55-4EBF-9D49-FC570C55D1B7}" srcOrd="0" destOrd="0" presId="urn:microsoft.com/office/officeart/2005/8/layout/radial3#1"/>
    <dgm:cxn modelId="{1DA95AFA-DCDA-4276-9F39-035E4C304266}" type="presOf" srcId="{B26B98AC-BFB4-497F-BEFB-E52DBE6587BC}" destId="{A56CAEA4-0C85-4CC0-8D69-B667FC846B8B}" srcOrd="0" destOrd="0" presId="urn:microsoft.com/office/officeart/2005/8/layout/radial3#1"/>
    <dgm:cxn modelId="{FAF4487E-0E81-40DE-AD12-46EAEACF6BC2}" type="presParOf" srcId="{1C74CE3B-ED72-4F51-AC8D-2A87FF18D421}" destId="{0BA92EAB-5C3E-4B0C-B9F5-10E27C1A2FC5}" srcOrd="0" destOrd="0" presId="urn:microsoft.com/office/officeart/2005/8/layout/radial3#1"/>
    <dgm:cxn modelId="{FBE7C469-96A1-4F1B-9790-0355476E2DDE}" type="presParOf" srcId="{0BA92EAB-5C3E-4B0C-B9F5-10E27C1A2FC5}" destId="{BAF6EEAB-51CC-4D07-9E26-83708F4FCCCE}" srcOrd="0" destOrd="0" presId="urn:microsoft.com/office/officeart/2005/8/layout/radial3#1"/>
    <dgm:cxn modelId="{A7ABE4DD-08BB-463C-A820-7434B7E53299}" type="presParOf" srcId="{0BA92EAB-5C3E-4B0C-B9F5-10E27C1A2FC5}" destId="{A56CAEA4-0C85-4CC0-8D69-B667FC846B8B}" srcOrd="1" destOrd="0" presId="urn:microsoft.com/office/officeart/2005/8/layout/radial3#1"/>
    <dgm:cxn modelId="{B793CD0B-6780-4FE3-9A67-3372BE735960}" type="presParOf" srcId="{0BA92EAB-5C3E-4B0C-B9F5-10E27C1A2FC5}" destId="{19706334-153C-46CE-A30E-2810C1A3B4EF}" srcOrd="2" destOrd="0" presId="urn:microsoft.com/office/officeart/2005/8/layout/radial3#1"/>
    <dgm:cxn modelId="{7B761352-3B7D-4DBA-B5FD-7667344BDA17}" type="presParOf" srcId="{0BA92EAB-5C3E-4B0C-B9F5-10E27C1A2FC5}" destId="{AE568525-9C55-4EBF-9D49-FC570C55D1B7}" srcOrd="3" destOrd="0" presId="urn:microsoft.com/office/officeart/2005/8/layout/radial3#1"/>
    <dgm:cxn modelId="{6E44C5F0-4D62-4E4C-808E-68A225B732B6}" type="presParOf" srcId="{0BA92EAB-5C3E-4B0C-B9F5-10E27C1A2FC5}" destId="{5A4F2B75-D888-44F6-8909-8656CF9D0B6D}" srcOrd="4" destOrd="0" presId="urn:microsoft.com/office/officeart/2005/8/layout/radial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58F162-F129-45EA-A43C-E297EC36DAEA}" type="doc">
      <dgm:prSet loTypeId="urn:microsoft.com/office/officeart/2005/8/layout/radial3#2" loCatId="relationship" qsTypeId="urn:microsoft.com/office/officeart/2005/8/quickstyle/simple1#2" qsCatId="simple" csTypeId="urn:microsoft.com/office/officeart/2005/8/colors/accent1_2" csCatId="accent1" phldr="0"/>
      <dgm:spPr bwMode="auto"/>
      <dgm:t>
        <a:bodyPr/>
        <a:lstStyle/>
        <a:p>
          <a:pPr>
            <a:defRPr/>
          </a:pPr>
          <a:endParaRPr/>
        </a:p>
      </dgm:t>
    </dgm:pt>
    <dgm:pt modelId="{94F0D3DD-11CF-46CD-B00E-EC8E919AC89E}">
      <dgm:prSet phldrT="[Text]" phldr="0"/>
      <dgm:spPr bwMode="auto"/>
      <dgm:t>
        <a:bodyPr vertOverflow="overflow" horzOverflow="overflow" vert="horz" rtlCol="0" fromWordArt="0" anchor="ctr" forceAA="0" compatLnSpc="0"/>
        <a:lstStyle/>
        <a:p>
          <a:pPr algn="ctr">
            <a:lnSpc>
              <a:spcPct val="90000"/>
            </a:lnSpc>
            <a:spcAft>
              <a:spcPts val="1804"/>
            </a:spcAft>
            <a:defRPr/>
          </a:pPr>
          <a:r>
            <a:t>Dijital Hikaye</a:t>
          </a:r>
        </a:p>
      </dgm:t>
    </dgm:pt>
    <dgm:pt modelId="{AB9D2661-A58D-4CF1-9066-802EBD285C76}" type="parTrans" cxnId="{C1209F6C-7C06-4EE0-A92F-0B52693F0438}">
      <dgm:prSet/>
      <dgm:spPr bwMode="auto"/>
      <dgm:t>
        <a:bodyPr/>
        <a:lstStyle/>
        <a:p>
          <a:pPr>
            <a:defRPr/>
          </a:pPr>
          <a:endParaRPr/>
        </a:p>
      </dgm:t>
    </dgm:pt>
    <dgm:pt modelId="{7B1E464E-2D20-4B47-BAA2-8C15F47BB9D9}" type="sibTrans" cxnId="{C1209F6C-7C06-4EE0-A92F-0B52693F0438}">
      <dgm:prSet/>
      <dgm:spPr bwMode="auto"/>
      <dgm:t>
        <a:bodyPr/>
        <a:lstStyle/>
        <a:p>
          <a:pPr>
            <a:defRPr/>
          </a:pPr>
          <a:endParaRPr/>
        </a:p>
      </dgm:t>
    </dgm:pt>
    <dgm:pt modelId="{B26B98AC-BFB4-497F-BEFB-E52DBE6587BC}">
      <dgm:prSet phldrT="[Text]" phldr="0"/>
      <dgm:spPr bwMode="auto"/>
      <dgm:t>
        <a:bodyPr vertOverflow="overflow" horzOverflow="overflow" vert="horz" rtlCol="0" fromWordArt="0" anchor="ctr" forceAA="0" compatLnSpc="0"/>
        <a:lstStyle/>
        <a:p>
          <a:pPr algn="ctr">
            <a:lnSpc>
              <a:spcPct val="90000"/>
            </a:lnSpc>
            <a:spcAft>
              <a:spcPts val="712"/>
            </a:spcAft>
            <a:defRPr/>
          </a:pPr>
          <a:r>
            <a:t>Ses</a:t>
          </a:r>
        </a:p>
      </dgm:t>
    </dgm:pt>
    <dgm:pt modelId="{0003ED69-AF9B-4E28-A62F-A4D068EA7E0E}" type="parTrans" cxnId="{EBE8298A-EAF8-4B83-A44B-957019347524}">
      <dgm:prSet/>
      <dgm:spPr bwMode="auto"/>
      <dgm:t>
        <a:bodyPr/>
        <a:lstStyle/>
        <a:p>
          <a:pPr>
            <a:defRPr/>
          </a:pPr>
          <a:endParaRPr/>
        </a:p>
      </dgm:t>
    </dgm:pt>
    <dgm:pt modelId="{92CBE8A7-5DDF-4194-B975-180C4580EA68}" type="sibTrans" cxnId="{EBE8298A-EAF8-4B83-A44B-957019347524}">
      <dgm:prSet/>
      <dgm:spPr bwMode="auto"/>
      <dgm:t>
        <a:bodyPr/>
        <a:lstStyle/>
        <a:p>
          <a:pPr>
            <a:defRPr/>
          </a:pPr>
          <a:endParaRPr/>
        </a:p>
      </dgm:t>
    </dgm:pt>
    <dgm:pt modelId="{7FB361DC-8266-4E87-9BB6-BC2042C2A92A}">
      <dgm:prSet phldrT="[Text]" phldr="0"/>
      <dgm:spPr bwMode="auto"/>
      <dgm:t>
        <a:bodyPr vertOverflow="overflow" horzOverflow="overflow" vert="horz" rtlCol="0" fromWordArt="0" anchor="ctr" forceAA="0" compatLnSpc="0"/>
        <a:lstStyle/>
        <a:p>
          <a:pPr algn="ctr">
            <a:lnSpc>
              <a:spcPct val="90000"/>
            </a:lnSpc>
            <a:spcAft>
              <a:spcPts val="880"/>
            </a:spcAft>
            <a:defRPr/>
          </a:pPr>
          <a:r>
            <a:t>Hikaye</a:t>
          </a:r>
        </a:p>
      </dgm:t>
    </dgm:pt>
    <dgm:pt modelId="{700F7462-1BCC-460B-92B2-CDE46D309D0C}" type="parTrans" cxnId="{B69BA473-BC68-4A46-BBDC-8553C0D146F7}">
      <dgm:prSet/>
      <dgm:spPr bwMode="auto"/>
      <dgm:t>
        <a:bodyPr/>
        <a:lstStyle/>
        <a:p>
          <a:pPr>
            <a:defRPr/>
          </a:pPr>
          <a:endParaRPr/>
        </a:p>
      </dgm:t>
    </dgm:pt>
    <dgm:pt modelId="{8001A6A7-117C-4AC7-BF70-E49009D2946D}" type="sibTrans" cxnId="{B69BA473-BC68-4A46-BBDC-8553C0D146F7}">
      <dgm:prSet/>
      <dgm:spPr bwMode="auto"/>
      <dgm:t>
        <a:bodyPr/>
        <a:lstStyle/>
        <a:p>
          <a:pPr>
            <a:defRPr/>
          </a:pPr>
          <a:endParaRPr/>
        </a:p>
      </dgm:t>
    </dgm:pt>
    <dgm:pt modelId="{CE3F59DD-9A8B-4230-A288-FB49D38F7914}">
      <dgm:prSet phldrT="[Text]" phldr="0"/>
      <dgm:spPr bwMode="auto"/>
      <dgm:t>
        <a:bodyPr vertOverflow="overflow" horzOverflow="overflow" vert="horz" rtlCol="0" fromWordArt="0" anchor="ctr" forceAA="0" compatLnSpc="0"/>
        <a:lstStyle/>
        <a:p>
          <a:pPr algn="ctr">
            <a:lnSpc>
              <a:spcPct val="90000"/>
            </a:lnSpc>
            <a:spcAft>
              <a:spcPts val="628"/>
            </a:spcAft>
            <a:defRPr/>
          </a:pPr>
          <a:r>
            <a:rPr>
              <a:solidFill>
                <a:schemeClr val="bg1"/>
              </a:solidFill>
            </a:rPr>
            <a:t>Kurgu</a:t>
          </a:r>
        </a:p>
      </dgm:t>
    </dgm:pt>
    <dgm:pt modelId="{809F5A05-5553-4C92-A1FF-3EEE9D951624}" type="parTrans" cxnId="{6BF157AE-D8B4-415E-ACC7-21719F2254F2}">
      <dgm:prSet/>
      <dgm:spPr bwMode="auto"/>
      <dgm:t>
        <a:bodyPr/>
        <a:lstStyle/>
        <a:p>
          <a:pPr>
            <a:defRPr/>
          </a:pPr>
          <a:endParaRPr/>
        </a:p>
      </dgm:t>
    </dgm:pt>
    <dgm:pt modelId="{40E1D4C9-2E24-4969-BF75-9B343C168CB9}" type="sibTrans" cxnId="{6BF157AE-D8B4-415E-ACC7-21719F2254F2}">
      <dgm:prSet/>
      <dgm:spPr bwMode="auto"/>
      <dgm:t>
        <a:bodyPr/>
        <a:lstStyle/>
        <a:p>
          <a:pPr>
            <a:defRPr/>
          </a:pPr>
          <a:endParaRPr/>
        </a:p>
      </dgm:t>
    </dgm:pt>
    <dgm:pt modelId="{753FD21C-7450-43CC-B2C2-B092E27F38C7}">
      <dgm:prSet phldrT="[Text]" phldr="0"/>
      <dgm:spPr bwMode="auto"/>
      <dgm:t>
        <a:bodyPr vertOverflow="overflow" horzOverflow="overflow" vert="horz" rtlCol="0" fromWordArt="0" anchor="ctr" forceAA="0" compatLnSpc="0"/>
        <a:lstStyle/>
        <a:p>
          <a:pPr algn="ctr">
            <a:lnSpc>
              <a:spcPct val="90000"/>
            </a:lnSpc>
            <a:spcAft>
              <a:spcPts val="712"/>
            </a:spcAft>
            <a:defRPr/>
          </a:pPr>
          <a:r>
            <a:t>Görüntü</a:t>
          </a:r>
        </a:p>
      </dgm:t>
    </dgm:pt>
    <dgm:pt modelId="{5F656AEF-5DDA-40B3-AB96-E6230EFD2090}" type="parTrans" cxnId="{4BE33FAB-6DF6-4E34-915A-E4E4E4C05331}">
      <dgm:prSet/>
      <dgm:spPr bwMode="auto"/>
      <dgm:t>
        <a:bodyPr/>
        <a:lstStyle/>
        <a:p>
          <a:pPr>
            <a:defRPr/>
          </a:pPr>
          <a:endParaRPr/>
        </a:p>
      </dgm:t>
    </dgm:pt>
    <dgm:pt modelId="{E91C0A9F-0D41-494B-8CAE-3189DBF68777}" type="sibTrans" cxnId="{4BE33FAB-6DF6-4E34-915A-E4E4E4C05331}">
      <dgm:prSet/>
      <dgm:spPr bwMode="auto"/>
      <dgm:t>
        <a:bodyPr/>
        <a:lstStyle/>
        <a:p>
          <a:pPr>
            <a:defRPr/>
          </a:pPr>
          <a:endParaRPr/>
        </a:p>
      </dgm:t>
    </dgm:pt>
    <dgm:pt modelId="{1C74CE3B-ED72-4F51-AC8D-2A87FF18D421}" type="pres">
      <dgm:prSet presAssocID="{F158F162-F129-45EA-A43C-E297EC36DAEA}" presName="composite" presStyleCnt="0">
        <dgm:presLayoutVars>
          <dgm:chMax val="1"/>
          <dgm:dir/>
          <dgm:resizeHandles val="exact"/>
        </dgm:presLayoutVars>
      </dgm:prSet>
      <dgm:spPr bwMode="auto"/>
    </dgm:pt>
    <dgm:pt modelId="{0BA92EAB-5C3E-4B0C-B9F5-10E27C1A2FC5}" type="pres">
      <dgm:prSet presAssocID="{F158F162-F129-45EA-A43C-E297EC36DAEA}" presName="radial" presStyleCnt="0">
        <dgm:presLayoutVars>
          <dgm:animLvl val="ctr"/>
        </dgm:presLayoutVars>
      </dgm:prSet>
      <dgm:spPr bwMode="auto"/>
    </dgm:pt>
    <dgm:pt modelId="{BAF6EEAB-51CC-4D07-9E26-83708F4FCCCE}" type="pres">
      <dgm:prSet presAssocID="{94F0D3DD-11CF-46CD-B00E-EC8E919AC89E}" presName="centerShape" presStyleLbl="vennNode1" presStyleIdx="0" presStyleCnt="5"/>
      <dgm:spPr bwMode="auto">
        <a:solidFill>
          <a:srgbClr val="FFFF00"/>
        </a:solidFill>
      </dgm:spPr>
    </dgm:pt>
    <dgm:pt modelId="{A56CAEA4-0C85-4CC0-8D69-B667FC846B8B}" type="pres">
      <dgm:prSet presAssocID="{B26B98AC-BFB4-497F-BEFB-E52DBE6587BC}" presName="node" presStyleLbl="vennNode1" presStyleIdx="1" presStyleCnt="5">
        <dgm:presLayoutVars>
          <dgm:bulletEnabled val="1"/>
        </dgm:presLayoutVars>
      </dgm:prSet>
      <dgm:spPr bwMode="auto">
        <a:solidFill>
          <a:schemeClr val="accent2">
            <a:lumMod val="60000"/>
            <a:lumOff val="40000"/>
          </a:schemeClr>
        </a:solidFill>
      </dgm:spPr>
    </dgm:pt>
    <dgm:pt modelId="{19706334-153C-46CE-A30E-2810C1A3B4EF}" type="pres">
      <dgm:prSet presAssocID="{7FB361DC-8266-4E87-9BB6-BC2042C2A92A}" presName="node" presStyleLbl="vennNode1" presStyleIdx="2" presStyleCnt="5">
        <dgm:presLayoutVars>
          <dgm:bulletEnabled val="1"/>
        </dgm:presLayoutVars>
      </dgm:prSet>
      <dgm:spPr bwMode="auto"/>
    </dgm:pt>
    <dgm:pt modelId="{AE568525-9C55-4EBF-9D49-FC570C55D1B7}" type="pres">
      <dgm:prSet presAssocID="{CE3F59DD-9A8B-4230-A288-FB49D38F7914}" presName="node" presStyleLbl="vennNode1" presStyleIdx="3" presStyleCnt="5">
        <dgm:presLayoutVars>
          <dgm:bulletEnabled val="1"/>
        </dgm:presLayoutVars>
      </dgm:prSet>
      <dgm:spPr bwMode="auto">
        <a:solidFill>
          <a:schemeClr val="accent5">
            <a:lumMod val="50000"/>
          </a:schemeClr>
        </a:solidFill>
      </dgm:spPr>
    </dgm:pt>
    <dgm:pt modelId="{5A4F2B75-D888-44F6-8909-8656CF9D0B6D}" type="pres">
      <dgm:prSet presAssocID="{753FD21C-7450-43CC-B2C2-B092E27F38C7}" presName="node" presStyleLbl="vennNode1" presStyleIdx="4" presStyleCnt="5">
        <dgm:presLayoutVars>
          <dgm:bulletEnabled val="1"/>
        </dgm:presLayoutVars>
      </dgm:prSet>
      <dgm:spPr bwMode="auto">
        <a:solidFill>
          <a:schemeClr val="bg2">
            <a:lumMod val="75000"/>
          </a:schemeClr>
        </a:solidFill>
      </dgm:spPr>
    </dgm:pt>
  </dgm:ptLst>
  <dgm:cxnLst>
    <dgm:cxn modelId="{9508A731-89F0-458A-A18B-B303E75A7191}" type="presOf" srcId="{94F0D3DD-11CF-46CD-B00E-EC8E919AC89E}" destId="{BAF6EEAB-51CC-4D07-9E26-83708F4FCCCE}" srcOrd="0" destOrd="0" presId="urn:microsoft.com/office/officeart/2005/8/layout/radial3#2"/>
    <dgm:cxn modelId="{C1209F6C-7C06-4EE0-A92F-0B52693F0438}" srcId="{F158F162-F129-45EA-A43C-E297EC36DAEA}" destId="{94F0D3DD-11CF-46CD-B00E-EC8E919AC89E}" srcOrd="0" destOrd="0" parTransId="{AB9D2661-A58D-4CF1-9066-802EBD285C76}" sibTransId="{7B1E464E-2D20-4B47-BAA2-8C15F47BB9D9}"/>
    <dgm:cxn modelId="{B69BA473-BC68-4A46-BBDC-8553C0D146F7}" srcId="{94F0D3DD-11CF-46CD-B00E-EC8E919AC89E}" destId="{7FB361DC-8266-4E87-9BB6-BC2042C2A92A}" srcOrd="1" destOrd="0" parTransId="{700F7462-1BCC-460B-92B2-CDE46D309D0C}" sibTransId="{8001A6A7-117C-4AC7-BF70-E49009D2946D}"/>
    <dgm:cxn modelId="{84B5AD79-88E9-4278-9DD4-99E0DDF8B50A}" type="presOf" srcId="{753FD21C-7450-43CC-B2C2-B092E27F38C7}" destId="{5A4F2B75-D888-44F6-8909-8656CF9D0B6D}" srcOrd="0" destOrd="0" presId="urn:microsoft.com/office/officeart/2005/8/layout/radial3#2"/>
    <dgm:cxn modelId="{8AB57685-3612-488C-80B0-145F522DEAF0}" type="presOf" srcId="{F158F162-F129-45EA-A43C-E297EC36DAEA}" destId="{1C74CE3B-ED72-4F51-AC8D-2A87FF18D421}" srcOrd="0" destOrd="0" presId="urn:microsoft.com/office/officeart/2005/8/layout/radial3#2"/>
    <dgm:cxn modelId="{EBE8298A-EAF8-4B83-A44B-957019347524}" srcId="{94F0D3DD-11CF-46CD-B00E-EC8E919AC89E}" destId="{B26B98AC-BFB4-497F-BEFB-E52DBE6587BC}" srcOrd="0" destOrd="0" parTransId="{0003ED69-AF9B-4E28-A62F-A4D068EA7E0E}" sibTransId="{92CBE8A7-5DDF-4194-B975-180C4580EA68}"/>
    <dgm:cxn modelId="{4BE33FAB-6DF6-4E34-915A-E4E4E4C05331}" srcId="{94F0D3DD-11CF-46CD-B00E-EC8E919AC89E}" destId="{753FD21C-7450-43CC-B2C2-B092E27F38C7}" srcOrd="3" destOrd="0" parTransId="{5F656AEF-5DDA-40B3-AB96-E6230EFD2090}" sibTransId="{E91C0A9F-0D41-494B-8CAE-3189DBF68777}"/>
    <dgm:cxn modelId="{6BF157AE-D8B4-415E-ACC7-21719F2254F2}" srcId="{94F0D3DD-11CF-46CD-B00E-EC8E919AC89E}" destId="{CE3F59DD-9A8B-4230-A288-FB49D38F7914}" srcOrd="2" destOrd="0" parTransId="{809F5A05-5553-4C92-A1FF-3EEE9D951624}" sibTransId="{40E1D4C9-2E24-4969-BF75-9B343C168CB9}"/>
    <dgm:cxn modelId="{B473A6D1-E5B1-4A47-B0A2-451D9DACAC56}" type="presOf" srcId="{7FB361DC-8266-4E87-9BB6-BC2042C2A92A}" destId="{19706334-153C-46CE-A30E-2810C1A3B4EF}" srcOrd="0" destOrd="0" presId="urn:microsoft.com/office/officeart/2005/8/layout/radial3#2"/>
    <dgm:cxn modelId="{0B7B75D2-01B8-4876-AC5F-676D4E7D9363}" type="presOf" srcId="{CE3F59DD-9A8B-4230-A288-FB49D38F7914}" destId="{AE568525-9C55-4EBF-9D49-FC570C55D1B7}" srcOrd="0" destOrd="0" presId="urn:microsoft.com/office/officeart/2005/8/layout/radial3#2"/>
    <dgm:cxn modelId="{1DA95AFA-DCDA-4276-9F39-035E4C304266}" type="presOf" srcId="{B26B98AC-BFB4-497F-BEFB-E52DBE6587BC}" destId="{A56CAEA4-0C85-4CC0-8D69-B667FC846B8B}" srcOrd="0" destOrd="0" presId="urn:microsoft.com/office/officeart/2005/8/layout/radial3#2"/>
    <dgm:cxn modelId="{FAF4487E-0E81-40DE-AD12-46EAEACF6BC2}" type="presParOf" srcId="{1C74CE3B-ED72-4F51-AC8D-2A87FF18D421}" destId="{0BA92EAB-5C3E-4B0C-B9F5-10E27C1A2FC5}" srcOrd="0" destOrd="0" presId="urn:microsoft.com/office/officeart/2005/8/layout/radial3#2"/>
    <dgm:cxn modelId="{FBE7C469-96A1-4F1B-9790-0355476E2DDE}" type="presParOf" srcId="{0BA92EAB-5C3E-4B0C-B9F5-10E27C1A2FC5}" destId="{BAF6EEAB-51CC-4D07-9E26-83708F4FCCCE}" srcOrd="0" destOrd="0" presId="urn:microsoft.com/office/officeart/2005/8/layout/radial3#2"/>
    <dgm:cxn modelId="{A7ABE4DD-08BB-463C-A820-7434B7E53299}" type="presParOf" srcId="{0BA92EAB-5C3E-4B0C-B9F5-10E27C1A2FC5}" destId="{A56CAEA4-0C85-4CC0-8D69-B667FC846B8B}" srcOrd="1" destOrd="0" presId="urn:microsoft.com/office/officeart/2005/8/layout/radial3#2"/>
    <dgm:cxn modelId="{B793CD0B-6780-4FE3-9A67-3372BE735960}" type="presParOf" srcId="{0BA92EAB-5C3E-4B0C-B9F5-10E27C1A2FC5}" destId="{19706334-153C-46CE-A30E-2810C1A3B4EF}" srcOrd="2" destOrd="0" presId="urn:microsoft.com/office/officeart/2005/8/layout/radial3#2"/>
    <dgm:cxn modelId="{7B761352-3B7D-4DBA-B5FD-7667344BDA17}" type="presParOf" srcId="{0BA92EAB-5C3E-4B0C-B9F5-10E27C1A2FC5}" destId="{AE568525-9C55-4EBF-9D49-FC570C55D1B7}" srcOrd="3" destOrd="0" presId="urn:microsoft.com/office/officeart/2005/8/layout/radial3#2"/>
    <dgm:cxn modelId="{6E44C5F0-4D62-4E4C-808E-68A225B732B6}" type="presParOf" srcId="{0BA92EAB-5C3E-4B0C-B9F5-10E27C1A2FC5}" destId="{5A4F2B75-D888-44F6-8909-8656CF9D0B6D}" srcOrd="4" destOrd="0" presId="urn:microsoft.com/office/officeart/2005/8/layout/radial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6EEAB-51CC-4D07-9E26-83708F4FCCCE}">
      <dsp:nvSpPr>
        <dsp:cNvPr id="0" name=""/>
        <dsp:cNvSpPr/>
      </dsp:nvSpPr>
      <dsp:spPr bwMode="auto">
        <a:xfrm>
          <a:off x="2117147" y="997334"/>
          <a:ext cx="2484586" cy="248458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59690" tIns="59690" rIns="59690" bIns="59690" numCol="1" spcCol="1270" rtlCol="0" fromWordArt="0" anchor="ctr" anchorCtr="0" forceAA="0" compatLnSpc="0">
          <a:noAutofit/>
        </a:bodyPr>
        <a:lstStyle/>
        <a:p>
          <a:pPr marL="0" lvl="0" indent="0" algn="ctr" defTabSz="2089150">
            <a:lnSpc>
              <a:spcPct val="90000"/>
            </a:lnSpc>
            <a:spcBef>
              <a:spcPct val="0"/>
            </a:spcBef>
            <a:spcAft>
              <a:spcPts val="2140"/>
            </a:spcAft>
            <a:buNone/>
            <a:defRPr/>
          </a:pPr>
          <a:r>
            <a:rPr sz="4700" kern="1200"/>
            <a:t>Hikaye</a:t>
          </a:r>
        </a:p>
      </dsp:txBody>
      <dsp:txXfrm>
        <a:off x="2481006" y="1361193"/>
        <a:ext cx="1756868" cy="1756868"/>
      </dsp:txXfrm>
    </dsp:sp>
    <dsp:sp modelId="{A56CAEA4-0C85-4CC0-8D69-B667FC846B8B}">
      <dsp:nvSpPr>
        <dsp:cNvPr id="0" name=""/>
        <dsp:cNvSpPr/>
      </dsp:nvSpPr>
      <dsp:spPr bwMode="auto">
        <a:xfrm>
          <a:off x="2738293" y="443"/>
          <a:ext cx="1242293" cy="1242293"/>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17780" tIns="17780" rIns="17780" bIns="17780" numCol="1" spcCol="1270" rtlCol="0" fromWordArt="0" anchor="ctr" anchorCtr="0" forceAA="0" compatLnSpc="0">
          <a:noAutofit/>
        </a:bodyPr>
        <a:lstStyle/>
        <a:p>
          <a:pPr marL="0" lvl="0" indent="0" algn="ctr" defTabSz="622300">
            <a:lnSpc>
              <a:spcPct val="90000"/>
            </a:lnSpc>
            <a:spcBef>
              <a:spcPct val="0"/>
            </a:spcBef>
            <a:spcAft>
              <a:spcPts val="544"/>
            </a:spcAft>
            <a:buNone/>
            <a:defRPr/>
          </a:pPr>
          <a:r>
            <a:rPr sz="1400" kern="1200">
              <a:solidFill>
                <a:schemeClr val="bg1"/>
              </a:solidFill>
            </a:rPr>
            <a:t>Karakterler</a:t>
          </a:r>
        </a:p>
      </dsp:txBody>
      <dsp:txXfrm>
        <a:off x="2920223" y="182373"/>
        <a:ext cx="878433" cy="878433"/>
      </dsp:txXfrm>
    </dsp:sp>
    <dsp:sp modelId="{19706334-153C-46CE-A30E-2810C1A3B4EF}">
      <dsp:nvSpPr>
        <dsp:cNvPr id="0" name=""/>
        <dsp:cNvSpPr/>
      </dsp:nvSpPr>
      <dsp:spPr bwMode="auto">
        <a:xfrm>
          <a:off x="4356331" y="1618480"/>
          <a:ext cx="1242293" cy="1242293"/>
        </a:xfrm>
        <a:prstGeom prst="ellipse">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17780" tIns="17780" rIns="17780" bIns="17780" numCol="1" spcCol="1270" rtlCol="0" fromWordArt="0" anchor="ctr" anchorCtr="0" forceAA="0" compatLnSpc="0">
          <a:noAutofit/>
        </a:bodyPr>
        <a:lstStyle/>
        <a:p>
          <a:pPr marL="0" lvl="0" indent="0" algn="ctr" defTabSz="622300">
            <a:lnSpc>
              <a:spcPct val="90000"/>
            </a:lnSpc>
            <a:spcBef>
              <a:spcPct val="0"/>
            </a:spcBef>
            <a:spcAft>
              <a:spcPts val="544"/>
            </a:spcAft>
            <a:buNone/>
            <a:defRPr/>
          </a:pPr>
          <a:r>
            <a:rPr sz="1400" kern="1200"/>
            <a:t>Zaman</a:t>
          </a:r>
        </a:p>
      </dsp:txBody>
      <dsp:txXfrm>
        <a:off x="4538261" y="1800410"/>
        <a:ext cx="878433" cy="878433"/>
      </dsp:txXfrm>
    </dsp:sp>
    <dsp:sp modelId="{AE568525-9C55-4EBF-9D49-FC570C55D1B7}">
      <dsp:nvSpPr>
        <dsp:cNvPr id="0" name=""/>
        <dsp:cNvSpPr/>
      </dsp:nvSpPr>
      <dsp:spPr bwMode="auto">
        <a:xfrm>
          <a:off x="2738293" y="3236518"/>
          <a:ext cx="1242293" cy="1242293"/>
        </a:xfrm>
        <a:prstGeom prst="ellipse">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17780" tIns="17780" rIns="17780" bIns="17780" numCol="1" spcCol="1270" rtlCol="0" fromWordArt="0" anchor="ctr" anchorCtr="0" forceAA="0" compatLnSpc="0">
          <a:noAutofit/>
        </a:bodyPr>
        <a:lstStyle/>
        <a:p>
          <a:pPr marL="0" lvl="0" indent="0" algn="ctr" defTabSz="622300">
            <a:lnSpc>
              <a:spcPct val="90000"/>
            </a:lnSpc>
            <a:spcBef>
              <a:spcPct val="0"/>
            </a:spcBef>
            <a:spcAft>
              <a:spcPts val="544"/>
            </a:spcAft>
            <a:buNone/>
            <a:defRPr/>
          </a:pPr>
          <a:r>
            <a:rPr sz="1400" kern="1200"/>
            <a:t>Ana fikir</a:t>
          </a:r>
        </a:p>
      </dsp:txBody>
      <dsp:txXfrm>
        <a:off x="2920223" y="3418448"/>
        <a:ext cx="878433" cy="878433"/>
      </dsp:txXfrm>
    </dsp:sp>
    <dsp:sp modelId="{5A4F2B75-D888-44F6-8909-8656CF9D0B6D}">
      <dsp:nvSpPr>
        <dsp:cNvPr id="0" name=""/>
        <dsp:cNvSpPr/>
      </dsp:nvSpPr>
      <dsp:spPr bwMode="auto">
        <a:xfrm>
          <a:off x="1120256" y="1618480"/>
          <a:ext cx="1242293" cy="1242293"/>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17780" tIns="17780" rIns="17780" bIns="17780" numCol="1" spcCol="1270" rtlCol="0" fromWordArt="0" anchor="ctr" anchorCtr="0" forceAA="0" compatLnSpc="0">
          <a:noAutofit/>
        </a:bodyPr>
        <a:lstStyle/>
        <a:p>
          <a:pPr marL="0" lvl="0" indent="0" algn="ctr" defTabSz="622300">
            <a:lnSpc>
              <a:spcPct val="90000"/>
            </a:lnSpc>
            <a:spcBef>
              <a:spcPct val="0"/>
            </a:spcBef>
            <a:spcAft>
              <a:spcPts val="544"/>
            </a:spcAft>
            <a:buNone/>
            <a:defRPr/>
          </a:pPr>
          <a:r>
            <a:rPr sz="1400" kern="1200"/>
            <a:t>Yer</a:t>
          </a:r>
        </a:p>
      </dsp:txBody>
      <dsp:txXfrm>
        <a:off x="1302186" y="1800410"/>
        <a:ext cx="878433" cy="878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6EEAB-51CC-4D07-9E26-83708F4FCCCE}">
      <dsp:nvSpPr>
        <dsp:cNvPr id="0" name=""/>
        <dsp:cNvSpPr/>
      </dsp:nvSpPr>
      <dsp:spPr bwMode="auto">
        <a:xfrm>
          <a:off x="1779174" y="837258"/>
          <a:ext cx="2093147" cy="2093147"/>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hemeClr val="lt1"/>
        </a:lnRef>
        <a:fillRef idx="1">
          <a:schemeClr val="accent1">
            <a:alpha val="50000"/>
          </a:schemeClr>
        </a:fillRef>
        <a:effectRef idx="0">
          <a:srgbClr val="000000"/>
        </a:effectRef>
        <a:fontRef idx="minor">
          <a:schemeClr val="tx1"/>
        </a:fontRef>
      </dsp:style>
      <dsp:txBody>
        <a:bodyPr spcFirstLastPara="0" vertOverflow="overflow" horzOverflow="overflow" vert="horz" wrap="square" lIns="91440" tIns="45720" rIns="91440" bIns="45720" numCol="1" spcCol="1270" rtlCol="0" fromWordArt="0" anchor="ctr" anchorCtr="0" forceAA="0" compatLnSpc="0">
          <a:noAutofit/>
        </a:bodyPr>
        <a:lstStyle/>
        <a:p>
          <a:pPr marL="0" lvl="0" indent="0" algn="ctr" defTabSz="1600200">
            <a:lnSpc>
              <a:spcPct val="90000"/>
            </a:lnSpc>
            <a:spcBef>
              <a:spcPct val="0"/>
            </a:spcBef>
            <a:spcAft>
              <a:spcPts val="1804"/>
            </a:spcAft>
            <a:buNone/>
            <a:defRPr/>
          </a:pPr>
          <a:r>
            <a:rPr sz="3600" kern="1200"/>
            <a:t>Dijital Hikaye</a:t>
          </a:r>
        </a:p>
      </dsp:txBody>
      <dsp:txXfrm>
        <a:off x="2085708" y="1143793"/>
        <a:ext cx="1480078" cy="1480078"/>
      </dsp:txXfrm>
    </dsp:sp>
    <dsp:sp modelId="{A56CAEA4-0C85-4CC0-8D69-B667FC846B8B}">
      <dsp:nvSpPr>
        <dsp:cNvPr id="0" name=""/>
        <dsp:cNvSpPr/>
      </dsp:nvSpPr>
      <dsp:spPr bwMode="auto">
        <a:xfrm>
          <a:off x="2302461" y="0"/>
          <a:ext cx="1046573" cy="1046573"/>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hemeClr val="lt1"/>
        </a:lnRef>
        <a:fillRef idx="1">
          <a:schemeClr val="accent1">
            <a:alpha val="50000"/>
          </a:schemeClr>
        </a:fillRef>
        <a:effectRef idx="0">
          <a:srgbClr val="000000"/>
        </a:effectRef>
        <a:fontRef idx="minor">
          <a:schemeClr val="tx1"/>
        </a:fontRef>
      </dsp:style>
      <dsp:txBody>
        <a:bodyPr spcFirstLastPara="0" vertOverflow="overflow" horzOverflow="overflow" vert="horz" wrap="square" lIns="91440" tIns="45720" rIns="91440" bIns="45720" numCol="1" spcCol="1270" rtlCol="0" fromWordArt="0" anchor="ctr" anchorCtr="0" forceAA="0" compatLnSpc="0">
          <a:noAutofit/>
        </a:bodyPr>
        <a:lstStyle/>
        <a:p>
          <a:pPr marL="0" lvl="0" indent="0" algn="ctr" defTabSz="1600200">
            <a:lnSpc>
              <a:spcPct val="90000"/>
            </a:lnSpc>
            <a:spcBef>
              <a:spcPct val="0"/>
            </a:spcBef>
            <a:spcAft>
              <a:spcPts val="712"/>
            </a:spcAft>
            <a:buNone/>
            <a:defRPr/>
          </a:pPr>
          <a:r>
            <a:rPr sz="3600" kern="1200"/>
            <a:t>Ses</a:t>
          </a:r>
        </a:p>
      </dsp:txBody>
      <dsp:txXfrm>
        <a:off x="2455728" y="153267"/>
        <a:ext cx="740039" cy="740039"/>
      </dsp:txXfrm>
    </dsp:sp>
    <dsp:sp modelId="{19706334-153C-46CE-A30E-2810C1A3B4EF}">
      <dsp:nvSpPr>
        <dsp:cNvPr id="0" name=""/>
        <dsp:cNvSpPr/>
      </dsp:nvSpPr>
      <dsp:spPr bwMode="auto">
        <a:xfrm>
          <a:off x="3663006" y="1360545"/>
          <a:ext cx="1046573" cy="104657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hemeClr val="lt1"/>
        </a:lnRef>
        <a:fillRef idx="1">
          <a:schemeClr val="accent1">
            <a:alpha val="50000"/>
          </a:schemeClr>
        </a:fillRef>
        <a:effectRef idx="0">
          <a:srgbClr val="000000"/>
        </a:effectRef>
        <a:fontRef idx="minor">
          <a:schemeClr val="tx1"/>
        </a:fontRef>
      </dsp:style>
      <dsp:txBody>
        <a:bodyPr spcFirstLastPara="0" vertOverflow="overflow" horzOverflow="overflow" vert="horz" wrap="square" lIns="91440" tIns="45720" rIns="91440" bIns="45720" numCol="1" spcCol="1270" rtlCol="0" fromWordArt="0" anchor="ctr" anchorCtr="0" forceAA="0" compatLnSpc="0">
          <a:noAutofit/>
        </a:bodyPr>
        <a:lstStyle/>
        <a:p>
          <a:pPr marL="0" lvl="0" indent="0" algn="ctr" defTabSz="1600200">
            <a:lnSpc>
              <a:spcPct val="90000"/>
            </a:lnSpc>
            <a:spcBef>
              <a:spcPct val="0"/>
            </a:spcBef>
            <a:spcAft>
              <a:spcPts val="880"/>
            </a:spcAft>
            <a:buNone/>
            <a:defRPr/>
          </a:pPr>
          <a:r>
            <a:rPr sz="3600" kern="1200"/>
            <a:t>Hikaye</a:t>
          </a:r>
        </a:p>
      </dsp:txBody>
      <dsp:txXfrm>
        <a:off x="3816274" y="1513812"/>
        <a:ext cx="740039" cy="740039"/>
      </dsp:txXfrm>
    </dsp:sp>
    <dsp:sp modelId="{AE568525-9C55-4EBF-9D49-FC570C55D1B7}">
      <dsp:nvSpPr>
        <dsp:cNvPr id="0" name=""/>
        <dsp:cNvSpPr/>
      </dsp:nvSpPr>
      <dsp:spPr bwMode="auto">
        <a:xfrm>
          <a:off x="2302461" y="2721091"/>
          <a:ext cx="1046573" cy="1046573"/>
        </a:xfrm>
        <a:prstGeom prst="ellipse">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hemeClr val="lt1"/>
        </a:lnRef>
        <a:fillRef idx="1">
          <a:schemeClr val="accent1">
            <a:alpha val="50000"/>
          </a:schemeClr>
        </a:fillRef>
        <a:effectRef idx="0">
          <a:srgbClr val="000000"/>
        </a:effectRef>
        <a:fontRef idx="minor">
          <a:schemeClr val="tx1"/>
        </a:fontRef>
      </dsp:style>
      <dsp:txBody>
        <a:bodyPr spcFirstLastPara="0" vertOverflow="overflow" horzOverflow="overflow" vert="horz" wrap="square" lIns="91440" tIns="45720" rIns="91440" bIns="45720" numCol="1" spcCol="1270" rtlCol="0" fromWordArt="0" anchor="ctr" anchorCtr="0" forceAA="0" compatLnSpc="0">
          <a:noAutofit/>
        </a:bodyPr>
        <a:lstStyle/>
        <a:p>
          <a:pPr marL="0" lvl="0" indent="0" algn="ctr" defTabSz="1600200">
            <a:lnSpc>
              <a:spcPct val="90000"/>
            </a:lnSpc>
            <a:spcBef>
              <a:spcPct val="0"/>
            </a:spcBef>
            <a:spcAft>
              <a:spcPts val="628"/>
            </a:spcAft>
            <a:buNone/>
            <a:defRPr/>
          </a:pPr>
          <a:r>
            <a:rPr sz="3600" kern="1200">
              <a:solidFill>
                <a:schemeClr val="bg1"/>
              </a:solidFill>
            </a:rPr>
            <a:t>Kurgu</a:t>
          </a:r>
        </a:p>
      </dsp:txBody>
      <dsp:txXfrm>
        <a:off x="2455728" y="2874358"/>
        <a:ext cx="740039" cy="740039"/>
      </dsp:txXfrm>
    </dsp:sp>
    <dsp:sp modelId="{5A4F2B75-D888-44F6-8909-8656CF9D0B6D}">
      <dsp:nvSpPr>
        <dsp:cNvPr id="0" name=""/>
        <dsp:cNvSpPr/>
      </dsp:nvSpPr>
      <dsp:spPr bwMode="auto">
        <a:xfrm>
          <a:off x="941915" y="1360545"/>
          <a:ext cx="1046573" cy="1046573"/>
        </a:xfrm>
        <a:prstGeom prst="ellipse">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hemeClr val="lt1"/>
        </a:lnRef>
        <a:fillRef idx="1">
          <a:schemeClr val="accent1">
            <a:alpha val="50000"/>
          </a:schemeClr>
        </a:fillRef>
        <a:effectRef idx="0">
          <a:srgbClr val="000000"/>
        </a:effectRef>
        <a:fontRef idx="minor">
          <a:schemeClr val="tx1"/>
        </a:fontRef>
      </dsp:style>
      <dsp:txBody>
        <a:bodyPr spcFirstLastPara="0" vertOverflow="overflow" horzOverflow="overflow" vert="horz" wrap="square" lIns="91440" tIns="45720" rIns="91440" bIns="45720" numCol="1" spcCol="1270" rtlCol="0" fromWordArt="0" anchor="ctr" anchorCtr="0" forceAA="0" compatLnSpc="0">
          <a:noAutofit/>
        </a:bodyPr>
        <a:lstStyle/>
        <a:p>
          <a:pPr marL="0" lvl="0" indent="0" algn="ctr" defTabSz="1600200">
            <a:lnSpc>
              <a:spcPct val="90000"/>
            </a:lnSpc>
            <a:spcBef>
              <a:spcPct val="0"/>
            </a:spcBef>
            <a:spcAft>
              <a:spcPts val="712"/>
            </a:spcAft>
            <a:buNone/>
            <a:defRPr/>
          </a:pPr>
          <a:r>
            <a:rPr sz="3600" kern="1200"/>
            <a:t>Görüntü</a:t>
          </a:r>
        </a:p>
      </dsp:txBody>
      <dsp:txXfrm>
        <a:off x="1095182" y="1513812"/>
        <a:ext cx="740039" cy="740039"/>
      </dsp:txXfrm>
    </dsp:sp>
  </dsp:spTree>
</dsp:drawing>
</file>

<file path=ppt/diagrams/layout1.xml><?xml version="1.0" encoding="utf-8"?>
<dgm:layoutDef xmlns:dgm="http://schemas.openxmlformats.org/drawingml/2006/diagram" xmlns:a="http://schemas.openxmlformats.org/drawingml/2006/main" uniqueId="urn:microsoft.com/office/officeart/2005/8/layout/radial3#1">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alg type="composite">
      <dgm:param type="ar" val="1"/>
    </dgm:alg>
    <dgm:shape xmlns:r="http://schemas.openxmlformats.org/officeDocument/2006/relationships" r:blip="">
      <dgm:adjLst/>
    </dgm:shape>
    <dgm:presOf/>
    <dgm:constrLst/>
    <dgm:ruleLst/>
    <dgm:varLst>
      <dgm:chMax val="1"/>
      <dgm:dir/>
      <dgm:resizeHandles val="exact"/>
    </dgm:varLst>
    <dgm:layoutNode name="radial">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varLst>
              <dgm:bulletEnabled val="1"/>
            </dgm:var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2">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alg type="composite">
      <dgm:param type="ar" val="1"/>
    </dgm:alg>
    <dgm:shape xmlns:r="http://schemas.openxmlformats.org/officeDocument/2006/relationships" r:blip="">
      <dgm:adjLst/>
    </dgm:shape>
    <dgm:presOf/>
    <dgm:constrLst/>
    <dgm:ruleLst/>
    <dgm:varLst>
      <dgm:chMax val="1"/>
      <dgm:dir/>
      <dgm:resizeHandles val="exact"/>
    </dgm:varLst>
    <dgm:layoutNode name="radial">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varLst>
              <dgm:bulletEnabled val="1"/>
            </dgm:var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655915037" name="Üstbilgi Yer Tutucusu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tr-TR"/>
          </a:p>
        </p:txBody>
      </p:sp>
      <p:sp>
        <p:nvSpPr>
          <p:cNvPr id="608632810" name="Veri Yer Tutucusu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20031CE-A856-4695-A454-3DF0A75AEC1B}" type="datetimeFigureOut">
              <a:rPr lang="tr-TR"/>
              <a:t>11.10.2025</a:t>
            </a:fld>
            <a:endParaRPr lang="tr-TR"/>
          </a:p>
        </p:txBody>
      </p:sp>
      <p:sp>
        <p:nvSpPr>
          <p:cNvPr id="717995989" name="Slayt Görüntüsü Yer Tutucusu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tr-TR"/>
          </a:p>
        </p:txBody>
      </p:sp>
      <p:sp>
        <p:nvSpPr>
          <p:cNvPr id="276835159" name="Not Yer Tutucusu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7936821" name="Altbilgi Yer Tutucusu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tr-TR"/>
          </a:p>
        </p:txBody>
      </p:sp>
      <p:sp>
        <p:nvSpPr>
          <p:cNvPr id="1290545622" name="Slayt Numarası Yer Tutucusu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F23CDCE1-C0B0-4A37-9F58-8C53BCB75688}" type="slidenum">
              <a:rPr lang="tr-TR"/>
              <a:t>‹#›</a:t>
            </a:fld>
            <a:endParaRPr lang="tr-TR"/>
          </a:p>
        </p:txBody>
      </p:sp>
    </p:spTree>
  </p:cSld>
  <p:clrMap bg1="lt1" tx1="dk1" bg2="lt2" tx2="dk2" accent1="accent1" accent2="accent2" accent3="accent3" accent4="accent4" accent5="accent5" accent6="accent6" hlink="hlink" folHlink="folHlink"/>
  <p:hf hdr="0" ftr="0" dt="0"/>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12085069" name="Slide Image Placeholder 1"/>
          <p:cNvSpPr>
            <a:spLocks noGrp="1" noRot="1" noChangeAspect="1"/>
          </p:cNvSpPr>
          <p:nvPr>
            <p:ph type="sldImg"/>
          </p:nvPr>
        </p:nvSpPr>
        <p:spPr bwMode="auto"/>
      </p:sp>
      <p:sp>
        <p:nvSpPr>
          <p:cNvPr id="92132706" name="Notes Placeholder 2"/>
          <p:cNvSpPr>
            <a:spLocks noGrp="1"/>
          </p:cNvSpPr>
          <p:nvPr>
            <p:ph type="body" idx="1"/>
          </p:nvPr>
        </p:nvSpPr>
        <p:spPr bwMode="auto"/>
        <p:txBody>
          <a:bodyPr/>
          <a:lstStyle/>
          <a:p>
            <a:pPr>
              <a:defRPr/>
            </a:pPr>
            <a:endParaRPr/>
          </a:p>
        </p:txBody>
      </p:sp>
      <p:sp>
        <p:nvSpPr>
          <p:cNvPr id="1703238479" name="Slide Number Placeholder 3"/>
          <p:cNvSpPr>
            <a:spLocks noGrp="1"/>
          </p:cNvSpPr>
          <p:nvPr>
            <p:ph type="sldNum" sz="quarter" idx="10"/>
          </p:nvPr>
        </p:nvSpPr>
        <p:spPr bwMode="auto"/>
        <p:txBody>
          <a:bodyPr/>
          <a:lstStyle/>
          <a:p>
            <a:pPr>
              <a:defRPr/>
            </a:pPr>
            <a:fld id="{B5D30D37-F0B4-76BF-01F7-B22DE2DF82C8}"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48593326" name="Slide Image Placeholder 1"/>
          <p:cNvSpPr>
            <a:spLocks noGrp="1" noRot="1" noChangeAspect="1"/>
          </p:cNvSpPr>
          <p:nvPr>
            <p:ph type="sldImg"/>
          </p:nvPr>
        </p:nvSpPr>
        <p:spPr bwMode="auto"/>
      </p:sp>
      <p:sp>
        <p:nvSpPr>
          <p:cNvPr id="131637877" name="Notes Placeholder 2"/>
          <p:cNvSpPr>
            <a:spLocks noGrp="1"/>
          </p:cNvSpPr>
          <p:nvPr>
            <p:ph type="body" idx="1"/>
          </p:nvPr>
        </p:nvSpPr>
        <p:spPr bwMode="auto"/>
        <p:txBody>
          <a:bodyPr/>
          <a:lstStyle/>
          <a:p>
            <a:pPr>
              <a:defRPr/>
            </a:pPr>
            <a:endParaRPr/>
          </a:p>
        </p:txBody>
      </p:sp>
      <p:sp>
        <p:nvSpPr>
          <p:cNvPr id="2010618677" name="Slide Number Placeholder 3"/>
          <p:cNvSpPr>
            <a:spLocks noGrp="1"/>
          </p:cNvSpPr>
          <p:nvPr>
            <p:ph type="sldNum" sz="quarter" idx="10"/>
          </p:nvPr>
        </p:nvSpPr>
        <p:spPr bwMode="auto"/>
        <p:txBody>
          <a:bodyPr/>
          <a:lstStyle/>
          <a:p>
            <a:pPr>
              <a:defRPr/>
            </a:pPr>
            <a:fld id="{D1A4C718-EC55-523C-1FB6-DB1990EE712E}"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85349748" name="Slide Image Placeholder 1"/>
          <p:cNvSpPr>
            <a:spLocks noGrp="1" noRot="1" noChangeAspect="1"/>
          </p:cNvSpPr>
          <p:nvPr>
            <p:ph type="sldImg"/>
          </p:nvPr>
        </p:nvSpPr>
        <p:spPr bwMode="auto"/>
      </p:sp>
      <p:sp>
        <p:nvSpPr>
          <p:cNvPr id="1330044592" name="Notes Placeholder 2"/>
          <p:cNvSpPr>
            <a:spLocks noGrp="1"/>
          </p:cNvSpPr>
          <p:nvPr>
            <p:ph type="body" idx="1"/>
          </p:nvPr>
        </p:nvSpPr>
        <p:spPr bwMode="auto"/>
        <p:txBody>
          <a:bodyPr/>
          <a:lstStyle/>
          <a:p>
            <a:pPr>
              <a:defRPr/>
            </a:pPr>
            <a:endParaRPr/>
          </a:p>
        </p:txBody>
      </p:sp>
      <p:sp>
        <p:nvSpPr>
          <p:cNvPr id="1467774576" name="Slide Number Placeholder 3"/>
          <p:cNvSpPr>
            <a:spLocks noGrp="1"/>
          </p:cNvSpPr>
          <p:nvPr>
            <p:ph type="sldNum" sz="quarter" idx="10"/>
          </p:nvPr>
        </p:nvSpPr>
        <p:spPr bwMode="auto"/>
        <p:txBody>
          <a:bodyPr/>
          <a:lstStyle/>
          <a:p>
            <a:pPr>
              <a:defRPr/>
            </a:pPr>
            <a:fld id="{995C7CB8-E5F5-E166-A2BF-5E009DAB5468}"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49661750" name="Slide Image Placeholder 1"/>
          <p:cNvSpPr>
            <a:spLocks noGrp="1" noRot="1" noChangeAspect="1"/>
          </p:cNvSpPr>
          <p:nvPr>
            <p:ph type="sldImg"/>
          </p:nvPr>
        </p:nvSpPr>
        <p:spPr bwMode="auto"/>
      </p:sp>
      <p:sp>
        <p:nvSpPr>
          <p:cNvPr id="758422416" name="Notes Placeholder 2"/>
          <p:cNvSpPr>
            <a:spLocks noGrp="1"/>
          </p:cNvSpPr>
          <p:nvPr>
            <p:ph type="body" idx="1"/>
          </p:nvPr>
        </p:nvSpPr>
        <p:spPr bwMode="auto"/>
        <p:txBody>
          <a:bodyPr/>
          <a:lstStyle/>
          <a:p>
            <a:pPr>
              <a:defRPr/>
            </a:pPr>
            <a:endParaRPr/>
          </a:p>
        </p:txBody>
      </p:sp>
      <p:sp>
        <p:nvSpPr>
          <p:cNvPr id="1171718369" name="Slide Number Placeholder 3"/>
          <p:cNvSpPr>
            <a:spLocks noGrp="1"/>
          </p:cNvSpPr>
          <p:nvPr>
            <p:ph type="sldNum" sz="quarter" idx="10"/>
          </p:nvPr>
        </p:nvSpPr>
        <p:spPr bwMode="auto"/>
        <p:txBody>
          <a:bodyPr/>
          <a:lstStyle/>
          <a:p>
            <a:pPr>
              <a:defRPr/>
            </a:pPr>
            <a:fld id="{6606A103-3362-D82D-3F38-A97F0F7FBD01}"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65547805" name="Slide Image Placeholder 1"/>
          <p:cNvSpPr>
            <a:spLocks noGrp="1" noRot="1" noChangeAspect="1"/>
          </p:cNvSpPr>
          <p:nvPr>
            <p:ph type="sldImg"/>
          </p:nvPr>
        </p:nvSpPr>
        <p:spPr bwMode="auto"/>
      </p:sp>
      <p:sp>
        <p:nvSpPr>
          <p:cNvPr id="2000410590" name="Notes Placeholder 2"/>
          <p:cNvSpPr>
            <a:spLocks noGrp="1"/>
          </p:cNvSpPr>
          <p:nvPr>
            <p:ph type="body" idx="1"/>
          </p:nvPr>
        </p:nvSpPr>
        <p:spPr bwMode="auto"/>
        <p:txBody>
          <a:bodyPr/>
          <a:lstStyle/>
          <a:p>
            <a:pPr>
              <a:defRPr/>
            </a:pPr>
            <a:endParaRPr/>
          </a:p>
        </p:txBody>
      </p:sp>
      <p:sp>
        <p:nvSpPr>
          <p:cNvPr id="1698773344" name="Slide Number Placeholder 3"/>
          <p:cNvSpPr>
            <a:spLocks noGrp="1"/>
          </p:cNvSpPr>
          <p:nvPr>
            <p:ph type="sldNum" sz="quarter" idx="10"/>
          </p:nvPr>
        </p:nvSpPr>
        <p:spPr bwMode="auto"/>
        <p:txBody>
          <a:bodyPr/>
          <a:lstStyle/>
          <a:p>
            <a:pPr>
              <a:defRPr/>
            </a:pPr>
            <a:fld id="{6826427E-B19F-6E6E-8C62-D650A83107FF}"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80344145" name="Slide Image Placeholder 1"/>
          <p:cNvSpPr>
            <a:spLocks noGrp="1" noRot="1" noChangeAspect="1"/>
          </p:cNvSpPr>
          <p:nvPr>
            <p:ph type="sldImg"/>
          </p:nvPr>
        </p:nvSpPr>
        <p:spPr bwMode="auto"/>
      </p:sp>
      <p:sp>
        <p:nvSpPr>
          <p:cNvPr id="1103290503" name="Notes Placeholder 2"/>
          <p:cNvSpPr>
            <a:spLocks noGrp="1"/>
          </p:cNvSpPr>
          <p:nvPr>
            <p:ph type="body" idx="1"/>
          </p:nvPr>
        </p:nvSpPr>
        <p:spPr bwMode="auto"/>
        <p:txBody>
          <a:bodyPr/>
          <a:lstStyle/>
          <a:p>
            <a:pPr>
              <a:defRPr/>
            </a:pPr>
            <a:endParaRPr/>
          </a:p>
        </p:txBody>
      </p:sp>
      <p:sp>
        <p:nvSpPr>
          <p:cNvPr id="118356804" name="Slide Number Placeholder 3"/>
          <p:cNvSpPr>
            <a:spLocks noGrp="1"/>
          </p:cNvSpPr>
          <p:nvPr>
            <p:ph type="sldNum" sz="quarter" idx="10"/>
          </p:nvPr>
        </p:nvSpPr>
        <p:spPr bwMode="auto"/>
        <p:txBody>
          <a:bodyPr/>
          <a:lstStyle/>
          <a:p>
            <a:pPr>
              <a:defRPr/>
            </a:pPr>
            <a:fld id="{4F1E85E5-CE85-6E9C-FC68-BAD8064ACC4D}"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63472115" name="Slide Image Placeholder 1"/>
          <p:cNvSpPr>
            <a:spLocks noGrp="1" noRot="1" noChangeAspect="1"/>
          </p:cNvSpPr>
          <p:nvPr>
            <p:ph type="sldImg"/>
          </p:nvPr>
        </p:nvSpPr>
        <p:spPr bwMode="auto"/>
      </p:sp>
      <p:sp>
        <p:nvSpPr>
          <p:cNvPr id="1216700497" name="Notes Placeholder 2"/>
          <p:cNvSpPr>
            <a:spLocks noGrp="1"/>
          </p:cNvSpPr>
          <p:nvPr>
            <p:ph type="body" idx="1"/>
          </p:nvPr>
        </p:nvSpPr>
        <p:spPr bwMode="auto"/>
        <p:txBody>
          <a:bodyPr/>
          <a:lstStyle/>
          <a:p>
            <a:pPr>
              <a:defRPr/>
            </a:pPr>
            <a:endParaRPr/>
          </a:p>
        </p:txBody>
      </p:sp>
      <p:sp>
        <p:nvSpPr>
          <p:cNvPr id="320364054" name="Slide Number Placeholder 3"/>
          <p:cNvSpPr>
            <a:spLocks noGrp="1"/>
          </p:cNvSpPr>
          <p:nvPr>
            <p:ph type="sldNum" sz="quarter" idx="10"/>
          </p:nvPr>
        </p:nvSpPr>
        <p:spPr bwMode="auto"/>
        <p:txBody>
          <a:bodyPr/>
          <a:lstStyle/>
          <a:p>
            <a:pPr>
              <a:defRPr/>
            </a:pPr>
            <a:fld id="{D9901F6A-9A48-642D-A918-C4A5969277BA}"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7892740" name="Slide Image Placeholder 1"/>
          <p:cNvSpPr>
            <a:spLocks noGrp="1" noRot="1" noChangeAspect="1"/>
          </p:cNvSpPr>
          <p:nvPr>
            <p:ph type="sldImg"/>
          </p:nvPr>
        </p:nvSpPr>
        <p:spPr bwMode="auto"/>
      </p:sp>
      <p:sp>
        <p:nvSpPr>
          <p:cNvPr id="345899153" name="Notes Placeholder 2"/>
          <p:cNvSpPr>
            <a:spLocks noGrp="1"/>
          </p:cNvSpPr>
          <p:nvPr>
            <p:ph type="body" idx="1"/>
          </p:nvPr>
        </p:nvSpPr>
        <p:spPr bwMode="auto"/>
        <p:txBody>
          <a:bodyPr/>
          <a:lstStyle/>
          <a:p>
            <a:pPr>
              <a:defRPr/>
            </a:pPr>
            <a:endParaRPr/>
          </a:p>
        </p:txBody>
      </p:sp>
      <p:sp>
        <p:nvSpPr>
          <p:cNvPr id="432718777" name="Slide Number Placeholder 3"/>
          <p:cNvSpPr>
            <a:spLocks noGrp="1"/>
          </p:cNvSpPr>
          <p:nvPr>
            <p:ph type="sldNum" sz="quarter" idx="10"/>
          </p:nvPr>
        </p:nvSpPr>
        <p:spPr bwMode="auto"/>
        <p:txBody>
          <a:bodyPr/>
          <a:lstStyle/>
          <a:p>
            <a:pPr>
              <a:defRPr/>
            </a:pPr>
            <a:fld id="{9FD7B870-30EB-CC02-E481-E83F4C1D490E}"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82305870" name="Slide Image Placeholder 1"/>
          <p:cNvSpPr>
            <a:spLocks noGrp="1" noRot="1" noChangeAspect="1"/>
          </p:cNvSpPr>
          <p:nvPr>
            <p:ph type="sldImg"/>
          </p:nvPr>
        </p:nvSpPr>
        <p:spPr bwMode="auto"/>
      </p:sp>
      <p:sp>
        <p:nvSpPr>
          <p:cNvPr id="1989357223" name="Notes Placeholder 2"/>
          <p:cNvSpPr>
            <a:spLocks noGrp="1"/>
          </p:cNvSpPr>
          <p:nvPr>
            <p:ph type="body" idx="1"/>
          </p:nvPr>
        </p:nvSpPr>
        <p:spPr bwMode="auto"/>
        <p:txBody>
          <a:bodyPr/>
          <a:lstStyle/>
          <a:p>
            <a:pPr>
              <a:defRPr/>
            </a:pPr>
            <a:endParaRPr/>
          </a:p>
        </p:txBody>
      </p:sp>
      <p:sp>
        <p:nvSpPr>
          <p:cNvPr id="1686093002" name="Slide Number Placeholder 3"/>
          <p:cNvSpPr>
            <a:spLocks noGrp="1"/>
          </p:cNvSpPr>
          <p:nvPr>
            <p:ph type="sldNum" sz="quarter" idx="10"/>
          </p:nvPr>
        </p:nvSpPr>
        <p:spPr bwMode="auto"/>
        <p:txBody>
          <a:bodyPr/>
          <a:lstStyle/>
          <a:p>
            <a:pPr>
              <a:defRPr/>
            </a:pPr>
            <a:fld id="{BAAB487E-E9FA-B6C9-B215-84F1ACD9FB66}"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69722046" name="Slide Image Placeholder 1"/>
          <p:cNvSpPr>
            <a:spLocks noGrp="1" noRot="1" noChangeAspect="1"/>
          </p:cNvSpPr>
          <p:nvPr>
            <p:ph type="sldImg"/>
          </p:nvPr>
        </p:nvSpPr>
        <p:spPr bwMode="auto"/>
      </p:sp>
      <p:sp>
        <p:nvSpPr>
          <p:cNvPr id="2004182939" name="Notes Placeholder 2"/>
          <p:cNvSpPr>
            <a:spLocks noGrp="1"/>
          </p:cNvSpPr>
          <p:nvPr>
            <p:ph type="body" idx="1"/>
          </p:nvPr>
        </p:nvSpPr>
        <p:spPr bwMode="auto"/>
        <p:txBody>
          <a:bodyPr/>
          <a:lstStyle/>
          <a:p>
            <a:pPr>
              <a:defRPr/>
            </a:pPr>
            <a:endParaRPr/>
          </a:p>
        </p:txBody>
      </p:sp>
      <p:sp>
        <p:nvSpPr>
          <p:cNvPr id="1698143476" name="Slide Number Placeholder 3"/>
          <p:cNvSpPr>
            <a:spLocks noGrp="1"/>
          </p:cNvSpPr>
          <p:nvPr>
            <p:ph type="sldNum" sz="quarter" idx="10"/>
          </p:nvPr>
        </p:nvSpPr>
        <p:spPr bwMode="auto"/>
        <p:txBody>
          <a:bodyPr/>
          <a:lstStyle/>
          <a:p>
            <a:pPr>
              <a:defRPr/>
            </a:pPr>
            <a:fld id="{83C22F81-0CFD-9CF4-4593-B6CBB7F05511}"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48752666" name="Slide Image Placeholder 1"/>
          <p:cNvSpPr>
            <a:spLocks noGrp="1" noRot="1" noChangeAspect="1"/>
          </p:cNvSpPr>
          <p:nvPr>
            <p:ph type="sldImg"/>
          </p:nvPr>
        </p:nvSpPr>
        <p:spPr bwMode="auto"/>
      </p:sp>
      <p:sp>
        <p:nvSpPr>
          <p:cNvPr id="1976679794" name="Notes Placeholder 2"/>
          <p:cNvSpPr>
            <a:spLocks noGrp="1"/>
          </p:cNvSpPr>
          <p:nvPr>
            <p:ph type="body" idx="1"/>
          </p:nvPr>
        </p:nvSpPr>
        <p:spPr bwMode="auto"/>
        <p:txBody>
          <a:bodyPr/>
          <a:lstStyle/>
          <a:p>
            <a:pPr>
              <a:defRPr/>
            </a:pPr>
            <a:endParaRPr/>
          </a:p>
        </p:txBody>
      </p:sp>
      <p:sp>
        <p:nvSpPr>
          <p:cNvPr id="809201781" name="Slide Number Placeholder 3"/>
          <p:cNvSpPr>
            <a:spLocks noGrp="1"/>
          </p:cNvSpPr>
          <p:nvPr>
            <p:ph type="sldNum" sz="quarter" idx="10"/>
          </p:nvPr>
        </p:nvSpPr>
        <p:spPr bwMode="auto"/>
        <p:txBody>
          <a:bodyPr/>
          <a:lstStyle/>
          <a:p>
            <a:pPr>
              <a:defRPr/>
            </a:pPr>
            <a:fld id="{9976CBD8-127B-A247-5D25-3169C000FB7B}"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7341590" name="Slide Image Placeholder 1"/>
          <p:cNvSpPr>
            <a:spLocks noGrp="1" noRot="1" noChangeAspect="1"/>
          </p:cNvSpPr>
          <p:nvPr>
            <p:ph type="sldImg"/>
          </p:nvPr>
        </p:nvSpPr>
        <p:spPr bwMode="auto"/>
      </p:sp>
      <p:sp>
        <p:nvSpPr>
          <p:cNvPr id="1750953803" name="Notes Placeholder 2"/>
          <p:cNvSpPr>
            <a:spLocks noGrp="1"/>
          </p:cNvSpPr>
          <p:nvPr>
            <p:ph type="body" idx="1"/>
          </p:nvPr>
        </p:nvSpPr>
        <p:spPr bwMode="auto"/>
        <p:txBody>
          <a:bodyPr/>
          <a:lstStyle/>
          <a:p>
            <a:pPr>
              <a:defRPr/>
            </a:pPr>
            <a:endParaRPr/>
          </a:p>
        </p:txBody>
      </p:sp>
      <p:sp>
        <p:nvSpPr>
          <p:cNvPr id="1180149393" name="Slide Number Placeholder 3"/>
          <p:cNvSpPr>
            <a:spLocks noGrp="1"/>
          </p:cNvSpPr>
          <p:nvPr>
            <p:ph type="sldNum" sz="quarter" idx="10"/>
          </p:nvPr>
        </p:nvSpPr>
        <p:spPr bwMode="auto"/>
        <p:txBody>
          <a:bodyPr/>
          <a:lstStyle/>
          <a:p>
            <a:pPr>
              <a:defRPr/>
            </a:pPr>
            <a:fld id="{E40B7BF1-C1D8-BA0B-1B9C-BE0E0F3DCC89}"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42932964" name="Slide Image Placeholder 1"/>
          <p:cNvSpPr>
            <a:spLocks noGrp="1" noRot="1" noChangeAspect="1"/>
          </p:cNvSpPr>
          <p:nvPr>
            <p:ph type="sldImg"/>
          </p:nvPr>
        </p:nvSpPr>
        <p:spPr bwMode="auto"/>
      </p:sp>
      <p:sp>
        <p:nvSpPr>
          <p:cNvPr id="985142331" name="Notes Placeholder 2"/>
          <p:cNvSpPr>
            <a:spLocks noGrp="1"/>
          </p:cNvSpPr>
          <p:nvPr>
            <p:ph type="body" idx="1"/>
          </p:nvPr>
        </p:nvSpPr>
        <p:spPr bwMode="auto"/>
        <p:txBody>
          <a:bodyPr/>
          <a:lstStyle/>
          <a:p>
            <a:pPr>
              <a:defRPr/>
            </a:pPr>
            <a:endParaRPr/>
          </a:p>
        </p:txBody>
      </p:sp>
      <p:sp>
        <p:nvSpPr>
          <p:cNvPr id="1426425704" name="Slide Number Placeholder 3"/>
          <p:cNvSpPr>
            <a:spLocks noGrp="1"/>
          </p:cNvSpPr>
          <p:nvPr>
            <p:ph type="sldNum" sz="quarter" idx="10"/>
          </p:nvPr>
        </p:nvSpPr>
        <p:spPr bwMode="auto"/>
        <p:txBody>
          <a:bodyPr/>
          <a:lstStyle/>
          <a:p>
            <a:pPr>
              <a:defRPr/>
            </a:pPr>
            <a:fld id="{EF112016-2B28-1F8A-E55C-563147F6EF07}"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40271789" name="Slide Image Placeholder 1"/>
          <p:cNvSpPr>
            <a:spLocks noGrp="1" noRot="1" noChangeAspect="1"/>
          </p:cNvSpPr>
          <p:nvPr>
            <p:ph type="sldImg"/>
          </p:nvPr>
        </p:nvSpPr>
        <p:spPr bwMode="auto"/>
      </p:sp>
      <p:sp>
        <p:nvSpPr>
          <p:cNvPr id="191423299" name="Notes Placeholder 2"/>
          <p:cNvSpPr>
            <a:spLocks noGrp="1"/>
          </p:cNvSpPr>
          <p:nvPr>
            <p:ph type="body" idx="1"/>
          </p:nvPr>
        </p:nvSpPr>
        <p:spPr bwMode="auto"/>
        <p:txBody>
          <a:bodyPr/>
          <a:lstStyle/>
          <a:p>
            <a:pPr>
              <a:defRPr/>
            </a:pPr>
            <a:endParaRPr/>
          </a:p>
        </p:txBody>
      </p:sp>
      <p:sp>
        <p:nvSpPr>
          <p:cNvPr id="432443453" name="Slide Number Placeholder 3"/>
          <p:cNvSpPr>
            <a:spLocks noGrp="1"/>
          </p:cNvSpPr>
          <p:nvPr>
            <p:ph type="sldNum" sz="quarter" idx="10"/>
          </p:nvPr>
        </p:nvSpPr>
        <p:spPr bwMode="auto"/>
        <p:txBody>
          <a:bodyPr/>
          <a:lstStyle/>
          <a:p>
            <a:pPr>
              <a:defRPr/>
            </a:pPr>
            <a:fld id="{A54EAA45-79E5-1403-E244-1FB919911B5D}"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98394721" name="Slide Image Placeholder 1"/>
          <p:cNvSpPr>
            <a:spLocks noGrp="1" noRot="1" noChangeAspect="1"/>
          </p:cNvSpPr>
          <p:nvPr>
            <p:ph type="sldImg"/>
          </p:nvPr>
        </p:nvSpPr>
        <p:spPr bwMode="auto"/>
      </p:sp>
      <p:sp>
        <p:nvSpPr>
          <p:cNvPr id="1909523190" name="Notes Placeholder 2"/>
          <p:cNvSpPr>
            <a:spLocks noGrp="1"/>
          </p:cNvSpPr>
          <p:nvPr>
            <p:ph type="body" idx="1"/>
          </p:nvPr>
        </p:nvSpPr>
        <p:spPr bwMode="auto"/>
        <p:txBody>
          <a:bodyPr/>
          <a:lstStyle/>
          <a:p>
            <a:pPr>
              <a:defRPr/>
            </a:pPr>
            <a:endParaRPr/>
          </a:p>
        </p:txBody>
      </p:sp>
      <p:sp>
        <p:nvSpPr>
          <p:cNvPr id="1676437387" name="Slide Number Placeholder 3"/>
          <p:cNvSpPr>
            <a:spLocks noGrp="1"/>
          </p:cNvSpPr>
          <p:nvPr>
            <p:ph type="sldNum" sz="quarter" idx="10"/>
          </p:nvPr>
        </p:nvSpPr>
        <p:spPr bwMode="auto"/>
        <p:txBody>
          <a:bodyPr/>
          <a:lstStyle/>
          <a:p>
            <a:pPr>
              <a:defRPr/>
            </a:pPr>
            <a:fld id="{7A3C5C2D-951E-93B5-DE88-DE54359B358E}"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55921418" name="Slide Image Placeholder 1"/>
          <p:cNvSpPr>
            <a:spLocks noGrp="1" noRot="1" noChangeAspect="1"/>
          </p:cNvSpPr>
          <p:nvPr>
            <p:ph type="sldImg"/>
          </p:nvPr>
        </p:nvSpPr>
        <p:spPr bwMode="auto"/>
      </p:sp>
      <p:sp>
        <p:nvSpPr>
          <p:cNvPr id="1132801580" name="Notes Placeholder 2"/>
          <p:cNvSpPr>
            <a:spLocks noGrp="1"/>
          </p:cNvSpPr>
          <p:nvPr>
            <p:ph type="body" idx="1"/>
          </p:nvPr>
        </p:nvSpPr>
        <p:spPr bwMode="auto"/>
        <p:txBody>
          <a:bodyPr/>
          <a:lstStyle/>
          <a:p>
            <a:pPr>
              <a:defRPr/>
            </a:pPr>
            <a:endParaRPr/>
          </a:p>
        </p:txBody>
      </p:sp>
      <p:sp>
        <p:nvSpPr>
          <p:cNvPr id="472111964" name="Slide Number Placeholder 3"/>
          <p:cNvSpPr>
            <a:spLocks noGrp="1"/>
          </p:cNvSpPr>
          <p:nvPr>
            <p:ph type="sldNum" sz="quarter" idx="10"/>
          </p:nvPr>
        </p:nvSpPr>
        <p:spPr bwMode="auto"/>
        <p:txBody>
          <a:bodyPr/>
          <a:lstStyle/>
          <a:p>
            <a:pPr>
              <a:defRPr/>
            </a:pPr>
            <a:fld id="{89A18504-E87C-B8E3-8D52-E9930102FB72}"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4665786" name="Slide Image Placeholder 1"/>
          <p:cNvSpPr>
            <a:spLocks noGrp="1" noRot="1" noChangeAspect="1"/>
          </p:cNvSpPr>
          <p:nvPr>
            <p:ph type="sldImg"/>
          </p:nvPr>
        </p:nvSpPr>
        <p:spPr bwMode="auto"/>
      </p:sp>
      <p:sp>
        <p:nvSpPr>
          <p:cNvPr id="65848835" name="Notes Placeholder 2"/>
          <p:cNvSpPr>
            <a:spLocks noGrp="1"/>
          </p:cNvSpPr>
          <p:nvPr>
            <p:ph type="body" idx="1"/>
          </p:nvPr>
        </p:nvSpPr>
        <p:spPr bwMode="auto"/>
        <p:txBody>
          <a:bodyPr/>
          <a:lstStyle/>
          <a:p>
            <a:pPr>
              <a:defRPr/>
            </a:pPr>
            <a:endParaRPr/>
          </a:p>
        </p:txBody>
      </p:sp>
      <p:sp>
        <p:nvSpPr>
          <p:cNvPr id="1539405648" name="Slide Number Placeholder 3"/>
          <p:cNvSpPr>
            <a:spLocks noGrp="1"/>
          </p:cNvSpPr>
          <p:nvPr>
            <p:ph type="sldNum" sz="quarter" idx="10"/>
          </p:nvPr>
        </p:nvSpPr>
        <p:spPr bwMode="auto"/>
        <p:txBody>
          <a:bodyPr/>
          <a:lstStyle/>
          <a:p>
            <a:pPr>
              <a:defRPr/>
            </a:pPr>
            <a:fld id="{245044DD-E06C-6048-8B10-60D1988AE07D}"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41041215" name="Slide Image Placeholder 1"/>
          <p:cNvSpPr>
            <a:spLocks noGrp="1" noRot="1" noChangeAspect="1"/>
          </p:cNvSpPr>
          <p:nvPr>
            <p:ph type="sldImg"/>
          </p:nvPr>
        </p:nvSpPr>
        <p:spPr bwMode="auto"/>
      </p:sp>
      <p:sp>
        <p:nvSpPr>
          <p:cNvPr id="1125608822" name="Notes Placeholder 2"/>
          <p:cNvSpPr>
            <a:spLocks noGrp="1"/>
          </p:cNvSpPr>
          <p:nvPr>
            <p:ph type="body" idx="1"/>
          </p:nvPr>
        </p:nvSpPr>
        <p:spPr bwMode="auto"/>
        <p:txBody>
          <a:bodyPr/>
          <a:lstStyle/>
          <a:p>
            <a:pPr>
              <a:defRPr/>
            </a:pPr>
            <a:endParaRPr/>
          </a:p>
        </p:txBody>
      </p:sp>
      <p:sp>
        <p:nvSpPr>
          <p:cNvPr id="44547337" name="Slide Number Placeholder 3"/>
          <p:cNvSpPr>
            <a:spLocks noGrp="1"/>
          </p:cNvSpPr>
          <p:nvPr>
            <p:ph type="sldNum" sz="quarter" idx="10"/>
          </p:nvPr>
        </p:nvSpPr>
        <p:spPr bwMode="auto"/>
        <p:txBody>
          <a:bodyPr/>
          <a:lstStyle/>
          <a:p>
            <a:pPr>
              <a:defRPr/>
            </a:pPr>
            <a:fld id="{B0996D06-5E55-2C9E-5C29-88A158C846A2}"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45622331" name="Slide Image Placeholder 1"/>
          <p:cNvSpPr>
            <a:spLocks noGrp="1" noRot="1" noChangeAspect="1"/>
          </p:cNvSpPr>
          <p:nvPr>
            <p:ph type="sldImg"/>
          </p:nvPr>
        </p:nvSpPr>
        <p:spPr bwMode="auto"/>
      </p:sp>
      <p:sp>
        <p:nvSpPr>
          <p:cNvPr id="550363464" name="Notes Placeholder 2"/>
          <p:cNvSpPr>
            <a:spLocks noGrp="1"/>
          </p:cNvSpPr>
          <p:nvPr>
            <p:ph type="body" idx="1"/>
          </p:nvPr>
        </p:nvSpPr>
        <p:spPr bwMode="auto"/>
        <p:txBody>
          <a:bodyPr/>
          <a:lstStyle/>
          <a:p>
            <a:pPr>
              <a:defRPr/>
            </a:pPr>
            <a:endParaRPr/>
          </a:p>
        </p:txBody>
      </p:sp>
      <p:sp>
        <p:nvSpPr>
          <p:cNvPr id="2115299034" name="Slide Number Placeholder 3"/>
          <p:cNvSpPr>
            <a:spLocks noGrp="1"/>
          </p:cNvSpPr>
          <p:nvPr>
            <p:ph type="sldNum" sz="quarter" idx="10"/>
          </p:nvPr>
        </p:nvSpPr>
        <p:spPr bwMode="auto"/>
        <p:txBody>
          <a:bodyPr/>
          <a:lstStyle/>
          <a:p>
            <a:pPr>
              <a:defRPr/>
            </a:pPr>
            <a:fld id="{0E0D6048-4874-D7F9-0911-960866E49A23}"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09555668" name="Slide Image Placeholder 1"/>
          <p:cNvSpPr>
            <a:spLocks noGrp="1" noRot="1" noChangeAspect="1"/>
          </p:cNvSpPr>
          <p:nvPr>
            <p:ph type="sldImg"/>
          </p:nvPr>
        </p:nvSpPr>
        <p:spPr bwMode="auto"/>
      </p:sp>
      <p:sp>
        <p:nvSpPr>
          <p:cNvPr id="212874340" name="Notes Placeholder 2"/>
          <p:cNvSpPr>
            <a:spLocks noGrp="1"/>
          </p:cNvSpPr>
          <p:nvPr>
            <p:ph type="body" idx="1"/>
          </p:nvPr>
        </p:nvSpPr>
        <p:spPr bwMode="auto"/>
        <p:txBody>
          <a:bodyPr/>
          <a:lstStyle/>
          <a:p>
            <a:pPr>
              <a:defRPr/>
            </a:pPr>
            <a:endParaRPr/>
          </a:p>
        </p:txBody>
      </p:sp>
      <p:sp>
        <p:nvSpPr>
          <p:cNvPr id="1194912505" name="Slide Number Placeholder 3"/>
          <p:cNvSpPr>
            <a:spLocks noGrp="1"/>
          </p:cNvSpPr>
          <p:nvPr>
            <p:ph type="sldNum" sz="quarter" idx="10"/>
          </p:nvPr>
        </p:nvSpPr>
        <p:spPr bwMode="auto"/>
        <p:txBody>
          <a:bodyPr/>
          <a:lstStyle/>
          <a:p>
            <a:pPr>
              <a:defRPr/>
            </a:pPr>
            <a:fld id="{2D2608AA-984B-95ED-8E00-45A61E296286}"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5DCDC26-13F0-3E01-56DF-1E0C6B7EEB6E}"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1875D4B-ADFC-A8E8-E80F-08BE38A75AF4}"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77871026" name="Slide Image Placeholder 1"/>
          <p:cNvSpPr>
            <a:spLocks noGrp="1" noRot="1" noChangeAspect="1"/>
          </p:cNvSpPr>
          <p:nvPr>
            <p:ph type="sldImg"/>
          </p:nvPr>
        </p:nvSpPr>
        <p:spPr bwMode="auto"/>
      </p:sp>
      <p:sp>
        <p:nvSpPr>
          <p:cNvPr id="1209984709" name="Notes Placeholder 2"/>
          <p:cNvSpPr>
            <a:spLocks noGrp="1"/>
          </p:cNvSpPr>
          <p:nvPr>
            <p:ph type="body" idx="1"/>
          </p:nvPr>
        </p:nvSpPr>
        <p:spPr bwMode="auto"/>
        <p:txBody>
          <a:bodyPr/>
          <a:lstStyle/>
          <a:p>
            <a:pPr>
              <a:defRPr/>
            </a:pPr>
            <a:endParaRPr/>
          </a:p>
        </p:txBody>
      </p:sp>
      <p:sp>
        <p:nvSpPr>
          <p:cNvPr id="304817046" name="Slide Number Placeholder 3"/>
          <p:cNvSpPr>
            <a:spLocks noGrp="1"/>
          </p:cNvSpPr>
          <p:nvPr>
            <p:ph type="sldNum" sz="quarter" idx="10"/>
          </p:nvPr>
        </p:nvSpPr>
        <p:spPr bwMode="auto"/>
        <p:txBody>
          <a:bodyPr/>
          <a:lstStyle/>
          <a:p>
            <a:pPr>
              <a:defRPr/>
            </a:pPr>
            <a:fld id="{5DC14505-5CC2-26A7-0F79-CD98577ABEE5}"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0DB4F02-98C0-6BC0-2A85-0AF97ADC0AD2}" type="slidenum">
              <a:rPr/>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Başlık Slaydı">
    <p:spTree>
      <p:nvGrpSpPr>
        <p:cNvPr id="1" name=""/>
        <p:cNvGrpSpPr/>
        <p:nvPr/>
      </p:nvGrpSpPr>
      <p:grpSpPr bwMode="auto">
        <a:xfrm>
          <a:off x="0" y="0"/>
          <a:ext cx="0" cy="0"/>
          <a:chOff x="0" y="0"/>
          <a:chExt cx="0" cy="0"/>
        </a:xfrm>
      </p:grpSpPr>
      <p:sp>
        <p:nvSpPr>
          <p:cNvPr id="1614714975" name="Unvan 1"/>
          <p:cNvSpPr>
            <a:spLocks noGrp="1"/>
          </p:cNvSpPr>
          <p:nvPr>
            <p:ph type="ctrTitle"/>
          </p:nvPr>
        </p:nvSpPr>
        <p:spPr bwMode="auto">
          <a:xfrm>
            <a:off x="1524000" y="1122363"/>
            <a:ext cx="9144000" cy="2387600"/>
          </a:xfrm>
        </p:spPr>
        <p:txBody>
          <a:bodyPr anchor="b"/>
          <a:lstStyle>
            <a:lvl1pPr algn="ctr">
              <a:defRPr sz="6000"/>
            </a:lvl1pPr>
          </a:lstStyle>
          <a:p>
            <a:pPr>
              <a:defRPr/>
            </a:pPr>
            <a:r>
              <a:rPr lang="tr-TR"/>
              <a:t>Asıl başlık stili için tıklatın</a:t>
            </a:r>
            <a:endParaRPr/>
          </a:p>
        </p:txBody>
      </p:sp>
      <p:sp>
        <p:nvSpPr>
          <p:cNvPr id="54978492" name="Alt Başlık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tr-TR"/>
              <a:t>Asıl alt başlık stilini düzenlemek için tıklayın</a:t>
            </a:r>
            <a:endParaRPr/>
          </a:p>
        </p:txBody>
      </p:sp>
      <p:sp>
        <p:nvSpPr>
          <p:cNvPr id="1993100672" name="Veri Yer Tutucusu 3"/>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722763088" name="Altbilgi Yer Tutucusu 4"/>
          <p:cNvSpPr>
            <a:spLocks noGrp="1"/>
          </p:cNvSpPr>
          <p:nvPr>
            <p:ph type="ftr" sz="quarter" idx="11"/>
          </p:nvPr>
        </p:nvSpPr>
        <p:spPr bwMode="auto"/>
        <p:txBody>
          <a:bodyPr/>
          <a:lstStyle/>
          <a:p>
            <a:pPr>
              <a:defRPr/>
            </a:pPr>
            <a:endParaRPr lang="tr-TR"/>
          </a:p>
        </p:txBody>
      </p:sp>
      <p:sp>
        <p:nvSpPr>
          <p:cNvPr id="287376694"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Başlık ve İçerik">
    <p:spTree>
      <p:nvGrpSpPr>
        <p:cNvPr id="1" name=""/>
        <p:cNvGrpSpPr/>
        <p:nvPr/>
      </p:nvGrpSpPr>
      <p:grpSpPr bwMode="auto">
        <a:xfrm>
          <a:off x="0" y="0"/>
          <a:ext cx="0" cy="0"/>
          <a:chOff x="0" y="0"/>
          <a:chExt cx="0" cy="0"/>
        </a:xfrm>
      </p:grpSpPr>
      <p:sp>
        <p:nvSpPr>
          <p:cNvPr id="233688271" name="Unvan 1"/>
          <p:cNvSpPr>
            <a:spLocks noGrp="1"/>
          </p:cNvSpPr>
          <p:nvPr>
            <p:ph type="title"/>
          </p:nvPr>
        </p:nvSpPr>
        <p:spPr bwMode="auto"/>
        <p:txBody>
          <a:bodyPr/>
          <a:lstStyle/>
          <a:p>
            <a:pPr>
              <a:defRPr/>
            </a:pPr>
            <a:r>
              <a:rPr lang="tr-TR"/>
              <a:t>Asıl başlık stili için tıklatın</a:t>
            </a:r>
            <a:endParaRPr/>
          </a:p>
        </p:txBody>
      </p:sp>
      <p:sp>
        <p:nvSpPr>
          <p:cNvPr id="1501374010" name="İçerik Yer Tutucusu 2"/>
          <p:cNvSpPr>
            <a:spLocks noGrp="1"/>
          </p:cNvSpPr>
          <p:nvPr>
            <p:ph idx="1"/>
          </p:nvPr>
        </p:nvSpPr>
        <p:spPr bwMode="auto"/>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854680714" name="Veri Yer Tutucusu 3"/>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1011860251" name="Altbilgi Yer Tutucusu 4"/>
          <p:cNvSpPr>
            <a:spLocks noGrp="1"/>
          </p:cNvSpPr>
          <p:nvPr>
            <p:ph type="ftr" sz="quarter" idx="11"/>
          </p:nvPr>
        </p:nvSpPr>
        <p:spPr bwMode="auto"/>
        <p:txBody>
          <a:bodyPr/>
          <a:lstStyle/>
          <a:p>
            <a:pPr>
              <a:defRPr/>
            </a:pPr>
            <a:endParaRPr lang="tr-TR"/>
          </a:p>
        </p:txBody>
      </p:sp>
      <p:sp>
        <p:nvSpPr>
          <p:cNvPr id="1523638963"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Bölüm Üstbilgisi">
    <p:spTree>
      <p:nvGrpSpPr>
        <p:cNvPr id="1" name=""/>
        <p:cNvGrpSpPr/>
        <p:nvPr/>
      </p:nvGrpSpPr>
      <p:grpSpPr bwMode="auto">
        <a:xfrm>
          <a:off x="0" y="0"/>
          <a:ext cx="0" cy="0"/>
          <a:chOff x="0" y="0"/>
          <a:chExt cx="0" cy="0"/>
        </a:xfrm>
      </p:grpSpPr>
      <p:sp>
        <p:nvSpPr>
          <p:cNvPr id="1829775436" name="Unvan 1"/>
          <p:cNvSpPr>
            <a:spLocks noGrp="1"/>
          </p:cNvSpPr>
          <p:nvPr>
            <p:ph type="title"/>
          </p:nvPr>
        </p:nvSpPr>
        <p:spPr bwMode="auto">
          <a:xfrm>
            <a:off x="831850" y="1709738"/>
            <a:ext cx="10515600" cy="2852737"/>
          </a:xfrm>
        </p:spPr>
        <p:txBody>
          <a:bodyPr anchor="b"/>
          <a:lstStyle>
            <a:lvl1pPr>
              <a:defRPr sz="6000"/>
            </a:lvl1pPr>
          </a:lstStyle>
          <a:p>
            <a:pPr>
              <a:defRPr/>
            </a:pPr>
            <a:r>
              <a:rPr lang="tr-TR"/>
              <a:t>Asıl başlık stili için tıklatın</a:t>
            </a:r>
            <a:endParaRPr/>
          </a:p>
        </p:txBody>
      </p:sp>
      <p:sp>
        <p:nvSpPr>
          <p:cNvPr id="1416752721" name="Metin Yer Tutucusu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tr-TR"/>
              <a:t>Asıl metin stillerini düzenle</a:t>
            </a:r>
            <a:endParaRPr/>
          </a:p>
        </p:txBody>
      </p:sp>
      <p:sp>
        <p:nvSpPr>
          <p:cNvPr id="1695940759" name="Veri Yer Tutucusu 3"/>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298071537" name="Altbilgi Yer Tutucusu 4"/>
          <p:cNvSpPr>
            <a:spLocks noGrp="1"/>
          </p:cNvSpPr>
          <p:nvPr>
            <p:ph type="ftr" sz="quarter" idx="11"/>
          </p:nvPr>
        </p:nvSpPr>
        <p:spPr bwMode="auto"/>
        <p:txBody>
          <a:bodyPr/>
          <a:lstStyle/>
          <a:p>
            <a:pPr>
              <a:defRPr/>
            </a:pPr>
            <a:endParaRPr lang="tr-TR"/>
          </a:p>
        </p:txBody>
      </p:sp>
      <p:sp>
        <p:nvSpPr>
          <p:cNvPr id="270376964"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İki İçerik">
    <p:spTree>
      <p:nvGrpSpPr>
        <p:cNvPr id="1" name=""/>
        <p:cNvGrpSpPr/>
        <p:nvPr/>
      </p:nvGrpSpPr>
      <p:grpSpPr bwMode="auto">
        <a:xfrm>
          <a:off x="0" y="0"/>
          <a:ext cx="0" cy="0"/>
          <a:chOff x="0" y="0"/>
          <a:chExt cx="0" cy="0"/>
        </a:xfrm>
      </p:grpSpPr>
      <p:sp>
        <p:nvSpPr>
          <p:cNvPr id="483503371" name="Unvan 1"/>
          <p:cNvSpPr>
            <a:spLocks noGrp="1"/>
          </p:cNvSpPr>
          <p:nvPr>
            <p:ph type="title"/>
          </p:nvPr>
        </p:nvSpPr>
        <p:spPr bwMode="auto"/>
        <p:txBody>
          <a:bodyPr/>
          <a:lstStyle/>
          <a:p>
            <a:pPr>
              <a:defRPr/>
            </a:pPr>
            <a:r>
              <a:rPr lang="tr-TR"/>
              <a:t>Asıl başlık stili için tıklatın</a:t>
            </a:r>
            <a:endParaRPr/>
          </a:p>
        </p:txBody>
      </p:sp>
      <p:sp>
        <p:nvSpPr>
          <p:cNvPr id="2003435352" name="İçerik Yer Tutucusu 2"/>
          <p:cNvSpPr>
            <a:spLocks noGrp="1"/>
          </p:cNvSpPr>
          <p:nvPr>
            <p:ph sz="half" idx="1"/>
          </p:nvPr>
        </p:nvSpPr>
        <p:spPr bwMode="auto">
          <a:xfrm>
            <a:off x="838200" y="1825625"/>
            <a:ext cx="5181600" cy="435133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360143328" name="İçerik Yer Tutucusu 3"/>
          <p:cNvSpPr>
            <a:spLocks noGrp="1"/>
          </p:cNvSpPr>
          <p:nvPr>
            <p:ph sz="half" idx="2"/>
          </p:nvPr>
        </p:nvSpPr>
        <p:spPr bwMode="auto">
          <a:xfrm>
            <a:off x="6172200" y="1825625"/>
            <a:ext cx="5181600" cy="435133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349672703" name="Veri Yer Tutucusu 4"/>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755702747" name="Altbilgi Yer Tutucusu 5"/>
          <p:cNvSpPr>
            <a:spLocks noGrp="1"/>
          </p:cNvSpPr>
          <p:nvPr>
            <p:ph type="ftr" sz="quarter" idx="11"/>
          </p:nvPr>
        </p:nvSpPr>
        <p:spPr bwMode="auto"/>
        <p:txBody>
          <a:bodyPr/>
          <a:lstStyle/>
          <a:p>
            <a:pPr>
              <a:defRPr/>
            </a:pPr>
            <a:endParaRPr lang="tr-TR"/>
          </a:p>
        </p:txBody>
      </p:sp>
      <p:sp>
        <p:nvSpPr>
          <p:cNvPr id="1890507635" name="Slayt Numarası Yer Tutucusu 6"/>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Karşılaştırma">
    <p:spTree>
      <p:nvGrpSpPr>
        <p:cNvPr id="1" name=""/>
        <p:cNvGrpSpPr/>
        <p:nvPr/>
      </p:nvGrpSpPr>
      <p:grpSpPr bwMode="auto">
        <a:xfrm>
          <a:off x="0" y="0"/>
          <a:ext cx="0" cy="0"/>
          <a:chOff x="0" y="0"/>
          <a:chExt cx="0" cy="0"/>
        </a:xfrm>
      </p:grpSpPr>
      <p:sp>
        <p:nvSpPr>
          <p:cNvPr id="1131696686" name="Unvan 1"/>
          <p:cNvSpPr>
            <a:spLocks noGrp="1"/>
          </p:cNvSpPr>
          <p:nvPr>
            <p:ph type="title"/>
          </p:nvPr>
        </p:nvSpPr>
        <p:spPr bwMode="auto">
          <a:xfrm>
            <a:off x="839788" y="365125"/>
            <a:ext cx="10515600" cy="1325563"/>
          </a:xfrm>
        </p:spPr>
        <p:txBody>
          <a:bodyPr/>
          <a:lstStyle/>
          <a:p>
            <a:pPr>
              <a:defRPr/>
            </a:pPr>
            <a:r>
              <a:rPr lang="tr-TR"/>
              <a:t>Asıl başlık stili için tıklatın</a:t>
            </a:r>
            <a:endParaRPr/>
          </a:p>
        </p:txBody>
      </p:sp>
      <p:sp>
        <p:nvSpPr>
          <p:cNvPr id="578512246" name="Metin Yer Tutucusu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tr-TR"/>
              <a:t>Asıl metin stillerini düzenle</a:t>
            </a:r>
            <a:endParaRPr/>
          </a:p>
        </p:txBody>
      </p:sp>
      <p:sp>
        <p:nvSpPr>
          <p:cNvPr id="1898705867" name="İçerik Yer Tutucusu 3"/>
          <p:cNvSpPr>
            <a:spLocks noGrp="1"/>
          </p:cNvSpPr>
          <p:nvPr>
            <p:ph sz="half" idx="2"/>
          </p:nvPr>
        </p:nvSpPr>
        <p:spPr bwMode="auto">
          <a:xfrm>
            <a:off x="839788" y="2505074"/>
            <a:ext cx="5157787" cy="368458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932158928" name="Metin Yer Tutucusu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tr-TR"/>
              <a:t>Asıl metin stillerini düzenle</a:t>
            </a:r>
            <a:endParaRPr/>
          </a:p>
        </p:txBody>
      </p:sp>
      <p:sp>
        <p:nvSpPr>
          <p:cNvPr id="1752238839" name="İçerik Yer Tutucusu 5"/>
          <p:cNvSpPr>
            <a:spLocks noGrp="1"/>
          </p:cNvSpPr>
          <p:nvPr>
            <p:ph sz="quarter" idx="4"/>
          </p:nvPr>
        </p:nvSpPr>
        <p:spPr bwMode="auto">
          <a:xfrm>
            <a:off x="6172200" y="2505074"/>
            <a:ext cx="5183188" cy="3684588"/>
          </a:xfrm>
        </p:spPr>
        <p:txBody>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475445244" name="Veri Yer Tutucusu 6"/>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320223560" name="Altbilgi Yer Tutucusu 7"/>
          <p:cNvSpPr>
            <a:spLocks noGrp="1"/>
          </p:cNvSpPr>
          <p:nvPr>
            <p:ph type="ftr" sz="quarter" idx="11"/>
          </p:nvPr>
        </p:nvSpPr>
        <p:spPr bwMode="auto"/>
        <p:txBody>
          <a:bodyPr/>
          <a:lstStyle/>
          <a:p>
            <a:pPr>
              <a:defRPr/>
            </a:pPr>
            <a:endParaRPr lang="tr-TR"/>
          </a:p>
        </p:txBody>
      </p:sp>
      <p:sp>
        <p:nvSpPr>
          <p:cNvPr id="745838084" name="Slayt Numarası Yer Tutucusu 8"/>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Yalnızca Başlık">
    <p:spTree>
      <p:nvGrpSpPr>
        <p:cNvPr id="1" name=""/>
        <p:cNvGrpSpPr/>
        <p:nvPr/>
      </p:nvGrpSpPr>
      <p:grpSpPr bwMode="auto">
        <a:xfrm>
          <a:off x="0" y="0"/>
          <a:ext cx="0" cy="0"/>
          <a:chOff x="0" y="0"/>
          <a:chExt cx="0" cy="0"/>
        </a:xfrm>
      </p:grpSpPr>
      <p:sp>
        <p:nvSpPr>
          <p:cNvPr id="445626480" name="Unvan 1"/>
          <p:cNvSpPr>
            <a:spLocks noGrp="1"/>
          </p:cNvSpPr>
          <p:nvPr>
            <p:ph type="title"/>
          </p:nvPr>
        </p:nvSpPr>
        <p:spPr bwMode="auto"/>
        <p:txBody>
          <a:bodyPr/>
          <a:lstStyle/>
          <a:p>
            <a:pPr>
              <a:defRPr/>
            </a:pPr>
            <a:r>
              <a:rPr lang="tr-TR"/>
              <a:t>Asıl başlık stili için tıklatın</a:t>
            </a:r>
            <a:endParaRPr/>
          </a:p>
        </p:txBody>
      </p:sp>
      <p:sp>
        <p:nvSpPr>
          <p:cNvPr id="1035671585" name="Veri Yer Tutucusu 2"/>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1659277430" name="Altbilgi Yer Tutucusu 3"/>
          <p:cNvSpPr>
            <a:spLocks noGrp="1"/>
          </p:cNvSpPr>
          <p:nvPr>
            <p:ph type="ftr" sz="quarter" idx="11"/>
          </p:nvPr>
        </p:nvSpPr>
        <p:spPr bwMode="auto"/>
        <p:txBody>
          <a:bodyPr/>
          <a:lstStyle/>
          <a:p>
            <a:pPr>
              <a:defRPr/>
            </a:pPr>
            <a:endParaRPr lang="tr-TR"/>
          </a:p>
        </p:txBody>
      </p:sp>
      <p:sp>
        <p:nvSpPr>
          <p:cNvPr id="965666837" name="Slayt Numarası Yer Tutucusu 4"/>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Boş">
    <p:spTree>
      <p:nvGrpSpPr>
        <p:cNvPr id="1" name=""/>
        <p:cNvGrpSpPr/>
        <p:nvPr/>
      </p:nvGrpSpPr>
      <p:grpSpPr bwMode="auto">
        <a:xfrm>
          <a:off x="0" y="0"/>
          <a:ext cx="0" cy="0"/>
          <a:chOff x="0" y="0"/>
          <a:chExt cx="0" cy="0"/>
        </a:xfrm>
      </p:grpSpPr>
      <p:sp>
        <p:nvSpPr>
          <p:cNvPr id="519288874" name="Veri Yer Tutucusu 1"/>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1484990563" name="Altbilgi Yer Tutucusu 2"/>
          <p:cNvSpPr>
            <a:spLocks noGrp="1"/>
          </p:cNvSpPr>
          <p:nvPr>
            <p:ph type="ftr" sz="quarter" idx="11"/>
          </p:nvPr>
        </p:nvSpPr>
        <p:spPr bwMode="auto"/>
        <p:txBody>
          <a:bodyPr/>
          <a:lstStyle/>
          <a:p>
            <a:pPr>
              <a:defRPr/>
            </a:pPr>
            <a:endParaRPr lang="tr-TR"/>
          </a:p>
        </p:txBody>
      </p:sp>
      <p:sp>
        <p:nvSpPr>
          <p:cNvPr id="981760289" name="Slayt Numarası Yer Tutucusu 3"/>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Başlıklı İçerik">
    <p:spTree>
      <p:nvGrpSpPr>
        <p:cNvPr id="1" name=""/>
        <p:cNvGrpSpPr/>
        <p:nvPr/>
      </p:nvGrpSpPr>
      <p:grpSpPr bwMode="auto">
        <a:xfrm>
          <a:off x="0" y="0"/>
          <a:ext cx="0" cy="0"/>
          <a:chOff x="0" y="0"/>
          <a:chExt cx="0" cy="0"/>
        </a:xfrm>
      </p:grpSpPr>
      <p:sp>
        <p:nvSpPr>
          <p:cNvPr id="512199326" name="Unvan 1"/>
          <p:cNvSpPr>
            <a:spLocks noGrp="1"/>
          </p:cNvSpPr>
          <p:nvPr>
            <p:ph type="title"/>
          </p:nvPr>
        </p:nvSpPr>
        <p:spPr bwMode="auto">
          <a:xfrm>
            <a:off x="839788" y="457200"/>
            <a:ext cx="3932237" cy="1600200"/>
          </a:xfrm>
        </p:spPr>
        <p:txBody>
          <a:bodyPr anchor="b"/>
          <a:lstStyle>
            <a:lvl1pPr>
              <a:defRPr sz="3200"/>
            </a:lvl1pPr>
          </a:lstStyle>
          <a:p>
            <a:pPr>
              <a:defRPr/>
            </a:pPr>
            <a:r>
              <a:rPr lang="tr-TR"/>
              <a:t>Asıl başlık stili için tıklatın</a:t>
            </a:r>
            <a:endParaRPr/>
          </a:p>
        </p:txBody>
      </p:sp>
      <p:sp>
        <p:nvSpPr>
          <p:cNvPr id="1869505092" name="İçerik Yer Tutucusu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92308192" name="Metin Yer Tutucusu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tr-TR"/>
              <a:t>Asıl metin stillerini düzenle</a:t>
            </a:r>
            <a:endParaRPr/>
          </a:p>
        </p:txBody>
      </p:sp>
      <p:sp>
        <p:nvSpPr>
          <p:cNvPr id="473635807" name="Veri Yer Tutucusu 4"/>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168182659" name="Altbilgi Yer Tutucusu 5"/>
          <p:cNvSpPr>
            <a:spLocks noGrp="1"/>
          </p:cNvSpPr>
          <p:nvPr>
            <p:ph type="ftr" sz="quarter" idx="11"/>
          </p:nvPr>
        </p:nvSpPr>
        <p:spPr bwMode="auto"/>
        <p:txBody>
          <a:bodyPr/>
          <a:lstStyle/>
          <a:p>
            <a:pPr>
              <a:defRPr/>
            </a:pPr>
            <a:endParaRPr lang="tr-TR"/>
          </a:p>
        </p:txBody>
      </p:sp>
      <p:sp>
        <p:nvSpPr>
          <p:cNvPr id="82016583" name="Slayt Numarası Yer Tutucusu 6"/>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aşlıklı Resim">
    <p:spTree>
      <p:nvGrpSpPr>
        <p:cNvPr id="1" name=""/>
        <p:cNvGrpSpPr/>
        <p:nvPr/>
      </p:nvGrpSpPr>
      <p:grpSpPr bwMode="auto">
        <a:xfrm>
          <a:off x="0" y="0"/>
          <a:ext cx="0" cy="0"/>
          <a:chOff x="0" y="0"/>
          <a:chExt cx="0" cy="0"/>
        </a:xfrm>
      </p:grpSpPr>
      <p:sp>
        <p:nvSpPr>
          <p:cNvPr id="1065430228" name="Unvan 1"/>
          <p:cNvSpPr>
            <a:spLocks noGrp="1"/>
          </p:cNvSpPr>
          <p:nvPr>
            <p:ph type="title"/>
          </p:nvPr>
        </p:nvSpPr>
        <p:spPr bwMode="auto">
          <a:xfrm>
            <a:off x="839788" y="457200"/>
            <a:ext cx="3932237" cy="1600200"/>
          </a:xfrm>
        </p:spPr>
        <p:txBody>
          <a:bodyPr anchor="b"/>
          <a:lstStyle>
            <a:lvl1pPr>
              <a:defRPr sz="3200"/>
            </a:lvl1pPr>
          </a:lstStyle>
          <a:p>
            <a:pPr>
              <a:defRPr/>
            </a:pPr>
            <a:r>
              <a:rPr lang="tr-TR"/>
              <a:t>Asıl başlık stili için tıklatın</a:t>
            </a:r>
            <a:endParaRPr/>
          </a:p>
        </p:txBody>
      </p:sp>
      <p:sp>
        <p:nvSpPr>
          <p:cNvPr id="1865190097" name="Resim Yer Tutucusu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tr-TR"/>
          </a:p>
        </p:txBody>
      </p:sp>
      <p:sp>
        <p:nvSpPr>
          <p:cNvPr id="768827320" name="Metin Yer Tutucusu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tr-TR"/>
              <a:t>Asıl metin stillerini düzenle</a:t>
            </a:r>
            <a:endParaRPr/>
          </a:p>
        </p:txBody>
      </p:sp>
      <p:sp>
        <p:nvSpPr>
          <p:cNvPr id="1652489523" name="Veri Yer Tutucusu 4"/>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1009909295" name="Altbilgi Yer Tutucusu 5"/>
          <p:cNvSpPr>
            <a:spLocks noGrp="1"/>
          </p:cNvSpPr>
          <p:nvPr>
            <p:ph type="ftr" sz="quarter" idx="11"/>
          </p:nvPr>
        </p:nvSpPr>
        <p:spPr bwMode="auto"/>
        <p:txBody>
          <a:bodyPr/>
          <a:lstStyle/>
          <a:p>
            <a:pPr>
              <a:defRPr/>
            </a:pPr>
            <a:endParaRPr lang="tr-TR"/>
          </a:p>
        </p:txBody>
      </p:sp>
      <p:sp>
        <p:nvSpPr>
          <p:cNvPr id="53471412" name="Slayt Numarası Yer Tutucusu 6"/>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Başlık ve Dikey Metin">
    <p:spTree>
      <p:nvGrpSpPr>
        <p:cNvPr id="1" name=""/>
        <p:cNvGrpSpPr/>
        <p:nvPr/>
      </p:nvGrpSpPr>
      <p:grpSpPr bwMode="auto">
        <a:xfrm>
          <a:off x="0" y="0"/>
          <a:ext cx="0" cy="0"/>
          <a:chOff x="0" y="0"/>
          <a:chExt cx="0" cy="0"/>
        </a:xfrm>
      </p:grpSpPr>
      <p:sp>
        <p:nvSpPr>
          <p:cNvPr id="1465815613" name="Unvan 1"/>
          <p:cNvSpPr>
            <a:spLocks noGrp="1"/>
          </p:cNvSpPr>
          <p:nvPr>
            <p:ph type="title"/>
          </p:nvPr>
        </p:nvSpPr>
        <p:spPr bwMode="auto"/>
        <p:txBody>
          <a:bodyPr/>
          <a:lstStyle/>
          <a:p>
            <a:pPr>
              <a:defRPr/>
            </a:pPr>
            <a:r>
              <a:rPr lang="tr-TR"/>
              <a:t>Asıl başlık stili için tıklatın</a:t>
            </a:r>
            <a:endParaRPr/>
          </a:p>
        </p:txBody>
      </p:sp>
      <p:sp>
        <p:nvSpPr>
          <p:cNvPr id="1114166585" name="Dikey Metin Yer Tutucusu 2"/>
          <p:cNvSpPr>
            <a:spLocks noGrp="1"/>
          </p:cNvSpPr>
          <p:nvPr>
            <p:ph type="body" orient="vert" idx="1"/>
          </p:nvPr>
        </p:nvSpPr>
        <p:spPr bwMode="auto"/>
        <p:txBody>
          <a:bodyPr vert="eaVert"/>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1099118496" name="Veri Yer Tutucusu 3"/>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562852161" name="Altbilgi Yer Tutucusu 4"/>
          <p:cNvSpPr>
            <a:spLocks noGrp="1"/>
          </p:cNvSpPr>
          <p:nvPr>
            <p:ph type="ftr" sz="quarter" idx="11"/>
          </p:nvPr>
        </p:nvSpPr>
        <p:spPr bwMode="auto"/>
        <p:txBody>
          <a:bodyPr/>
          <a:lstStyle/>
          <a:p>
            <a:pPr>
              <a:defRPr/>
            </a:pPr>
            <a:endParaRPr lang="tr-TR"/>
          </a:p>
        </p:txBody>
      </p:sp>
      <p:sp>
        <p:nvSpPr>
          <p:cNvPr id="2041448009"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Dikey Başlık ve Metin">
    <p:spTree>
      <p:nvGrpSpPr>
        <p:cNvPr id="1" name=""/>
        <p:cNvGrpSpPr/>
        <p:nvPr/>
      </p:nvGrpSpPr>
      <p:grpSpPr bwMode="auto">
        <a:xfrm>
          <a:off x="0" y="0"/>
          <a:ext cx="0" cy="0"/>
          <a:chOff x="0" y="0"/>
          <a:chExt cx="0" cy="0"/>
        </a:xfrm>
      </p:grpSpPr>
      <p:sp>
        <p:nvSpPr>
          <p:cNvPr id="690361287" name="Dikey Başlık 1"/>
          <p:cNvSpPr>
            <a:spLocks noGrp="1"/>
          </p:cNvSpPr>
          <p:nvPr>
            <p:ph type="title" orient="vert"/>
          </p:nvPr>
        </p:nvSpPr>
        <p:spPr bwMode="auto">
          <a:xfrm>
            <a:off x="8724900" y="365125"/>
            <a:ext cx="2628900" cy="5811838"/>
          </a:xfrm>
        </p:spPr>
        <p:txBody>
          <a:bodyPr vert="eaVert"/>
          <a:lstStyle/>
          <a:p>
            <a:pPr>
              <a:defRPr/>
            </a:pPr>
            <a:r>
              <a:rPr lang="tr-TR"/>
              <a:t>Asıl başlık stili için tıklatın</a:t>
            </a:r>
            <a:endParaRPr/>
          </a:p>
        </p:txBody>
      </p:sp>
      <p:sp>
        <p:nvSpPr>
          <p:cNvPr id="2082033507" name="Dikey Metin Yer Tutucusu 2"/>
          <p:cNvSpPr>
            <a:spLocks noGrp="1"/>
          </p:cNvSpPr>
          <p:nvPr>
            <p:ph type="body" orient="vert" idx="1"/>
          </p:nvPr>
        </p:nvSpPr>
        <p:spPr bwMode="auto">
          <a:xfrm>
            <a:off x="838200" y="365125"/>
            <a:ext cx="7734300" cy="5811838"/>
          </a:xfrm>
        </p:spPr>
        <p:txBody>
          <a:bodyPr vert="eaVert"/>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317587646" name="Veri Yer Tutucusu 3"/>
          <p:cNvSpPr>
            <a:spLocks noGrp="1"/>
          </p:cNvSpPr>
          <p:nvPr>
            <p:ph type="dt" sz="half" idx="10"/>
          </p:nvPr>
        </p:nvSpPr>
        <p:spPr bwMode="auto"/>
        <p:txBody>
          <a:bodyPr/>
          <a:lstStyle/>
          <a:p>
            <a:pPr>
              <a:defRPr/>
            </a:pPr>
            <a:fld id="{0FBD2207-E8C3-413F-A610-77BF1C3B7E53}" type="datetimeFigureOut">
              <a:rPr lang="tr-TR"/>
              <a:t>11.10.2025</a:t>
            </a:fld>
            <a:endParaRPr lang="tr-TR"/>
          </a:p>
        </p:txBody>
      </p:sp>
      <p:sp>
        <p:nvSpPr>
          <p:cNvPr id="1490211959" name="Altbilgi Yer Tutucusu 4"/>
          <p:cNvSpPr>
            <a:spLocks noGrp="1"/>
          </p:cNvSpPr>
          <p:nvPr>
            <p:ph type="ftr" sz="quarter" idx="11"/>
          </p:nvPr>
        </p:nvSpPr>
        <p:spPr bwMode="auto"/>
        <p:txBody>
          <a:bodyPr/>
          <a:lstStyle/>
          <a:p>
            <a:pPr>
              <a:defRPr/>
            </a:pPr>
            <a:endParaRPr lang="tr-TR"/>
          </a:p>
        </p:txBody>
      </p:sp>
      <p:sp>
        <p:nvSpPr>
          <p:cNvPr id="139918249" name="Slayt Numarası Yer Tutucusu 5"/>
          <p:cNvSpPr>
            <a:spLocks noGrp="1"/>
          </p:cNvSpPr>
          <p:nvPr>
            <p:ph type="sldNum" sz="quarter" idx="12"/>
          </p:nvPr>
        </p:nvSpPr>
        <p:spPr bwMode="auto"/>
        <p:txBody>
          <a:bodyPr/>
          <a:lstStyle/>
          <a:p>
            <a:pPr>
              <a:defRPr/>
            </a:pPr>
            <a:fld id="{6DDF7908-04BB-4B59-B73D-57ED37E9036F}" type="slidenum">
              <a:rPr lang="tr-T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lum/>
          </a:blip>
          <a:srcRect t="980" b="980"/>
          <a:stretch/>
        </a:blipFill>
        <a:effectLst/>
      </p:bgPr>
    </p:bg>
    <p:spTree>
      <p:nvGrpSpPr>
        <p:cNvPr id="1" name=""/>
        <p:cNvGrpSpPr/>
        <p:nvPr/>
      </p:nvGrpSpPr>
      <p:grpSpPr bwMode="auto">
        <a:xfrm>
          <a:off x="0" y="0"/>
          <a:ext cx="0" cy="0"/>
          <a:chOff x="0" y="0"/>
          <a:chExt cx="0" cy="0"/>
        </a:xfrm>
      </p:grpSpPr>
      <p:sp>
        <p:nvSpPr>
          <p:cNvPr id="1958136777" name="Başlık Yer Tutucusu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tr-TR"/>
              <a:t>Asıl başlık stili için tıklatın</a:t>
            </a:r>
            <a:endParaRPr/>
          </a:p>
        </p:txBody>
      </p:sp>
      <p:sp>
        <p:nvSpPr>
          <p:cNvPr id="1534412817" name="Metin Yer Tutucusu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tr-TR"/>
              <a:t>Asıl metin stillerini düzenle</a:t>
            </a:r>
            <a:endParaRPr/>
          </a:p>
          <a:p>
            <a:pPr lvl="1">
              <a:defRPr/>
            </a:pPr>
            <a:r>
              <a:rPr lang="tr-TR"/>
              <a:t>İkinci düzey</a:t>
            </a:r>
            <a:endParaRPr/>
          </a:p>
          <a:p>
            <a:pPr lvl="2">
              <a:defRPr/>
            </a:pPr>
            <a:r>
              <a:rPr lang="tr-TR"/>
              <a:t>Üçüncü düzey</a:t>
            </a:r>
            <a:endParaRPr/>
          </a:p>
          <a:p>
            <a:pPr lvl="3">
              <a:defRPr/>
            </a:pPr>
            <a:r>
              <a:rPr lang="tr-TR"/>
              <a:t>Dördüncü düzey</a:t>
            </a:r>
            <a:endParaRPr/>
          </a:p>
          <a:p>
            <a:pPr lvl="4">
              <a:defRPr/>
            </a:pPr>
            <a:r>
              <a:rPr lang="tr-TR"/>
              <a:t>Beşinci düzey</a:t>
            </a:r>
            <a:endParaRPr/>
          </a:p>
        </p:txBody>
      </p:sp>
      <p:sp>
        <p:nvSpPr>
          <p:cNvPr id="741543759" name="Veri Yer Tutucusu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FBD2207-E8C3-413F-A610-77BF1C3B7E53}" type="datetimeFigureOut">
              <a:rPr lang="tr-TR"/>
              <a:t>11.10.2025</a:t>
            </a:fld>
            <a:endParaRPr lang="tr-TR"/>
          </a:p>
        </p:txBody>
      </p:sp>
      <p:sp>
        <p:nvSpPr>
          <p:cNvPr id="898953539" name="Altbilgi Yer Tutucusu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tr-TR"/>
          </a:p>
        </p:txBody>
      </p:sp>
      <p:sp>
        <p:nvSpPr>
          <p:cNvPr id="1325643854" name="Slayt Numarası Yer Tutucusu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DDF7908-04BB-4B59-B73D-57ED37E9036F}" type="slidenum">
              <a:rPr lang="tr-T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tr-T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a:blip r:embed="rId3">
            <a:lum/>
          </a:blip>
          <a:srcRect t="980" b="980"/>
          <a:stretch/>
        </a:blipFill>
        <a:effectLst/>
      </p:bgPr>
    </p:bg>
    <p:spTree>
      <p:nvGrpSpPr>
        <p:cNvPr id="1" name=""/>
        <p:cNvGrpSpPr/>
        <p:nvPr/>
      </p:nvGrpSpPr>
      <p:grpSpPr bwMode="auto">
        <a:xfrm>
          <a:off x="0" y="0"/>
          <a:ext cx="0" cy="0"/>
          <a:chOff x="0" y="0"/>
          <a:chExt cx="0" cy="0"/>
        </a:xfrm>
      </p:grpSpPr>
      <p:sp>
        <p:nvSpPr>
          <p:cNvPr id="1104566743" name="Unvan 1"/>
          <p:cNvSpPr>
            <a:spLocks noGrp="1"/>
          </p:cNvSpPr>
          <p:nvPr>
            <p:ph type="ctrTitle"/>
          </p:nvPr>
        </p:nvSpPr>
        <p:spPr bwMode="auto">
          <a:xfrm>
            <a:off x="1539118" y="2890809"/>
            <a:ext cx="9144000" cy="1660357"/>
          </a:xfrm>
        </p:spPr>
        <p:txBody>
          <a:bodyPr vertOverflow="overflow" horzOverflow="overflow" vert="horz" wrap="square" lIns="91440" tIns="45720" rIns="91440" bIns="45720" numCol="1" spcCol="0" rtlCol="0" fromWordArt="0" anchor="b" anchorCtr="0" forceAA="0" compatLnSpc="0">
            <a:normAutofit/>
          </a:bodyPr>
          <a:lstStyle/>
          <a:p>
            <a:pPr>
              <a:defRPr/>
            </a:pPr>
            <a:r>
              <a:rPr sz="3600">
                <a:solidFill>
                  <a:schemeClr val="tx1"/>
                </a:solidFill>
              </a:rPr>
              <a:t>Üretken Yapay Zeka Araçları ile Dijital Hikaye Oluşturma Eğitimi</a:t>
            </a:r>
          </a:p>
        </p:txBody>
      </p:sp>
      <p:sp>
        <p:nvSpPr>
          <p:cNvPr id="124051453" name="Metin kutusu 124051452"/>
          <p:cNvSpPr txBox="1"/>
          <p:nvPr/>
        </p:nvSpPr>
        <p:spPr bwMode="auto">
          <a:xfrm>
            <a:off x="4185969" y="5606386"/>
            <a:ext cx="3850296" cy="36611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baseline="-25000"/>
              <a:t>Doç Dr. Deniz KAYA - Ahmet Bilgehan DEDELİN</a:t>
            </a:r>
          </a:p>
        </p:txBody>
      </p:sp>
      <p:sp>
        <p:nvSpPr>
          <p:cNvPr id="161838254" name="Dikdörtgen 161838253"/>
          <p:cNvSpPr/>
          <p:nvPr/>
        </p:nvSpPr>
        <p:spPr bwMode="auto">
          <a:xfrm>
            <a:off x="7292999" y="6106583"/>
            <a:ext cx="4730749" cy="412749"/>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68252944" name="Unvan 1"/>
          <p:cNvSpPr>
            <a:spLocks noGrp="1"/>
          </p:cNvSpPr>
          <p:nvPr>
            <p:ph type="title"/>
          </p:nvPr>
        </p:nvSpPr>
        <p:spPr bwMode="auto">
          <a:xfrm>
            <a:off x="2900855" y="0"/>
            <a:ext cx="9157138" cy="830317"/>
          </a:xfrm>
        </p:spPr>
        <p:txBody>
          <a:bodyPr vertOverflow="overflow" horzOverflow="overflow" vert="horz" wrap="square" lIns="91440" tIns="45720" rIns="91440" bIns="45720" numCol="1" spcCol="0" rtlCol="0" fromWordArt="0" anchor="ctr" anchorCtr="0" forceAA="0" compatLnSpc="0">
            <a:normAutofit/>
          </a:bodyPr>
          <a:lstStyle/>
          <a:p>
            <a:pPr algn="r">
              <a:defRPr/>
            </a:pPr>
            <a:r>
              <a:rPr lang="tr-TR" sz="2400">
                <a:solidFill>
                  <a:schemeClr val="bg1"/>
                </a:solidFill>
                <a:latin typeface="Times New Roman"/>
                <a:cs typeface="Times New Roman"/>
              </a:rPr>
              <a:t>Eğitime Genel Bakış</a:t>
            </a:r>
            <a:endParaRPr sz="2600"/>
          </a:p>
        </p:txBody>
      </p:sp>
      <p:sp>
        <p:nvSpPr>
          <p:cNvPr id="1563878371" name="İçerik Yer Tutucusu 2"/>
          <p:cNvSpPr>
            <a:spLocks noGrp="1"/>
          </p:cNvSpPr>
          <p:nvPr>
            <p:ph idx="1"/>
          </p:nvPr>
        </p:nvSpPr>
        <p:spPr bwMode="auto">
          <a:xfrm>
            <a:off x="287864" y="1166511"/>
            <a:ext cx="12024163" cy="5189838"/>
          </a:xfrm>
        </p:spPr>
        <p:txBody>
          <a:bodyPr>
            <a:normAutofit/>
          </a:bodyPr>
          <a:lstStyle/>
          <a:p>
            <a:pPr marL="0" indent="0">
              <a:buNone/>
              <a:defRPr/>
            </a:pPr>
            <a:r>
              <a:rPr lang="tr-TR" sz="2200" b="1">
                <a:solidFill>
                  <a:srgbClr val="C00000"/>
                </a:solidFill>
                <a:latin typeface="Times New Roman"/>
                <a:cs typeface="Times New Roman"/>
              </a:rPr>
              <a:t>Bu eğitimin sonunda;</a:t>
            </a:r>
            <a:endParaRPr/>
          </a:p>
          <a:p>
            <a:pPr>
              <a:defRPr/>
            </a:pPr>
            <a:r>
              <a:rPr lang="tr-TR" sz="2200" b="0">
                <a:latin typeface="Times New Roman"/>
                <a:cs typeface="Times New Roman"/>
              </a:rPr>
              <a:t>Yapay zeka kavramını, türlerini ve kullanım alanlarını tanıyacak,</a:t>
            </a:r>
            <a:endParaRPr sz="2200" b="0">
              <a:latin typeface="Times New Roman"/>
              <a:cs typeface="Times New Roman"/>
            </a:endParaRPr>
          </a:p>
          <a:p>
            <a:pPr>
              <a:defRPr/>
            </a:pPr>
            <a:r>
              <a:rPr lang="tr-TR" sz="2200" b="0">
                <a:latin typeface="Times New Roman"/>
                <a:cs typeface="Times New Roman"/>
              </a:rPr>
              <a:t>Dijital hikaye anlatıcılığının temellerini oluşturacak,</a:t>
            </a:r>
            <a:endParaRPr sz="2200" b="0">
              <a:latin typeface="Times New Roman"/>
              <a:cs typeface="Times New Roman"/>
            </a:endParaRPr>
          </a:p>
          <a:p>
            <a:pPr>
              <a:defRPr/>
            </a:pPr>
            <a:r>
              <a:rPr lang="tr-TR" sz="2200" b="0">
                <a:latin typeface="Times New Roman"/>
                <a:cs typeface="Times New Roman"/>
              </a:rPr>
              <a:t>Yapay zeka aracı yardımı ile bir dijital hikaye senaryosu yazacak,</a:t>
            </a:r>
            <a:endParaRPr sz="2200" b="0">
              <a:latin typeface="Times New Roman"/>
              <a:cs typeface="Times New Roman"/>
            </a:endParaRPr>
          </a:p>
          <a:p>
            <a:pPr>
              <a:defRPr/>
            </a:pPr>
            <a:r>
              <a:rPr lang="tr-TR" sz="2200" b="0">
                <a:latin typeface="Times New Roman"/>
                <a:cs typeface="Times New Roman"/>
              </a:rPr>
              <a:t>Yapay zeka aracı yardımı ile senaryonuza uygun görseller üretecek,</a:t>
            </a:r>
            <a:endParaRPr sz="2200" b="0">
              <a:latin typeface="Times New Roman"/>
              <a:cs typeface="Times New Roman"/>
            </a:endParaRPr>
          </a:p>
          <a:p>
            <a:pPr>
              <a:defRPr/>
            </a:pPr>
            <a:r>
              <a:rPr lang="tr-TR" sz="2200" b="0">
                <a:latin typeface="Times New Roman"/>
                <a:cs typeface="Times New Roman"/>
              </a:rPr>
              <a:t>Üretilen görselleri yapay zeka aracı yardımı ile videolara dönüştürecek,</a:t>
            </a:r>
            <a:endParaRPr sz="2200" b="0">
              <a:latin typeface="Times New Roman"/>
              <a:cs typeface="Times New Roman"/>
            </a:endParaRPr>
          </a:p>
          <a:p>
            <a:pPr>
              <a:defRPr/>
            </a:pPr>
            <a:r>
              <a:rPr lang="tr-TR" sz="2200" b="0">
                <a:latin typeface="Times New Roman"/>
                <a:cs typeface="Times New Roman"/>
              </a:rPr>
              <a:t>Videolar için uygun ses parçaları oluşturacak,</a:t>
            </a:r>
            <a:endParaRPr sz="2200" b="0">
              <a:latin typeface="Times New Roman"/>
              <a:cs typeface="Times New Roman"/>
            </a:endParaRPr>
          </a:p>
          <a:p>
            <a:pPr>
              <a:defRPr/>
            </a:pPr>
            <a:r>
              <a:rPr lang="tr-TR" sz="2200" b="0">
                <a:latin typeface="Times New Roman"/>
                <a:cs typeface="Times New Roman"/>
              </a:rPr>
              <a:t>İçerikleri birleştirerek tamamı yapay zeka tarafından oluşturulmuş bir video-klip üreteceksiniz.</a:t>
            </a:r>
            <a:endParaRPr sz="2200" b="0">
              <a:latin typeface="Times New Roman"/>
              <a:cs typeface="Times New Roman"/>
            </a:endParaRPr>
          </a:p>
          <a:p>
            <a:pPr marL="0" indent="0">
              <a:buFont typeface="Arial"/>
              <a:buNone/>
              <a:defRPr/>
            </a:pPr>
            <a:endParaRPr lang="tr-TR" sz="2200" b="1">
              <a:latin typeface="Times New Roman"/>
              <a:cs typeface="Times New Roman"/>
            </a:endParaRPr>
          </a:p>
        </p:txBody>
      </p:sp>
      <p:sp>
        <p:nvSpPr>
          <p:cNvPr id="1441538765" name="Slayt Numarası Yer Tutucusu 5"/>
          <p:cNvSpPr>
            <a:spLocks noGrp="1"/>
          </p:cNvSpPr>
          <p:nvPr>
            <p:ph type="sldNum" sz="quarter" idx="12"/>
          </p:nvPr>
        </p:nvSpPr>
        <p:spPr bwMode="auto">
          <a:xfrm>
            <a:off x="9256183" y="6356349"/>
            <a:ext cx="2743200" cy="365124"/>
          </a:xfrm>
        </p:spPr>
        <p:txBody>
          <a:bodyPr/>
          <a:lstStyle/>
          <a:p>
            <a:pPr>
              <a:defRPr/>
            </a:pPr>
            <a:fld id="{DAEBC7E0-66DB-F2FC-0037-8721DD4A4D4E}" type="slidenum">
              <a:rPr lang="tr-TR">
                <a:solidFill>
                  <a:schemeClr val="bg1"/>
                </a:solidFill>
              </a:rPr>
              <a:t>2</a:t>
            </a:fld>
            <a:endParaRPr>
              <a:solidFill>
                <a:schemeClr val="bg1"/>
              </a:solidFill>
            </a:endParaRPr>
          </a:p>
        </p:txBody>
      </p:sp>
      <p:sp>
        <p:nvSpPr>
          <p:cNvPr id="2084174238" name="Dikdörtgen 2084174237"/>
          <p:cNvSpPr/>
          <p:nvPr/>
        </p:nvSpPr>
        <p:spPr bwMode="auto">
          <a:xfrm>
            <a:off x="75165" y="6592887"/>
            <a:ext cx="4730749" cy="128587"/>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6352538" name="Slayt Numarası Yer Tutucusu 5"/>
          <p:cNvSpPr>
            <a:spLocks noGrp="1"/>
          </p:cNvSpPr>
          <p:nvPr>
            <p:ph type="sldNum" sz="quarter" idx="12"/>
          </p:nvPr>
        </p:nvSpPr>
        <p:spPr bwMode="auto">
          <a:xfrm>
            <a:off x="9352543" y="6354200"/>
            <a:ext cx="2743200" cy="365124"/>
          </a:xfrm>
        </p:spPr>
        <p:txBody>
          <a:bodyPr/>
          <a:lstStyle/>
          <a:p>
            <a:pPr>
              <a:defRPr/>
            </a:pPr>
            <a:fld id="{95942F23-FBB2-2AAA-AEC6-CD56B68D0C32}" type="slidenum">
              <a:rPr lang="tr-TR">
                <a:solidFill>
                  <a:schemeClr val="bg1"/>
                </a:solidFill>
              </a:rPr>
              <a:t>3</a:t>
            </a:fld>
            <a:endParaRPr>
              <a:solidFill>
                <a:schemeClr val="bg1"/>
              </a:solidFill>
            </a:endParaRPr>
          </a:p>
        </p:txBody>
      </p:sp>
      <p:sp>
        <p:nvSpPr>
          <p:cNvPr id="526934115"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Eğitime Genel Bakış</a:t>
            </a:r>
            <a:endParaRPr sz="2600"/>
          </a:p>
        </p:txBody>
      </p:sp>
      <p:sp>
        <p:nvSpPr>
          <p:cNvPr id="483376611" name="İçerik Yer Tutucusu 2"/>
          <p:cNvSpPr>
            <a:spLocks noGrp="1"/>
          </p:cNvSpPr>
          <p:nvPr>
            <p:ph idx="1"/>
          </p:nvPr>
        </p:nvSpPr>
        <p:spPr bwMode="auto">
          <a:xfrm>
            <a:off x="287863" y="1166510"/>
            <a:ext cx="12169802" cy="6474655"/>
          </a:xfrm>
        </p:spPr>
        <p:txBody>
          <a:bodyPr vertOverflow="overflow" horzOverflow="overflow" vert="horz" wrap="square" lIns="91440" tIns="45720" rIns="91440" bIns="45720" numCol="1" spcCol="0" rtlCol="0" fromWordArt="0" anchor="t" anchorCtr="0" forceAA="0" compatLnSpc="0">
            <a:normAutofit/>
          </a:bodyPr>
          <a:lstStyle/>
          <a:p>
            <a:pPr marL="0" indent="0">
              <a:buNone/>
              <a:defRPr/>
            </a:pPr>
            <a:r>
              <a:rPr lang="tr-TR" sz="2200" b="1">
                <a:solidFill>
                  <a:srgbClr val="C00000"/>
                </a:solidFill>
                <a:latin typeface="Times New Roman"/>
                <a:cs typeface="Times New Roman"/>
              </a:rPr>
              <a:t>Eğitim boyunca kullanılacak araçlar:</a:t>
            </a:r>
          </a:p>
          <a:p>
            <a:pPr>
              <a:defRPr/>
            </a:pPr>
            <a:r>
              <a:rPr lang="tr-TR" sz="2200" b="0">
                <a:solidFill>
                  <a:schemeClr val="tx1"/>
                </a:solidFill>
                <a:latin typeface="Times New Roman"/>
                <a:cs typeface="Times New Roman"/>
              </a:rPr>
              <a:t>Google Gemini </a:t>
            </a:r>
            <a:endParaRPr sz="2200" b="0">
              <a:solidFill>
                <a:schemeClr val="tx1"/>
              </a:solidFill>
              <a:latin typeface="Times New Roman"/>
              <a:cs typeface="Times New Roman"/>
            </a:endParaRPr>
          </a:p>
          <a:p>
            <a:pPr>
              <a:defRPr/>
            </a:pPr>
            <a:r>
              <a:rPr lang="tr-TR" sz="2200" b="0">
                <a:solidFill>
                  <a:schemeClr val="tx1"/>
                </a:solidFill>
                <a:latin typeface="Times New Roman"/>
                <a:cs typeface="Times New Roman"/>
              </a:rPr>
              <a:t>Google AI Studio</a:t>
            </a:r>
            <a:endParaRPr sz="2200" b="0">
              <a:solidFill>
                <a:schemeClr val="tx1"/>
              </a:solidFill>
              <a:latin typeface="Times New Roman"/>
              <a:cs typeface="Times New Roman"/>
            </a:endParaRPr>
          </a:p>
          <a:p>
            <a:pPr>
              <a:defRPr/>
            </a:pPr>
            <a:r>
              <a:rPr lang="tr-TR" sz="2200" b="0">
                <a:solidFill>
                  <a:schemeClr val="tx1"/>
                </a:solidFill>
                <a:latin typeface="Times New Roman"/>
                <a:cs typeface="Times New Roman"/>
              </a:rPr>
              <a:t>ElevenLabs</a:t>
            </a:r>
            <a:endParaRPr sz="2200" b="0">
              <a:solidFill>
                <a:schemeClr val="tx1"/>
              </a:solidFill>
              <a:latin typeface="Times New Roman"/>
              <a:cs typeface="Times New Roman"/>
            </a:endParaRPr>
          </a:p>
          <a:p>
            <a:pPr>
              <a:defRPr/>
            </a:pPr>
            <a:r>
              <a:rPr lang="tr-TR" sz="2200" b="0">
                <a:solidFill>
                  <a:schemeClr val="tx1"/>
                </a:solidFill>
                <a:latin typeface="Times New Roman"/>
                <a:cs typeface="Times New Roman"/>
              </a:rPr>
              <a:t>CapCut</a:t>
            </a:r>
            <a:endParaRPr lang="tr-TR" sz="2200" b="1">
              <a:solidFill>
                <a:schemeClr val="tx1"/>
              </a:solidFill>
              <a:latin typeface="Times New Roman"/>
              <a:cs typeface="Times New Roman"/>
            </a:endParaRPr>
          </a:p>
          <a:p>
            <a:pPr marL="0" indent="0">
              <a:buFont typeface="Arial"/>
              <a:buNone/>
              <a:defRPr/>
            </a:pPr>
            <a:endParaRPr lang="tr-TR" sz="2200" b="1">
              <a:solidFill>
                <a:schemeClr val="tx1"/>
              </a:solidFill>
              <a:latin typeface="Times New Roman"/>
              <a:cs typeface="Times New Roman"/>
            </a:endParaRPr>
          </a:p>
          <a:p>
            <a:pPr marL="0" indent="0">
              <a:buNone/>
              <a:defRPr/>
            </a:pPr>
            <a:r>
              <a:rPr lang="tr-TR" sz="2200" b="1" i="0" u="none" strike="noStrike" cap="none" spc="0">
                <a:solidFill>
                  <a:srgbClr val="C00000"/>
                </a:solidFill>
                <a:latin typeface="Times New Roman"/>
                <a:ea typeface="Times New Roman"/>
                <a:cs typeface="Times New Roman"/>
              </a:rPr>
              <a:t>Eğitim boyunca katılımcılardan beklenenler:</a:t>
            </a:r>
            <a:endParaRPr lang="tr-TR" sz="2200" b="1" i="0" u="none" strike="noStrike" cap="none" spc="0">
              <a:solidFill>
                <a:srgbClr val="C00000"/>
              </a:solidFill>
              <a:latin typeface="Times New Roman"/>
              <a:cs typeface="Times New Roman"/>
            </a:endParaRPr>
          </a:p>
          <a:p>
            <a:pPr>
              <a:defRPr/>
            </a:pPr>
            <a:r>
              <a:rPr lang="tr-TR" sz="2200" b="0" i="0" u="none" strike="noStrike" cap="none" spc="0">
                <a:solidFill>
                  <a:schemeClr val="tx1"/>
                </a:solidFill>
                <a:latin typeface="Times New Roman"/>
                <a:ea typeface="Times New Roman"/>
                <a:cs typeface="Times New Roman"/>
              </a:rPr>
              <a:t>Eğitimi canlı olarak takip etmek.</a:t>
            </a:r>
            <a:endParaRPr sz="2200" b="0" i="0" u="none" strike="noStrike" cap="none" spc="0">
              <a:solidFill>
                <a:schemeClr val="tx1"/>
              </a:solidFill>
              <a:latin typeface="Times New Roman"/>
              <a:cs typeface="Times New Roman"/>
            </a:endParaRPr>
          </a:p>
          <a:p>
            <a:pPr>
              <a:defRPr/>
            </a:pPr>
            <a:r>
              <a:rPr lang="tr-TR" sz="2200" b="0" i="0" u="none" strike="noStrike" cap="none" spc="0">
                <a:solidFill>
                  <a:schemeClr val="tx1"/>
                </a:solidFill>
                <a:latin typeface="Times New Roman"/>
                <a:ea typeface="Times New Roman"/>
                <a:cs typeface="Times New Roman"/>
              </a:rPr>
              <a:t>Görevleri haftalık olarak tamamlamak.</a:t>
            </a:r>
            <a:endParaRPr sz="2200" b="0" i="0" u="none" strike="noStrike" cap="none" spc="0">
              <a:solidFill>
                <a:schemeClr val="tx1"/>
              </a:solidFill>
              <a:latin typeface="Times New Roman"/>
              <a:cs typeface="Times New Roman"/>
            </a:endParaRPr>
          </a:p>
          <a:p>
            <a:pPr>
              <a:defRPr/>
            </a:pPr>
            <a:r>
              <a:rPr lang="tr-TR" sz="2200" b="0" i="0" u="none" strike="noStrike" cap="none" spc="0">
                <a:solidFill>
                  <a:schemeClr val="tx1"/>
                </a:solidFill>
                <a:latin typeface="Times New Roman"/>
                <a:ea typeface="Times New Roman"/>
                <a:cs typeface="Times New Roman"/>
              </a:rPr>
              <a:t>Araçları kullanırken karşılaşılan durumları/sorunları paylaşmak.</a:t>
            </a:r>
            <a:endParaRPr lang="tr-TR" sz="2200" b="1" i="0" u="none" strike="noStrike" cap="none" spc="0">
              <a:solidFill>
                <a:schemeClr val="tx1"/>
              </a:solidFill>
              <a:latin typeface="Times New Roman"/>
              <a:cs typeface="Times New Roman"/>
            </a:endParaRPr>
          </a:p>
          <a:p>
            <a:pPr marL="0" indent="0">
              <a:buFont typeface="Arial"/>
              <a:buNone/>
              <a:defRPr/>
            </a:pPr>
            <a:endParaRPr lang="tr-TR" sz="2200" b="1" i="0" u="none" strike="noStrike" cap="none" spc="0">
              <a:solidFill>
                <a:schemeClr val="tx1"/>
              </a:solidFill>
              <a:latin typeface="Times New Roman"/>
              <a:cs typeface="Times New Roman"/>
            </a:endParaRPr>
          </a:p>
          <a:p>
            <a:pPr marL="0" indent="0">
              <a:buFont typeface="Arial"/>
              <a:buNone/>
              <a:defRPr/>
            </a:pPr>
            <a:endParaRPr lang="tr-TR" sz="2200" b="1">
              <a:solidFill>
                <a:schemeClr val="tx1"/>
              </a:solidFill>
              <a:latin typeface="Times New Roman"/>
              <a:cs typeface="Times New Roman"/>
            </a:endParaRPr>
          </a:p>
          <a:p>
            <a:pPr marL="0" indent="0">
              <a:buFont typeface="Arial"/>
              <a:buNone/>
              <a:defRPr/>
            </a:pPr>
            <a:endParaRPr lang="tr-TR" sz="2200" b="1">
              <a:solidFill>
                <a:schemeClr val="tx1"/>
              </a:solidFill>
              <a:latin typeface="Times New Roman"/>
              <a:cs typeface="Times New Roman"/>
            </a:endParaRPr>
          </a:p>
          <a:p>
            <a:pPr marL="0" indent="0">
              <a:buFont typeface="Arial"/>
              <a:buNone/>
              <a:defRPr/>
            </a:pPr>
            <a:endParaRPr lang="tr-TR" sz="2200" b="1">
              <a:latin typeface="Times New Roman"/>
              <a:cs typeface="Times New Roman"/>
            </a:endParaRPr>
          </a:p>
          <a:p>
            <a:pPr marL="0" indent="0">
              <a:buFont typeface="Arial"/>
              <a:buNone/>
              <a:defRPr/>
            </a:pPr>
            <a:endParaRPr lang="tr-TR" sz="2200" b="1">
              <a:latin typeface="Times New Roman"/>
              <a:cs typeface="Times New Roman"/>
            </a:endParaRPr>
          </a:p>
        </p:txBody>
      </p:sp>
      <p:sp>
        <p:nvSpPr>
          <p:cNvPr id="1014824618" name="Dikdörtgen 1014824617"/>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38856665" name="Slayt Numarası Yer Tutucusu 5"/>
          <p:cNvSpPr>
            <a:spLocks noGrp="1"/>
          </p:cNvSpPr>
          <p:nvPr>
            <p:ph type="sldNum" sz="quarter" idx="12"/>
          </p:nvPr>
        </p:nvSpPr>
        <p:spPr bwMode="auto">
          <a:xfrm>
            <a:off x="9372600" y="6356349"/>
            <a:ext cx="2743200" cy="365124"/>
          </a:xfrm>
        </p:spPr>
        <p:txBody>
          <a:bodyPr/>
          <a:lstStyle/>
          <a:p>
            <a:pPr>
              <a:defRPr/>
            </a:pPr>
            <a:fld id="{D8BD29DF-CA38-96FF-E169-0F642AAA9CAF}" type="slidenum">
              <a:rPr lang="tr-TR">
                <a:solidFill>
                  <a:schemeClr val="bg1"/>
                </a:solidFill>
              </a:rPr>
              <a:t>4</a:t>
            </a:fld>
            <a:endParaRPr>
              <a:solidFill>
                <a:schemeClr val="bg1"/>
              </a:solidFill>
            </a:endParaRPr>
          </a:p>
        </p:txBody>
      </p:sp>
      <p:sp>
        <p:nvSpPr>
          <p:cNvPr id="256675439"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Eğitimde Bu Hafta</a:t>
            </a:r>
            <a:endParaRPr sz="2600"/>
          </a:p>
        </p:txBody>
      </p:sp>
      <p:sp>
        <p:nvSpPr>
          <p:cNvPr id="1618192011" name="İçerik Yer Tutucusu 2"/>
          <p:cNvSpPr>
            <a:spLocks noGrp="1"/>
          </p:cNvSpPr>
          <p:nvPr>
            <p:ph idx="1"/>
          </p:nvPr>
        </p:nvSpPr>
        <p:spPr bwMode="auto">
          <a:xfrm>
            <a:off x="287863" y="1653342"/>
            <a:ext cx="12169801" cy="6474654"/>
          </a:xfrm>
        </p:spPr>
        <p:txBody>
          <a:bodyPr vertOverflow="overflow" horzOverflow="overflow" vert="horz" wrap="square" lIns="91440" tIns="45720" rIns="91440" bIns="45720" numCol="1" spcCol="0" rtlCol="0" fromWordArt="0" anchor="t" anchorCtr="0" forceAA="0" compatLnSpc="0">
            <a:normAutofit/>
          </a:bodyPr>
          <a:lstStyle/>
          <a:p>
            <a:pPr marL="0" indent="0">
              <a:buFont typeface="Arial"/>
              <a:buNone/>
              <a:defRPr/>
            </a:pPr>
            <a:r>
              <a:rPr sz="2800"/>
              <a:t>Eğitimde bu hafta;</a:t>
            </a:r>
          </a:p>
          <a:p>
            <a:pPr>
              <a:defRPr/>
            </a:pPr>
            <a:r>
              <a:rPr sz="2800"/>
              <a:t>Dijital hikayelerin temel kavramlarını öğrenecek,</a:t>
            </a:r>
          </a:p>
          <a:p>
            <a:pPr>
              <a:defRPr/>
            </a:pPr>
            <a:r>
              <a:rPr sz="2800"/>
              <a:t>Yapay zekaları, öğrenme prensiplerini ve türlerini tanıyacak,</a:t>
            </a:r>
          </a:p>
          <a:p>
            <a:pPr>
              <a:defRPr/>
            </a:pPr>
            <a:r>
              <a:rPr sz="2800"/>
              <a:t>Yapay zeka ile üretilmiş içerikleri değerlendirecek,</a:t>
            </a:r>
          </a:p>
          <a:p>
            <a:pPr>
              <a:defRPr/>
            </a:pPr>
            <a:r>
              <a:rPr sz="2800"/>
              <a:t>Yapay zeka ürünleri / insan ürünleri arasındaki farkları inceleyeceğiz.</a:t>
            </a:r>
          </a:p>
          <a:p>
            <a:pPr>
              <a:defRPr/>
            </a:pPr>
            <a:endParaRPr sz="2800"/>
          </a:p>
          <a:p>
            <a:pPr marL="0" indent="0">
              <a:buFont typeface="Arial"/>
              <a:buNone/>
              <a:defRPr/>
            </a:pPr>
            <a:endParaRPr sz="2800"/>
          </a:p>
          <a:p>
            <a:pPr marL="0" indent="0">
              <a:buFont typeface="Arial"/>
              <a:buNone/>
              <a:defRPr/>
            </a:pPr>
            <a:endParaRPr sz="2800"/>
          </a:p>
        </p:txBody>
      </p:sp>
      <p:sp>
        <p:nvSpPr>
          <p:cNvPr id="2078060730" name="Dikdörtgen 2078060729"/>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06745774" name="Slayt Numarası Yer Tutucusu 5"/>
          <p:cNvSpPr>
            <a:spLocks noGrp="1"/>
          </p:cNvSpPr>
          <p:nvPr>
            <p:ph type="sldNum" sz="quarter" idx="12"/>
          </p:nvPr>
        </p:nvSpPr>
        <p:spPr bwMode="auto">
          <a:xfrm>
            <a:off x="9314792" y="6292849"/>
            <a:ext cx="2743200" cy="365124"/>
          </a:xfrm>
        </p:spPr>
        <p:txBody>
          <a:bodyPr/>
          <a:lstStyle/>
          <a:p>
            <a:pPr>
              <a:defRPr/>
            </a:pPr>
            <a:fld id="{47D2C027-D0A5-79E2-7AEE-3EFB6364CEEF}" type="slidenum">
              <a:rPr lang="tr-TR">
                <a:solidFill>
                  <a:schemeClr val="bg1"/>
                </a:solidFill>
              </a:rPr>
              <a:t>5</a:t>
            </a:fld>
            <a:endParaRPr>
              <a:solidFill>
                <a:schemeClr val="bg1"/>
              </a:solidFill>
            </a:endParaRPr>
          </a:p>
        </p:txBody>
      </p:sp>
      <p:sp>
        <p:nvSpPr>
          <p:cNvPr id="159582080"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Zekalar</a:t>
            </a:r>
            <a:endParaRPr sz="2600"/>
          </a:p>
        </p:txBody>
      </p:sp>
      <p:sp>
        <p:nvSpPr>
          <p:cNvPr id="1230312832" name="Metin kutusu 1230312831"/>
          <p:cNvSpPr txBox="1"/>
          <p:nvPr/>
        </p:nvSpPr>
        <p:spPr bwMode="auto">
          <a:xfrm>
            <a:off x="2213577" y="1627964"/>
            <a:ext cx="8244664"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sz="2600" b="1"/>
              <a:t>Yapay zekaları hangi amaçlarla kullanıyorsunuz?</a:t>
            </a:r>
          </a:p>
        </p:txBody>
      </p:sp>
      <p:pic>
        <p:nvPicPr>
          <p:cNvPr id="764484333" name="Resim 764484332"/>
          <p:cNvPicPr>
            <a:picLocks noChangeAspect="1"/>
          </p:cNvPicPr>
          <p:nvPr/>
        </p:nvPicPr>
        <p:blipFill>
          <a:blip r:embed="rId3"/>
          <a:stretch/>
        </p:blipFill>
        <p:spPr bwMode="auto">
          <a:xfrm>
            <a:off x="4447116" y="2815166"/>
            <a:ext cx="3297766" cy="3297766"/>
          </a:xfrm>
          <a:prstGeom prst="rect">
            <a:avLst/>
          </a:prstGeom>
          <a:effectLst>
            <a:outerShdw blurRad="50800" dist="38100" dir="8100000" algn="tr" rotWithShape="0">
              <a:srgbClr val="B30003">
                <a:alpha val="40000"/>
              </a:srgbClr>
            </a:outerShdw>
          </a:effectLst>
        </p:spPr>
      </p:pic>
      <p:sp>
        <p:nvSpPr>
          <p:cNvPr id="1580489941" name="Dikdörtgen 1580489940"/>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31235921" name="Slayt Numarası Yer Tutucusu 5"/>
          <p:cNvSpPr>
            <a:spLocks noGrp="1"/>
          </p:cNvSpPr>
          <p:nvPr>
            <p:ph type="sldNum" sz="quarter" idx="12"/>
          </p:nvPr>
        </p:nvSpPr>
        <p:spPr bwMode="auto">
          <a:xfrm>
            <a:off x="9372599" y="6356349"/>
            <a:ext cx="2743200" cy="365124"/>
          </a:xfrm>
        </p:spPr>
        <p:txBody>
          <a:bodyPr/>
          <a:lstStyle/>
          <a:p>
            <a:pPr>
              <a:defRPr/>
            </a:pPr>
            <a:fld id="{B3842508-AA0F-E470-4378-BA454EE1121F}" type="slidenum">
              <a:rPr lang="tr-TR">
                <a:solidFill>
                  <a:schemeClr val="bg1"/>
                </a:solidFill>
              </a:rPr>
              <a:t>6</a:t>
            </a:fld>
            <a:endParaRPr>
              <a:solidFill>
                <a:schemeClr val="bg1"/>
              </a:solidFill>
            </a:endParaRPr>
          </a:p>
        </p:txBody>
      </p:sp>
      <p:sp>
        <p:nvSpPr>
          <p:cNvPr id="1403062024"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Zekalar ile Eser Üretmek</a:t>
            </a:r>
            <a:endParaRPr sz="2600"/>
          </a:p>
        </p:txBody>
      </p:sp>
      <p:sp>
        <p:nvSpPr>
          <p:cNvPr id="142146172" name="Metin kutusu 142146171"/>
          <p:cNvSpPr txBox="1"/>
          <p:nvPr/>
        </p:nvSpPr>
        <p:spPr bwMode="auto">
          <a:xfrm>
            <a:off x="2213577" y="2326464"/>
            <a:ext cx="8284983"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sz="2600" b="1"/>
              <a:t>Yapay zekalar ile eser üretmek mümkün müdür?</a:t>
            </a:r>
          </a:p>
        </p:txBody>
      </p:sp>
      <p:sp>
        <p:nvSpPr>
          <p:cNvPr id="1659494592" name="Metin kutusu 1659494591"/>
          <p:cNvSpPr txBox="1"/>
          <p:nvPr/>
        </p:nvSpPr>
        <p:spPr bwMode="auto">
          <a:xfrm>
            <a:off x="2213577" y="3184979"/>
            <a:ext cx="8346543" cy="88427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sz="2600" b="1"/>
              <a:t>Yapay zekalar ile ürettiğimiz eserlerin “sahibi” biz miyiz? Yoksa yapay zekanın kendisi mi?</a:t>
            </a:r>
          </a:p>
        </p:txBody>
      </p:sp>
      <p:sp>
        <p:nvSpPr>
          <p:cNvPr id="2123991303" name="Dikdörtgen 2123991302"/>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9494592"/>
                                        </p:tgtEl>
                                        <p:attrNameLst>
                                          <p:attrName>style.visibility</p:attrName>
                                        </p:attrNameLst>
                                      </p:cBhvr>
                                      <p:to>
                                        <p:strVal val="visible"/>
                                      </p:to>
                                    </p:set>
                                    <p:animEffect transition="in" filter="fade">
                                      <p:cBhvr>
                                        <p:cTn id="7" dur="500"/>
                                        <p:tgtEl>
                                          <p:spTgt spid="1659494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61294940" name="Slayt Numarası Yer Tutucusu 5"/>
          <p:cNvSpPr>
            <a:spLocks noGrp="1"/>
          </p:cNvSpPr>
          <p:nvPr>
            <p:ph type="sldNum" sz="quarter" idx="12"/>
          </p:nvPr>
        </p:nvSpPr>
        <p:spPr bwMode="auto">
          <a:xfrm>
            <a:off x="9372597" y="6356349"/>
            <a:ext cx="2743200" cy="365124"/>
          </a:xfrm>
        </p:spPr>
        <p:txBody>
          <a:bodyPr/>
          <a:lstStyle/>
          <a:p>
            <a:pPr>
              <a:defRPr/>
            </a:pPr>
            <a:fld id="{269464B9-E45B-BFE9-C2B5-4587D300D93A}" type="slidenum">
              <a:rPr lang="tr-TR">
                <a:solidFill>
                  <a:schemeClr val="bg1"/>
                </a:solidFill>
              </a:rPr>
              <a:t>7</a:t>
            </a:fld>
            <a:endParaRPr>
              <a:solidFill>
                <a:schemeClr val="bg1"/>
              </a:solidFill>
            </a:endParaRPr>
          </a:p>
        </p:txBody>
      </p:sp>
      <p:sp>
        <p:nvSpPr>
          <p:cNvPr id="1983252306"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Zekalar Nasıl Öğrenir?</a:t>
            </a:r>
            <a:endParaRPr sz="2600"/>
          </a:p>
        </p:txBody>
      </p:sp>
      <p:sp>
        <p:nvSpPr>
          <p:cNvPr id="1121956919" name="Dikdörtgen 1121956918"/>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87372797" name="Metin kutusu 287372796"/>
          <p:cNvSpPr txBox="1"/>
          <p:nvPr/>
        </p:nvSpPr>
        <p:spPr bwMode="auto">
          <a:xfrm>
            <a:off x="255661" y="1098797"/>
            <a:ext cx="8295783"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sz="2600" b="1"/>
              <a:t>Yapay zekalar nasıl öğrenir?</a:t>
            </a:r>
          </a:p>
        </p:txBody>
      </p:sp>
      <p:sp>
        <p:nvSpPr>
          <p:cNvPr id="595962628" name="Metin kutusu 595962627"/>
          <p:cNvSpPr txBox="1"/>
          <p:nvPr/>
        </p:nvSpPr>
        <p:spPr bwMode="auto">
          <a:xfrm>
            <a:off x="255661" y="1539067"/>
            <a:ext cx="6278024" cy="338364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marL="0" marR="0" indent="0" algn="l">
              <a:lnSpc>
                <a:spcPct val="100000"/>
              </a:lnSpc>
              <a:spcBef>
                <a:spcPts val="0"/>
              </a:spcBef>
              <a:spcAft>
                <a:spcPts val="0"/>
              </a:spcAft>
              <a:defRPr/>
            </a:pPr>
            <a:r>
              <a:t>Yapay zekalar, insan beyninin dijital birer yansımasıdır. Dolayısıyla bir in</a:t>
            </a:r>
            <a:r>
              <a:rPr lang="tr-TR" sz="1800" b="0" i="0" u="none" strike="noStrike" cap="none" spc="0">
                <a:solidFill>
                  <a:schemeClr val="tx1"/>
                </a:solidFill>
                <a:latin typeface="Calibri"/>
                <a:ea typeface="Calibri"/>
                <a:cs typeface="Calibri"/>
              </a:rPr>
              <a:t>sanın öğrenme sürecinde izlediği yola benzer bir yol izlerler. </a:t>
            </a:r>
          </a:p>
          <a:p>
            <a:pPr marL="0" marR="0" indent="0" algn="l">
              <a:lnSpc>
                <a:spcPct val="100000"/>
              </a:lnSpc>
              <a:spcBef>
                <a:spcPts val="0"/>
              </a:spcBef>
              <a:spcAft>
                <a:spcPts val="0"/>
              </a:spcAft>
              <a:defRPr/>
            </a:pPr>
            <a:endParaRPr lang="tr-TR" sz="1800" b="0" i="0" u="none" strike="noStrike" cap="none" spc="0">
              <a:solidFill>
                <a:schemeClr val="tx1"/>
              </a:solidFill>
              <a:latin typeface="Calibri"/>
              <a:ea typeface="Calibri"/>
              <a:cs typeface="Calibri"/>
            </a:endParaRPr>
          </a:p>
          <a:p>
            <a:pPr marL="0" marR="0" indent="0" algn="l">
              <a:lnSpc>
                <a:spcPct val="100000"/>
              </a:lnSpc>
              <a:spcBef>
                <a:spcPts val="0"/>
              </a:spcBef>
              <a:spcAft>
                <a:spcPts val="0"/>
              </a:spcAft>
              <a:defRPr/>
            </a:pPr>
            <a:r>
              <a:rPr lang="tr-TR" sz="1800" b="0" i="0" u="none" strike="noStrike" cap="none" spc="0">
                <a:solidFill>
                  <a:schemeClr val="tx1"/>
                </a:solidFill>
                <a:latin typeface="Calibri"/>
                <a:ea typeface="Calibri"/>
                <a:cs typeface="Calibri"/>
              </a:rPr>
              <a:t>Yapay zekaların ana öğrenme yöntemlerini 3 ana başlıkta inceleyebiliriz:</a:t>
            </a:r>
          </a:p>
          <a:p>
            <a:pPr marL="0" marR="0" indent="0" algn="l">
              <a:lnSpc>
                <a:spcPct val="100000"/>
              </a:lnSpc>
              <a:spcBef>
                <a:spcPts val="0"/>
              </a:spcBef>
              <a:spcAft>
                <a:spcPts val="0"/>
              </a:spcAft>
              <a:defRPr/>
            </a:pPr>
            <a:endParaRPr lang="tr-TR" sz="1800" b="0" i="0" u="none" strike="noStrike" cap="none" spc="0">
              <a:solidFill>
                <a:schemeClr val="tx1"/>
              </a:solidFill>
              <a:latin typeface="Calibri"/>
              <a:ea typeface="Calibri"/>
              <a:cs typeface="Calibri"/>
            </a:endParaRPr>
          </a:p>
          <a:p>
            <a:pPr marL="283879" marR="0" indent="-283879" algn="l">
              <a:lnSpc>
                <a:spcPct val="100000"/>
              </a:lnSpc>
              <a:spcBef>
                <a:spcPts val="0"/>
              </a:spcBef>
              <a:spcAft>
                <a:spcPts val="0"/>
              </a:spcAft>
              <a:buAutoNum type="arabicParenR"/>
              <a:defRPr/>
            </a:pPr>
            <a:r>
              <a:rPr lang="tr-TR" sz="1800" b="1" i="0" u="none" strike="noStrike" cap="none" spc="0">
                <a:solidFill>
                  <a:schemeClr val="tx1"/>
                </a:solidFill>
                <a:latin typeface="Calibri"/>
                <a:ea typeface="Calibri"/>
                <a:cs typeface="Calibri"/>
              </a:rPr>
              <a:t>Denetimli Öğrenme</a:t>
            </a:r>
          </a:p>
          <a:p>
            <a:pPr marL="283879" marR="0" indent="-283879" algn="l">
              <a:lnSpc>
                <a:spcPct val="100000"/>
              </a:lnSpc>
              <a:spcBef>
                <a:spcPts val="0"/>
              </a:spcBef>
              <a:spcAft>
                <a:spcPts val="0"/>
              </a:spcAft>
              <a:buAutoNum type="arabicParenR"/>
              <a:defRPr/>
            </a:pPr>
            <a:endParaRPr lang="tr-TR" sz="1800" b="1" i="0" u="none" strike="noStrike" cap="none" spc="0">
              <a:solidFill>
                <a:schemeClr val="tx1"/>
              </a:solidFill>
              <a:latin typeface="Calibri"/>
              <a:ea typeface="Calibri"/>
              <a:cs typeface="Calibri"/>
            </a:endParaRPr>
          </a:p>
          <a:p>
            <a:pPr marL="283879" marR="0" indent="-283879" algn="l">
              <a:lnSpc>
                <a:spcPct val="100000"/>
              </a:lnSpc>
              <a:spcBef>
                <a:spcPts val="0"/>
              </a:spcBef>
              <a:spcAft>
                <a:spcPts val="0"/>
              </a:spcAft>
              <a:buAutoNum type="arabicParenR"/>
              <a:defRPr/>
            </a:pPr>
            <a:r>
              <a:rPr lang="tr-TR" sz="1800" b="1" i="0" u="none" strike="noStrike" cap="none" spc="0">
                <a:solidFill>
                  <a:schemeClr val="tx1"/>
                </a:solidFill>
                <a:latin typeface="Calibri"/>
                <a:ea typeface="Calibri"/>
                <a:cs typeface="Calibri"/>
              </a:rPr>
              <a:t>Denetimsiz Öğrenme</a:t>
            </a:r>
          </a:p>
          <a:p>
            <a:pPr marL="283879" marR="0" indent="-283879" algn="l">
              <a:lnSpc>
                <a:spcPct val="100000"/>
              </a:lnSpc>
              <a:spcBef>
                <a:spcPts val="0"/>
              </a:spcBef>
              <a:spcAft>
                <a:spcPts val="0"/>
              </a:spcAft>
              <a:buAutoNum type="arabicParenR"/>
              <a:defRPr/>
            </a:pPr>
            <a:endParaRPr lang="tr-TR" sz="1800" b="1" i="0" u="none" strike="noStrike" cap="none" spc="0">
              <a:solidFill>
                <a:schemeClr val="tx1"/>
              </a:solidFill>
              <a:latin typeface="Calibri"/>
              <a:ea typeface="Calibri"/>
              <a:cs typeface="Calibri"/>
            </a:endParaRPr>
          </a:p>
          <a:p>
            <a:pPr marL="283879" marR="0" indent="-283879" algn="l">
              <a:lnSpc>
                <a:spcPct val="100000"/>
              </a:lnSpc>
              <a:spcBef>
                <a:spcPts val="0"/>
              </a:spcBef>
              <a:spcAft>
                <a:spcPts val="0"/>
              </a:spcAft>
              <a:buAutoNum type="arabicParenR"/>
              <a:defRPr/>
            </a:pPr>
            <a:r>
              <a:rPr lang="tr-TR" sz="1800" b="1" i="0" u="none" strike="noStrike" cap="none" spc="0">
                <a:solidFill>
                  <a:schemeClr val="tx1"/>
                </a:solidFill>
                <a:latin typeface="Calibri"/>
                <a:ea typeface="Calibri"/>
                <a:cs typeface="Calibri"/>
              </a:rPr>
              <a:t>Pekiştirmeli Öğrenme</a:t>
            </a:r>
            <a:endParaRPr sz="1800" b="1" i="0" u="none" strike="noStrike" cap="none" spc="0">
              <a:solidFill>
                <a:schemeClr val="tx1"/>
              </a:solidFill>
              <a:latin typeface="Calibri"/>
              <a:ea typeface="Calibri"/>
              <a:cs typeface="Calibri"/>
            </a:endParaRPr>
          </a:p>
        </p:txBody>
      </p:sp>
      <p:pic>
        <p:nvPicPr>
          <p:cNvPr id="1728034280" name="Resim 1728034279"/>
          <p:cNvPicPr>
            <a:picLocks noChangeAspect="1"/>
          </p:cNvPicPr>
          <p:nvPr/>
        </p:nvPicPr>
        <p:blipFill>
          <a:blip r:embed="rId3"/>
          <a:stretch/>
        </p:blipFill>
        <p:spPr bwMode="auto">
          <a:xfrm flipH="1">
            <a:off x="7479424" y="1333239"/>
            <a:ext cx="3915833" cy="4191519"/>
          </a:xfrm>
          <a:prstGeom prst="rect">
            <a:avLst/>
          </a:prstGeom>
          <a:effectLst>
            <a:outerShdw blurRad="50800" dist="38100" dir="18900000" algn="bl" rotWithShape="0">
              <a:prstClr val="black">
                <a:alpha val="40000"/>
              </a:prst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07256177" name="Slayt Numarası Yer Tutucusu 5"/>
          <p:cNvSpPr>
            <a:spLocks noGrp="1"/>
          </p:cNvSpPr>
          <p:nvPr>
            <p:ph type="sldNum" sz="quarter" idx="12"/>
          </p:nvPr>
        </p:nvSpPr>
        <p:spPr bwMode="auto">
          <a:xfrm>
            <a:off x="9372597" y="6356349"/>
            <a:ext cx="2743200" cy="365124"/>
          </a:xfrm>
        </p:spPr>
        <p:txBody>
          <a:bodyPr/>
          <a:lstStyle/>
          <a:p>
            <a:pPr>
              <a:defRPr/>
            </a:pPr>
            <a:fld id="{EA0B2018-D419-A451-53EC-6C4A21D3F111}" type="slidenum">
              <a:rPr lang="tr-TR">
                <a:solidFill>
                  <a:schemeClr val="bg1"/>
                </a:solidFill>
              </a:rPr>
              <a:t>8</a:t>
            </a:fld>
            <a:endParaRPr>
              <a:solidFill>
                <a:schemeClr val="bg1"/>
              </a:solidFill>
            </a:endParaRPr>
          </a:p>
        </p:txBody>
      </p:sp>
      <p:sp>
        <p:nvSpPr>
          <p:cNvPr id="1242527944"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Denetimli Öğrenme</a:t>
            </a:r>
            <a:endParaRPr sz="2600"/>
          </a:p>
        </p:txBody>
      </p:sp>
      <p:sp>
        <p:nvSpPr>
          <p:cNvPr id="687700580" name="Dikdörtgen 687700579"/>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49331759" name="Metin kutusu 49331758"/>
          <p:cNvSpPr txBox="1"/>
          <p:nvPr/>
        </p:nvSpPr>
        <p:spPr bwMode="auto">
          <a:xfrm>
            <a:off x="255660" y="1098796"/>
            <a:ext cx="8301903"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sz="2600" b="1"/>
              <a:t>Denetimli Öğrenme</a:t>
            </a:r>
          </a:p>
        </p:txBody>
      </p:sp>
      <p:sp>
        <p:nvSpPr>
          <p:cNvPr id="2042484131" name="Metin kutusu 2042484130"/>
          <p:cNvSpPr txBox="1"/>
          <p:nvPr/>
        </p:nvSpPr>
        <p:spPr bwMode="auto">
          <a:xfrm>
            <a:off x="255660" y="1539066"/>
            <a:ext cx="6638023" cy="393228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lnSpc>
                <a:spcPct val="100000"/>
              </a:lnSpc>
              <a:spcBef>
                <a:spcPts val="0"/>
              </a:spcBef>
              <a:spcAft>
                <a:spcPts val="0"/>
              </a:spcAft>
              <a:defRPr/>
            </a:pPr>
            <a:r>
              <a:rPr lang="tr-TR" sz="1800" b="0" i="0" u="none" strike="noStrike" cap="none" spc="0">
                <a:solidFill>
                  <a:schemeClr val="tx1"/>
                </a:solidFill>
                <a:latin typeface="Calibri"/>
                <a:ea typeface="Calibri"/>
                <a:cs typeface="Calibri"/>
              </a:rPr>
              <a:t>Bu öğrenme yönteminde yapay zekalar etiketlenmiş veriler (doğru cevabı bilinen veriler) ile eğitilir. </a:t>
            </a:r>
          </a:p>
          <a:p>
            <a:pPr algn="l">
              <a:lnSpc>
                <a:spcPct val="100000"/>
              </a:lnSpc>
              <a:spcBef>
                <a:spcPts val="0"/>
              </a:spcBef>
              <a:spcAft>
                <a:spcPts val="0"/>
              </a:spcAft>
              <a:defRPr/>
            </a:pPr>
            <a:endParaRPr sz="1800" b="0" i="0" u="none" strike="noStrike" cap="none" spc="0">
              <a:solidFill>
                <a:schemeClr val="tx1"/>
              </a:solidFill>
              <a:latin typeface="Calibri"/>
              <a:ea typeface="Calibri"/>
              <a:cs typeface="Calibri"/>
            </a:endParaRPr>
          </a:p>
          <a:p>
            <a:pPr algn="l">
              <a:lnSpc>
                <a:spcPct val="100000"/>
              </a:lnSpc>
              <a:spcBef>
                <a:spcPts val="0"/>
              </a:spcBef>
              <a:spcAft>
                <a:spcPts val="0"/>
              </a:spcAft>
              <a:defRPr/>
            </a:pPr>
            <a:r>
              <a:rPr lang="tr-TR" sz="1800" b="0" i="0" u="none" strike="noStrike" cap="none" spc="0">
                <a:solidFill>
                  <a:schemeClr val="tx1"/>
                </a:solidFill>
                <a:latin typeface="Calibri"/>
                <a:ea typeface="Calibri"/>
                <a:cs typeface="Calibri"/>
              </a:rPr>
              <a:t>Büyük veri setlerinden seçilen bir resmin kedi resmi mi, yoksa köpek resmi mi olduğu defalarca kez yapay zekaya söylenir. Farklı görselleri defalarca kez gören yapay zeka, kediler ve köpekler arasındaki ayırt edici özellikleri fark etmeye başlar ve artık bir resim gösterildiğinde bu resmin hangi hayvana ait olduğu konusunda fikir yürütebilecek hale gelir.</a:t>
            </a:r>
          </a:p>
          <a:p>
            <a:pPr algn="l">
              <a:lnSpc>
                <a:spcPct val="100000"/>
              </a:lnSpc>
              <a:spcBef>
                <a:spcPts val="0"/>
              </a:spcBef>
              <a:spcAft>
                <a:spcPts val="0"/>
              </a:spcAft>
              <a:defRPr/>
            </a:pPr>
            <a:endParaRPr sz="1800" b="0" i="0" u="none" strike="noStrike" cap="none" spc="0">
              <a:solidFill>
                <a:schemeClr val="tx1"/>
              </a:solidFill>
              <a:latin typeface="Calibri"/>
              <a:ea typeface="Calibri"/>
              <a:cs typeface="Calibri"/>
            </a:endParaRPr>
          </a:p>
          <a:p>
            <a:pPr algn="l">
              <a:lnSpc>
                <a:spcPct val="100000"/>
              </a:lnSpc>
              <a:spcBef>
                <a:spcPts val="0"/>
              </a:spcBef>
              <a:spcAft>
                <a:spcPts val="0"/>
              </a:spcAft>
              <a:defRPr/>
            </a:pPr>
            <a:r>
              <a:rPr lang="tr-TR" sz="1800" b="0" i="0" u="none" strike="noStrike" cap="none" spc="0">
                <a:solidFill>
                  <a:schemeClr val="tx1"/>
                </a:solidFill>
                <a:latin typeface="Calibri"/>
                <a:ea typeface="Calibri"/>
                <a:cs typeface="Calibri"/>
              </a:rPr>
              <a:t>Bu şekilde eğitilen yapay zekanın zayıflığı, bir </a:t>
            </a:r>
            <a:r>
              <a:rPr lang="tr-TR" sz="1800" b="1" i="0" u="none" strike="noStrike" cap="none" spc="0">
                <a:solidFill>
                  <a:schemeClr val="tx1"/>
                </a:solidFill>
                <a:latin typeface="Calibri"/>
                <a:ea typeface="Calibri"/>
                <a:cs typeface="Calibri"/>
              </a:rPr>
              <a:t>tavşan </a:t>
            </a:r>
            <a:r>
              <a:rPr lang="tr-TR" sz="1800" b="0" i="0" u="none" strike="noStrike" cap="none" spc="0">
                <a:solidFill>
                  <a:schemeClr val="tx1"/>
                </a:solidFill>
                <a:latin typeface="Calibri"/>
                <a:ea typeface="Calibri"/>
                <a:cs typeface="Calibri"/>
              </a:rPr>
              <a:t>resmi gösterildiğinde, bu zamana kadar yalnızca kediler ve köpekleri gördüğü için bu iki cevaptan birini vermek zorunda olmasıdır. Yani bir tavşan resmine “bu kedidir” veya “bu köpektir” diyecektir.</a:t>
            </a:r>
          </a:p>
        </p:txBody>
      </p:sp>
      <p:pic>
        <p:nvPicPr>
          <p:cNvPr id="850473814" name="Resim 850473813"/>
          <p:cNvPicPr>
            <a:picLocks noChangeAspect="1"/>
          </p:cNvPicPr>
          <p:nvPr/>
        </p:nvPicPr>
        <p:blipFill>
          <a:blip r:embed="rId3"/>
          <a:stretch/>
        </p:blipFill>
        <p:spPr bwMode="auto">
          <a:xfrm>
            <a:off x="7839256" y="1726434"/>
            <a:ext cx="3744912" cy="37449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54016694" name="Slayt Numarası Yer Tutucusu 5"/>
          <p:cNvSpPr>
            <a:spLocks noGrp="1"/>
          </p:cNvSpPr>
          <p:nvPr>
            <p:ph type="sldNum" sz="quarter" idx="12"/>
          </p:nvPr>
        </p:nvSpPr>
        <p:spPr bwMode="auto">
          <a:xfrm>
            <a:off x="9372597" y="6356349"/>
            <a:ext cx="2743200" cy="365124"/>
          </a:xfrm>
        </p:spPr>
        <p:txBody>
          <a:bodyPr/>
          <a:lstStyle/>
          <a:p>
            <a:pPr>
              <a:defRPr/>
            </a:pPr>
            <a:fld id="{1815DE49-BE57-F2A5-D2DF-6846BAE3897A}" type="slidenum">
              <a:rPr lang="tr-TR">
                <a:solidFill>
                  <a:schemeClr val="bg1"/>
                </a:solidFill>
              </a:rPr>
              <a:t>9</a:t>
            </a:fld>
            <a:endParaRPr>
              <a:solidFill>
                <a:schemeClr val="bg1"/>
              </a:solidFill>
            </a:endParaRPr>
          </a:p>
        </p:txBody>
      </p:sp>
      <p:sp>
        <p:nvSpPr>
          <p:cNvPr id="294984969"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Denetimsiz Öğrenme</a:t>
            </a:r>
            <a:endParaRPr sz="2600"/>
          </a:p>
        </p:txBody>
      </p:sp>
      <p:sp>
        <p:nvSpPr>
          <p:cNvPr id="293795627" name="Dikdörtgen 293795626"/>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5100864" name="Metin kutusu 145100863"/>
          <p:cNvSpPr txBox="1"/>
          <p:nvPr/>
        </p:nvSpPr>
        <p:spPr bwMode="auto">
          <a:xfrm>
            <a:off x="255660" y="1098796"/>
            <a:ext cx="8303702"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sz="2600" b="1"/>
              <a:t>Denetimsiz Öğrenme</a:t>
            </a:r>
          </a:p>
        </p:txBody>
      </p:sp>
      <p:sp>
        <p:nvSpPr>
          <p:cNvPr id="813494399" name="Metin kutusu 813494398"/>
          <p:cNvSpPr txBox="1"/>
          <p:nvPr/>
        </p:nvSpPr>
        <p:spPr bwMode="auto">
          <a:xfrm>
            <a:off x="255660" y="1539066"/>
            <a:ext cx="6978583" cy="420660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t>Denetimsiz öğrenme, denetimli öğrenmenin aksine yapay zekanın hiçbir yardım almadan öğrenmesidir. Veriler arasındaki gizli düzenleri ve kalıpları kendi keşfetmesi beklenir. Bir çocuğun oyuncaklarla dolu bir odaya bırakılması ve çocuğun oyuncakları kendi başına keşfetmesi bu öğrenme yöntemine örnek gösterilebilir. </a:t>
            </a:r>
          </a:p>
          <a:p>
            <a:pPr>
              <a:defRPr/>
            </a:pPr>
            <a:endParaRPr/>
          </a:p>
          <a:p>
            <a:pPr>
              <a:defRPr/>
            </a:pPr>
            <a:r>
              <a:t>Burada amaç, sınıflandırmadır. Çocuk, oyuncakları “sert, yumuşak, tekerlekli” gibi sınıflara ayırırken bu sınıfları etiketlendirmez/isimlendirmez. Yalnızca özelliklerine göre ayırır. Yapay zeka da aynı şekilde büyük veri setlerini tarayarak verileri sınıflarına göre ayırır. </a:t>
            </a:r>
          </a:p>
          <a:p>
            <a:pPr>
              <a:defRPr/>
            </a:pPr>
            <a:endParaRPr/>
          </a:p>
          <a:p>
            <a:pPr>
              <a:defRPr/>
            </a:pPr>
            <a:r>
              <a:t>Ancak bu şekilde öğrenen yapay zekanın zayıflığı ise verileri ayırdığı grupları doğru şekilde </a:t>
            </a:r>
            <a:r>
              <a:rPr b="1"/>
              <a:t>etiketleyemiyor / grup isimlerini bilemiyor</a:t>
            </a:r>
            <a:r>
              <a:rPr b="0"/>
              <a:t> oluşudur.</a:t>
            </a:r>
          </a:p>
        </p:txBody>
      </p:sp>
      <p:pic>
        <p:nvPicPr>
          <p:cNvPr id="1661761127" name="Resim 1661761126"/>
          <p:cNvPicPr>
            <a:picLocks noChangeAspect="1"/>
          </p:cNvPicPr>
          <p:nvPr/>
        </p:nvPicPr>
        <p:blipFill>
          <a:blip r:embed="rId3"/>
          <a:stretch/>
        </p:blipFill>
        <p:spPr bwMode="auto">
          <a:xfrm>
            <a:off x="7735212" y="1342816"/>
            <a:ext cx="4033516" cy="40335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26638416" name="Slayt Numarası Yer Tutucusu 5"/>
          <p:cNvSpPr>
            <a:spLocks noGrp="1"/>
          </p:cNvSpPr>
          <p:nvPr>
            <p:ph type="sldNum" sz="quarter" idx="12"/>
          </p:nvPr>
        </p:nvSpPr>
        <p:spPr bwMode="auto">
          <a:xfrm>
            <a:off x="9372597" y="6356349"/>
            <a:ext cx="2743200" cy="365124"/>
          </a:xfrm>
        </p:spPr>
        <p:txBody>
          <a:bodyPr/>
          <a:lstStyle/>
          <a:p>
            <a:pPr>
              <a:defRPr/>
            </a:pPr>
            <a:fld id="{733E37FC-7E34-9EB1-8D74-8A4CE2D81BE7}" type="slidenum">
              <a:rPr lang="tr-TR">
                <a:solidFill>
                  <a:schemeClr val="bg1"/>
                </a:solidFill>
              </a:rPr>
              <a:t>10</a:t>
            </a:fld>
            <a:endParaRPr>
              <a:solidFill>
                <a:schemeClr val="bg1"/>
              </a:solidFill>
            </a:endParaRPr>
          </a:p>
        </p:txBody>
      </p:sp>
      <p:sp>
        <p:nvSpPr>
          <p:cNvPr id="5077354"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Pekiştirmeli Öğrenme</a:t>
            </a:r>
            <a:endParaRPr sz="2600"/>
          </a:p>
        </p:txBody>
      </p:sp>
      <p:sp>
        <p:nvSpPr>
          <p:cNvPr id="856123278" name="Dikdörtgen 856123277"/>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042882538" name="Metin kutusu 1042882537"/>
          <p:cNvSpPr txBox="1"/>
          <p:nvPr/>
        </p:nvSpPr>
        <p:spPr bwMode="auto">
          <a:xfrm>
            <a:off x="255660" y="1098796"/>
            <a:ext cx="8313063"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sz="2600" b="1"/>
              <a:t>Pekiştirmeli Öğrenme</a:t>
            </a:r>
          </a:p>
        </p:txBody>
      </p:sp>
      <p:sp>
        <p:nvSpPr>
          <p:cNvPr id="804256090" name="Metin kutusu 804256089"/>
          <p:cNvSpPr txBox="1"/>
          <p:nvPr/>
        </p:nvSpPr>
        <p:spPr bwMode="auto">
          <a:xfrm>
            <a:off x="255660" y="1539066"/>
            <a:ext cx="7101855" cy="530388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t>Pekiştirmeli öğrenme, yapay zekanın denemeler yapması ve eğitici tarafından geri bildirimlerle beslenmesi sonucunda öğrenme</a:t>
            </a:r>
            <a:r>
              <a:rPr b="0"/>
              <a:t>sidir. Tıpkı </a:t>
            </a:r>
            <a:r>
              <a:rPr b="1"/>
              <a:t>Pavlov’un Köpeği</a:t>
            </a:r>
            <a:r>
              <a:rPr b="0"/>
              <a:t> gibi, yapay zeka bir ortamda serbest bırakılır ve istendik çıktılarının sonucunda ödüllendirilirken, istenmedik çıktılar sonucunda cezalandırılır. Burada ödül ve ceza semboliktir.</a:t>
            </a:r>
          </a:p>
          <a:p>
            <a:pPr>
              <a:defRPr/>
            </a:pPr>
            <a:endParaRPr b="0"/>
          </a:p>
          <a:p>
            <a:pPr>
              <a:defRPr/>
            </a:pPr>
            <a:r>
              <a:rPr b="0"/>
              <a:t>Örneğin bir yapay zeka modeli, nasıl satranç oynayacağını bu yolla öğrenebilir. Bir taşı oynayabileceği karelerin dışında oynadığında oyunu hükmen kaybettiğini defalarca kez deneyerek ve yanılarak öğrenen yapay zeka, zamanla her bir taşın hareket edebileceği kareleri öğrenecektir. Taşların hareketlerini öğrendikten sonra hatalı hamleler yaptığında da oyunu kaybettiğini fark etmesi ile, en doğru hamlelerin neler olduğunu öğrenecektir.</a:t>
            </a:r>
          </a:p>
          <a:p>
            <a:pPr>
              <a:defRPr/>
            </a:pPr>
            <a:endParaRPr b="0"/>
          </a:p>
          <a:p>
            <a:pPr>
              <a:defRPr/>
            </a:pPr>
            <a:r>
              <a:rPr b="0"/>
              <a:t>Bu şekilde öğrenen bir yapay zekanın zayıflığı ise en doğru sonuçlar için milyonlarca kez deneme yapılmasını gerektirmesidir. Ayrıca yapay zeka “ödül” kazanmaya çalışırken, istenmedik çıktılar da sergileyebilir.</a:t>
            </a:r>
          </a:p>
          <a:p>
            <a:pPr>
              <a:defRPr/>
            </a:pPr>
            <a:endParaRPr b="0"/>
          </a:p>
          <a:p>
            <a:pPr>
              <a:defRPr/>
            </a:pPr>
            <a:r>
              <a:rPr b="0"/>
              <a:t>	</a:t>
            </a:r>
          </a:p>
        </p:txBody>
      </p:sp>
      <p:pic>
        <p:nvPicPr>
          <p:cNvPr id="1133226350" name="Resim 1133226349"/>
          <p:cNvPicPr>
            <a:picLocks noChangeAspect="1"/>
          </p:cNvPicPr>
          <p:nvPr/>
        </p:nvPicPr>
        <p:blipFill>
          <a:blip r:embed="rId3"/>
          <a:stretch/>
        </p:blipFill>
        <p:spPr bwMode="auto">
          <a:xfrm>
            <a:off x="7376445" y="1365015"/>
            <a:ext cx="4372182" cy="437218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53349100" name="Slayt Numarası Yer Tutucusu 5"/>
          <p:cNvSpPr>
            <a:spLocks noGrp="1"/>
          </p:cNvSpPr>
          <p:nvPr>
            <p:ph type="sldNum" sz="quarter" idx="12"/>
          </p:nvPr>
        </p:nvSpPr>
        <p:spPr bwMode="auto">
          <a:xfrm>
            <a:off x="9372597" y="6356349"/>
            <a:ext cx="2743200" cy="365124"/>
          </a:xfrm>
        </p:spPr>
        <p:txBody>
          <a:bodyPr/>
          <a:lstStyle/>
          <a:p>
            <a:pPr>
              <a:defRPr/>
            </a:pPr>
            <a:fld id="{956C04C3-97A6-9629-4241-48A4F90CA3BC}" type="slidenum">
              <a:rPr lang="tr-TR">
                <a:solidFill>
                  <a:schemeClr val="bg1"/>
                </a:solidFill>
              </a:rPr>
              <a:t>11</a:t>
            </a:fld>
            <a:endParaRPr>
              <a:solidFill>
                <a:schemeClr val="bg1"/>
              </a:solidFill>
            </a:endParaRPr>
          </a:p>
        </p:txBody>
      </p:sp>
      <p:sp>
        <p:nvSpPr>
          <p:cNvPr id="483302890"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Zekaların Öğrenme Türleri</a:t>
            </a:r>
            <a:endParaRPr sz="2600"/>
          </a:p>
        </p:txBody>
      </p:sp>
      <p:sp>
        <p:nvSpPr>
          <p:cNvPr id="1079759193" name="Dikdörtgen 1079759192"/>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graphicFrame>
        <p:nvGraphicFramePr>
          <p:cNvPr id="914222343" name="Tablo 914222342"/>
          <p:cNvGraphicFramePr>
            <a:graphicFrameLocks/>
          </p:cNvGraphicFramePr>
          <p:nvPr/>
        </p:nvGraphicFramePr>
        <p:xfrm>
          <a:off x="1883833" y="1731433"/>
          <a:ext cx="8296296" cy="2916356"/>
        </p:xfrm>
        <a:graphic>
          <a:graphicData uri="http://schemas.openxmlformats.org/drawingml/2006/table">
            <a:tbl>
              <a:tblPr firstRow="1" bandRow="1">
                <a:tableStyleId>{5C22544A-7EE6-4342-B048-85BDC9FD1C3A}</a:tableStyleId>
              </a:tblPr>
              <a:tblGrid>
                <a:gridCol w="2074074">
                  <a:extLst>
                    <a:ext uri="{9D8B030D-6E8A-4147-A177-3AD203B41FA5}">
                      <a16:colId xmlns:a16="http://schemas.microsoft.com/office/drawing/2014/main" val="20000"/>
                    </a:ext>
                  </a:extLst>
                </a:gridCol>
                <a:gridCol w="2074074">
                  <a:extLst>
                    <a:ext uri="{9D8B030D-6E8A-4147-A177-3AD203B41FA5}">
                      <a16:colId xmlns:a16="http://schemas.microsoft.com/office/drawing/2014/main" val="20001"/>
                    </a:ext>
                  </a:extLst>
                </a:gridCol>
                <a:gridCol w="2074074">
                  <a:extLst>
                    <a:ext uri="{9D8B030D-6E8A-4147-A177-3AD203B41FA5}">
                      <a16:colId xmlns:a16="http://schemas.microsoft.com/office/drawing/2014/main" val="20002"/>
                    </a:ext>
                  </a:extLst>
                </a:gridCol>
                <a:gridCol w="2074074">
                  <a:extLst>
                    <a:ext uri="{9D8B030D-6E8A-4147-A177-3AD203B41FA5}">
                      <a16:colId xmlns:a16="http://schemas.microsoft.com/office/drawing/2014/main" val="20003"/>
                    </a:ext>
                  </a:extLst>
                </a:gridCol>
              </a:tblGrid>
              <a:tr h="990546">
                <a:tc>
                  <a:txBody>
                    <a:bodyPr/>
                    <a:lstStyle/>
                    <a:p>
                      <a:pPr algn="ctr">
                        <a:defRPr/>
                      </a:pPr>
                      <a:r>
                        <a:rPr sz="1500"/>
                        <a:t>Özellik</a:t>
                      </a:r>
                    </a:p>
                  </a:txBody>
                  <a:tcPr/>
                </a:tc>
                <a:tc>
                  <a:txBody>
                    <a:bodyPr/>
                    <a:lstStyle/>
                    <a:p>
                      <a:pPr algn="ctr">
                        <a:defRPr/>
                      </a:pPr>
                      <a:r>
                        <a:rPr sz="1500"/>
                        <a:t>Denetimli Öğrenme</a:t>
                      </a:r>
                    </a:p>
                  </a:txBody>
                  <a:tcPr/>
                </a:tc>
                <a:tc>
                  <a:txBody>
                    <a:bodyPr/>
                    <a:lstStyle/>
                    <a:p>
                      <a:pPr algn="ctr">
                        <a:defRPr/>
                      </a:pPr>
                      <a:r>
                        <a:rPr sz="1500"/>
                        <a:t>Denetimsiz Öğrenme</a:t>
                      </a:r>
                    </a:p>
                  </a:txBody>
                  <a:tcPr/>
                </a:tc>
                <a:tc>
                  <a:txBody>
                    <a:bodyPr/>
                    <a:lstStyle/>
                    <a:p>
                      <a:pPr algn="ctr">
                        <a:defRPr/>
                      </a:pPr>
                      <a:r>
                        <a:rPr sz="1500"/>
                        <a:t>Pekiştirmeli Öğrenme</a:t>
                      </a:r>
                    </a:p>
                  </a:txBody>
                  <a:tcPr/>
                </a:tc>
                <a:extLst>
                  <a:ext uri="{0D108BD9-81ED-4DB2-BD59-A6C34878D82A}">
                    <a16:rowId xmlns:a16="http://schemas.microsoft.com/office/drawing/2014/main" val="10000"/>
                  </a:ext>
                </a:extLst>
              </a:tr>
              <a:tr h="751581">
                <a:tc>
                  <a:txBody>
                    <a:bodyPr/>
                    <a:lstStyle/>
                    <a:p>
                      <a:pPr algn="ctr">
                        <a:defRPr/>
                      </a:pPr>
                      <a:r>
                        <a:rPr sz="1500" b="1"/>
                        <a:t>Öğrenme Yöntemi</a:t>
                      </a:r>
                      <a:endParaRPr sz="1500"/>
                    </a:p>
                  </a:txBody>
                  <a:tcPr>
                    <a:solidFill>
                      <a:srgbClr val="00B0F0"/>
                    </a:solidFill>
                  </a:tcPr>
                </a:tc>
                <a:tc>
                  <a:txBody>
                    <a:bodyPr/>
                    <a:lstStyle/>
                    <a:p>
                      <a:pPr algn="ctr">
                        <a:defRPr/>
                      </a:pPr>
                      <a:r>
                        <a:rPr sz="1500" b="0" i="0" u="none">
                          <a:solidFill>
                            <a:srgbClr val="000000"/>
                          </a:solidFill>
                          <a:latin typeface="Times New Roman"/>
                          <a:ea typeface="Times New Roman"/>
                          <a:cs typeface="Times New Roman"/>
                        </a:rPr>
                        <a:t>Etiketli veriye bakarak </a:t>
                      </a:r>
                      <a:r>
                        <a:rPr sz="1500" b="1" i="0" u="none">
                          <a:solidFill>
                            <a:srgbClr val="000000"/>
                          </a:solidFill>
                          <a:latin typeface="Times New Roman"/>
                          <a:ea typeface="Times New Roman"/>
                          <a:cs typeface="Times New Roman"/>
                        </a:rPr>
                        <a:t>tahmin etme</a:t>
                      </a:r>
                      <a:r>
                        <a:rPr sz="1500" b="0" i="0" u="none">
                          <a:solidFill>
                            <a:srgbClr val="000000"/>
                          </a:solidFill>
                          <a:latin typeface="Times New Roman"/>
                          <a:ea typeface="Times New Roman"/>
                          <a:cs typeface="Times New Roman"/>
                        </a:rPr>
                        <a:t>.</a:t>
                      </a:r>
                      <a:endParaRPr sz="1500"/>
                    </a:p>
                  </a:txBody>
                  <a:tcPr/>
                </a:tc>
                <a:tc>
                  <a:txBody>
                    <a:bodyPr/>
                    <a:lstStyle/>
                    <a:p>
                      <a:pPr algn="ctr">
                        <a:defRPr/>
                      </a:pPr>
                      <a:r>
                        <a:rPr sz="1500" b="0" i="0" u="none">
                          <a:solidFill>
                            <a:srgbClr val="000000"/>
                          </a:solidFill>
                          <a:latin typeface="Times New Roman"/>
                          <a:ea typeface="Times New Roman"/>
                          <a:cs typeface="Times New Roman"/>
                        </a:rPr>
                        <a:t>Etiketsiz veride </a:t>
                      </a:r>
                      <a:r>
                        <a:rPr sz="1500" b="1" i="0" u="none">
                          <a:solidFill>
                            <a:srgbClr val="000000"/>
                          </a:solidFill>
                          <a:latin typeface="Times New Roman"/>
                          <a:ea typeface="Times New Roman"/>
                          <a:cs typeface="Times New Roman"/>
                        </a:rPr>
                        <a:t>düzeni keşfetme</a:t>
                      </a:r>
                      <a:r>
                        <a:rPr sz="1500" b="0" i="0" u="none">
                          <a:solidFill>
                            <a:srgbClr val="000000"/>
                          </a:solidFill>
                          <a:latin typeface="Times New Roman"/>
                          <a:ea typeface="Times New Roman"/>
                          <a:cs typeface="Times New Roman"/>
                        </a:rPr>
                        <a:t>.</a:t>
                      </a:r>
                      <a:endParaRPr sz="1500"/>
                    </a:p>
                  </a:txBody>
                  <a:tcPr/>
                </a:tc>
                <a:tc>
                  <a:txBody>
                    <a:bodyPr/>
                    <a:lstStyle/>
                    <a:p>
                      <a:pPr algn="ctr">
                        <a:defRPr/>
                      </a:pPr>
                      <a:r>
                        <a:rPr sz="1500" b="0" i="0" u="none">
                          <a:solidFill>
                            <a:srgbClr val="000000"/>
                          </a:solidFill>
                          <a:latin typeface="Times New Roman"/>
                          <a:ea typeface="Times New Roman"/>
                          <a:cs typeface="Times New Roman"/>
                        </a:rPr>
                        <a:t>Deneme-yanılma ile </a:t>
                      </a:r>
                      <a:r>
                        <a:rPr sz="1500" b="1" i="0" u="none">
                          <a:solidFill>
                            <a:srgbClr val="000000"/>
                          </a:solidFill>
                          <a:latin typeface="Times New Roman"/>
                          <a:ea typeface="Times New Roman"/>
                          <a:cs typeface="Times New Roman"/>
                        </a:rPr>
                        <a:t>en iyi eylemi bulma</a:t>
                      </a:r>
                      <a:r>
                        <a:rPr sz="1500" b="0" i="0" u="none">
                          <a:solidFill>
                            <a:srgbClr val="000000"/>
                          </a:solidFill>
                          <a:latin typeface="Times New Roman"/>
                          <a:ea typeface="Times New Roman"/>
                          <a:cs typeface="Times New Roman"/>
                        </a:rPr>
                        <a:t> (Ödül Maksimizasyonu).</a:t>
                      </a:r>
                      <a:endParaRPr sz="1500"/>
                    </a:p>
                  </a:txBody>
                  <a:tcPr/>
                </a:tc>
                <a:extLst>
                  <a:ext uri="{0D108BD9-81ED-4DB2-BD59-A6C34878D82A}">
                    <a16:rowId xmlns:a16="http://schemas.microsoft.com/office/drawing/2014/main" val="10001"/>
                  </a:ext>
                </a:extLst>
              </a:tr>
              <a:tr h="574285">
                <a:tc>
                  <a:txBody>
                    <a:bodyPr/>
                    <a:lstStyle/>
                    <a:p>
                      <a:pPr algn="ctr">
                        <a:defRPr/>
                      </a:pPr>
                      <a:r>
                        <a:rPr sz="1500" b="1"/>
                        <a:t>Temel Amaç</a:t>
                      </a:r>
                      <a:endParaRPr sz="1500"/>
                    </a:p>
                  </a:txBody>
                  <a:tcPr>
                    <a:solidFill>
                      <a:srgbClr val="00B0F0"/>
                    </a:solidFill>
                  </a:tcPr>
                </a:tc>
                <a:tc>
                  <a:txBody>
                    <a:bodyPr/>
                    <a:lstStyle/>
                    <a:p>
                      <a:pPr algn="ctr">
                        <a:defRPr/>
                      </a:pPr>
                      <a:r>
                        <a:rPr sz="1500" b="0" i="0" u="none">
                          <a:solidFill>
                            <a:srgbClr val="000000"/>
                          </a:solidFill>
                          <a:latin typeface="Times New Roman"/>
                          <a:ea typeface="Times New Roman"/>
                          <a:cs typeface="Times New Roman"/>
                        </a:rPr>
                        <a:t>Sınıflandırma</a:t>
                      </a:r>
                      <a:endParaRPr sz="1500"/>
                    </a:p>
                  </a:txBody>
                  <a:tcPr/>
                </a:tc>
                <a:tc>
                  <a:txBody>
                    <a:bodyPr/>
                    <a:lstStyle/>
                    <a:p>
                      <a:pPr algn="ctr">
                        <a:defRPr/>
                      </a:pPr>
                      <a:r>
                        <a:rPr sz="1500" b="0" i="0" u="none">
                          <a:solidFill>
                            <a:srgbClr val="000000"/>
                          </a:solidFill>
                          <a:latin typeface="Times New Roman"/>
                          <a:ea typeface="Times New Roman"/>
                          <a:cs typeface="Times New Roman"/>
                        </a:rPr>
                        <a:t>Kümeleme </a:t>
                      </a:r>
                      <a:endParaRPr sz="1500"/>
                    </a:p>
                  </a:txBody>
                  <a:tcPr/>
                </a:tc>
                <a:tc>
                  <a:txBody>
                    <a:bodyPr/>
                    <a:lstStyle/>
                    <a:p>
                      <a:pPr algn="ctr">
                        <a:defRPr/>
                      </a:pPr>
                      <a:r>
                        <a:rPr sz="1500" b="0" i="0" u="none">
                          <a:solidFill>
                            <a:srgbClr val="000000"/>
                          </a:solidFill>
                          <a:latin typeface="Times New Roman"/>
                          <a:ea typeface="Times New Roman"/>
                          <a:cs typeface="Times New Roman"/>
                        </a:rPr>
                        <a:t>Strateji geliştirme ve Karmaşık karar verme.</a:t>
                      </a:r>
                      <a:endParaRPr sz="1500"/>
                    </a:p>
                  </a:txBody>
                  <a:tcPr/>
                </a:tc>
                <a:extLst>
                  <a:ext uri="{0D108BD9-81ED-4DB2-BD59-A6C34878D82A}">
                    <a16:rowId xmlns:a16="http://schemas.microsoft.com/office/drawing/2014/main" val="10002"/>
                  </a:ext>
                </a:extLst>
              </a:tr>
              <a:tr h="574285">
                <a:tc>
                  <a:txBody>
                    <a:bodyPr/>
                    <a:lstStyle/>
                    <a:p>
                      <a:pPr algn="ctr">
                        <a:defRPr/>
                      </a:pPr>
                      <a:r>
                        <a:rPr sz="1500" b="1"/>
                        <a:t>Zayıflık</a:t>
                      </a:r>
                      <a:endParaRPr sz="1500"/>
                    </a:p>
                  </a:txBody>
                  <a:tcPr>
                    <a:solidFill>
                      <a:srgbClr val="00B0F0"/>
                    </a:solidFill>
                  </a:tcPr>
                </a:tc>
                <a:tc>
                  <a:txBody>
                    <a:bodyPr/>
                    <a:lstStyle/>
                    <a:p>
                      <a:pPr algn="ctr">
                        <a:defRPr/>
                      </a:pPr>
                      <a:r>
                        <a:rPr sz="1500" b="0" i="0" u="none">
                          <a:solidFill>
                            <a:srgbClr val="000000"/>
                          </a:solidFill>
                          <a:latin typeface="Times New Roman"/>
                          <a:ea typeface="Times New Roman"/>
                          <a:cs typeface="Times New Roman"/>
                        </a:rPr>
                        <a:t>Veri Bağımlılığı</a:t>
                      </a:r>
                      <a:r>
                        <a:rPr sz="1500"/>
                        <a:t> ve Kısıtlılık </a:t>
                      </a:r>
                    </a:p>
                  </a:txBody>
                  <a:tcPr/>
                </a:tc>
                <a:tc>
                  <a:txBody>
                    <a:bodyPr/>
                    <a:lstStyle/>
                    <a:p>
                      <a:pPr algn="ctr">
                        <a:defRPr/>
                      </a:pPr>
                      <a:r>
                        <a:rPr sz="1500" b="1" i="0" u="none">
                          <a:solidFill>
                            <a:srgbClr val="000000"/>
                          </a:solidFill>
                          <a:latin typeface="Times New Roman"/>
                          <a:ea typeface="Times New Roman"/>
                          <a:cs typeface="Times New Roman"/>
                        </a:rPr>
                        <a:t>Doğrulama Eksikliği</a:t>
                      </a:r>
                      <a:endParaRPr sz="1500"/>
                    </a:p>
                  </a:txBody>
                  <a:tcPr/>
                </a:tc>
                <a:tc>
                  <a:txBody>
                    <a:bodyPr/>
                    <a:lstStyle/>
                    <a:p>
                      <a:pPr algn="ctr">
                        <a:defRPr/>
                      </a:pPr>
                      <a:r>
                        <a:rPr sz="1500" b="0" i="0" u="none">
                          <a:solidFill>
                            <a:srgbClr val="000000"/>
                          </a:solidFill>
                          <a:latin typeface="Times New Roman"/>
                          <a:ea typeface="Times New Roman"/>
                          <a:cs typeface="Times New Roman"/>
                        </a:rPr>
                        <a:t>Verimsizlik</a:t>
                      </a:r>
                      <a:endParaRPr sz="150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00582580"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Zekalar ile Eser Üretmek</a:t>
            </a:r>
            <a:endParaRPr sz="2600"/>
          </a:p>
        </p:txBody>
      </p:sp>
      <p:sp>
        <p:nvSpPr>
          <p:cNvPr id="1090055203" name="Metin kutusu 1090055202"/>
          <p:cNvSpPr txBox="1"/>
          <p:nvPr/>
        </p:nvSpPr>
        <p:spPr bwMode="auto">
          <a:xfrm>
            <a:off x="707102" y="1566333"/>
            <a:ext cx="10777793"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sz="2600" b="1"/>
              <a:t>Tüm bu öğrenme yöntemlerinin “ortak olarak bağımlı” olduğu şey nedir?</a:t>
            </a:r>
          </a:p>
        </p:txBody>
      </p:sp>
      <p:sp>
        <p:nvSpPr>
          <p:cNvPr id="1264569460" name="Dikdörtgen 1264569459"/>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6149028" name="Metin kutusu 136149027"/>
          <p:cNvSpPr txBox="1"/>
          <p:nvPr/>
        </p:nvSpPr>
        <p:spPr bwMode="auto">
          <a:xfrm>
            <a:off x="2099286" y="4039869"/>
            <a:ext cx="8441222" cy="88427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sz="2600" b="1"/>
              <a:t>Yapay zekaların ürettiği içerikler bize mi ait? Yoksa bir başkasının içeriklerini mi çalıyoruz?</a:t>
            </a:r>
          </a:p>
        </p:txBody>
      </p:sp>
      <p:sp>
        <p:nvSpPr>
          <p:cNvPr id="1819163425" name="Metin kutusu 1819163424"/>
          <p:cNvSpPr txBox="1"/>
          <p:nvPr/>
        </p:nvSpPr>
        <p:spPr bwMode="auto">
          <a:xfrm>
            <a:off x="2930765" y="2575199"/>
            <a:ext cx="6778263" cy="85379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5000" b="1"/>
              <a:t>BÜYÜK VERİTABANLARI</a:t>
            </a:r>
          </a:p>
        </p:txBody>
      </p:sp>
      <p:sp>
        <p:nvSpPr>
          <p:cNvPr id="73564346" name="Slayt Numarası Yer Tutucusu 5"/>
          <p:cNvSpPr>
            <a:spLocks noGrp="1"/>
          </p:cNvSpPr>
          <p:nvPr>
            <p:ph type="sldNum" sz="quarter" idx="12"/>
          </p:nvPr>
        </p:nvSpPr>
        <p:spPr bwMode="auto">
          <a:xfrm>
            <a:off x="9432364" y="6356349"/>
            <a:ext cx="2743200" cy="365124"/>
          </a:xfrm>
        </p:spPr>
        <p:txBody>
          <a:bodyPr/>
          <a:lstStyle/>
          <a:p>
            <a:pPr>
              <a:defRPr/>
            </a:pPr>
            <a:fld id="{22618F00-649B-84FC-B630-16E5984FE6F8}" type="slidenum">
              <a:rPr lang="tr-TR">
                <a:solidFill>
                  <a:schemeClr val="bg1"/>
                </a:solidFill>
              </a:rPr>
              <a:t>12</a:t>
            </a:fld>
            <a:endParaRPr>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19163425"/>
                                        </p:tgtEl>
                                        <p:attrNameLst>
                                          <p:attrName>style.visibility</p:attrName>
                                        </p:attrNameLst>
                                      </p:cBhvr>
                                      <p:to>
                                        <p:strVal val="visible"/>
                                      </p:to>
                                    </p:set>
                                    <p:animEffect transition="in" filter="fade">
                                      <p:cBhvr>
                                        <p:cTn id="7" dur="500"/>
                                        <p:tgtEl>
                                          <p:spTgt spid="18191634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6149028"/>
                                        </p:tgtEl>
                                        <p:attrNameLst>
                                          <p:attrName>style.visibility</p:attrName>
                                        </p:attrNameLst>
                                      </p:cBhvr>
                                      <p:to>
                                        <p:strVal val="visible"/>
                                      </p:to>
                                    </p:set>
                                    <p:animEffect transition="in" filter="fade">
                                      <p:cBhvr>
                                        <p:cTn id="12" dur="500"/>
                                        <p:tgtEl>
                                          <p:spTgt spid="136149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91770145" name="Unvan 1"/>
          <p:cNvSpPr>
            <a:spLocks noGrp="1"/>
          </p:cNvSpPr>
          <p:nvPr/>
        </p:nvSpPr>
        <p:spPr bwMode="auto">
          <a:xfrm>
            <a:off x="2900853"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Hangisi yapay zeka ile üretildi? - 1</a:t>
            </a:r>
            <a:endParaRPr sz="2600"/>
          </a:p>
        </p:txBody>
      </p:sp>
      <p:sp>
        <p:nvSpPr>
          <p:cNvPr id="1665897740" name="Dikdörtgen 1665897739"/>
          <p:cNvSpPr/>
          <p:nvPr/>
        </p:nvSpPr>
        <p:spPr bwMode="auto">
          <a:xfrm>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54412812" name="Slayt Numarası Yer Tutucusu 5"/>
          <p:cNvSpPr>
            <a:spLocks noGrp="1"/>
          </p:cNvSpPr>
          <p:nvPr>
            <p:ph type="sldNum" sz="quarter" idx="12"/>
          </p:nvPr>
        </p:nvSpPr>
        <p:spPr bwMode="auto">
          <a:xfrm>
            <a:off x="9432363" y="6356349"/>
            <a:ext cx="2743200" cy="365123"/>
          </a:xfrm>
        </p:spPr>
        <p:txBody>
          <a:bodyPr/>
          <a:lstStyle/>
          <a:p>
            <a:pPr>
              <a:defRPr/>
            </a:pPr>
            <a:fld id="{D54B2F38-839C-CDEF-8704-DF570774A210}" type="slidenum">
              <a:rPr lang="tr-TR">
                <a:solidFill>
                  <a:schemeClr val="bg1"/>
                </a:solidFill>
              </a:rPr>
              <a:t>13</a:t>
            </a:fld>
            <a:endParaRPr>
              <a:solidFill>
                <a:schemeClr val="bg1"/>
              </a:solidFill>
            </a:endParaRPr>
          </a:p>
        </p:txBody>
      </p:sp>
      <p:pic>
        <p:nvPicPr>
          <p:cNvPr id="1113075669" name="Resim 1113075668"/>
          <p:cNvPicPr>
            <a:picLocks noChangeAspect="1"/>
          </p:cNvPicPr>
          <p:nvPr/>
        </p:nvPicPr>
        <p:blipFill>
          <a:blip r:embed="rId3"/>
          <a:stretch/>
        </p:blipFill>
        <p:spPr bwMode="auto">
          <a:xfrm>
            <a:off x="697030" y="2040861"/>
            <a:ext cx="4762101" cy="2678682"/>
          </a:xfrm>
          <a:prstGeom prst="rect">
            <a:avLst/>
          </a:prstGeom>
        </p:spPr>
      </p:pic>
      <p:pic>
        <p:nvPicPr>
          <p:cNvPr id="1921374911" name="Resim 1921374910"/>
          <p:cNvPicPr>
            <a:picLocks noChangeAspect="1"/>
          </p:cNvPicPr>
          <p:nvPr/>
        </p:nvPicPr>
        <p:blipFill>
          <a:blip r:embed="rId4"/>
          <a:stretch/>
        </p:blipFill>
        <p:spPr bwMode="auto">
          <a:xfrm>
            <a:off x="6612426" y="2040861"/>
            <a:ext cx="4762101" cy="267868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0170358" name="Unvan 1"/>
          <p:cNvSpPr>
            <a:spLocks noGrp="1"/>
          </p:cNvSpPr>
          <p:nvPr/>
        </p:nvSpPr>
        <p:spPr bwMode="auto">
          <a:xfrm>
            <a:off x="2900853"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Hangisi yapay zeka ile üretildi? - 1</a:t>
            </a:r>
            <a:endParaRPr sz="2600"/>
          </a:p>
        </p:txBody>
      </p:sp>
      <p:sp>
        <p:nvSpPr>
          <p:cNvPr id="1734805218" name="Dikdörtgen 1734805217"/>
          <p:cNvSpPr/>
          <p:nvPr/>
        </p:nvSpPr>
        <p:spPr bwMode="auto">
          <a:xfrm>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21379392" name="Slayt Numarası Yer Tutucusu 5"/>
          <p:cNvSpPr>
            <a:spLocks noGrp="1"/>
          </p:cNvSpPr>
          <p:nvPr>
            <p:ph type="sldNum" sz="quarter" idx="12"/>
          </p:nvPr>
        </p:nvSpPr>
        <p:spPr bwMode="auto">
          <a:xfrm>
            <a:off x="9432363" y="6356349"/>
            <a:ext cx="2743200" cy="365123"/>
          </a:xfrm>
        </p:spPr>
        <p:txBody>
          <a:bodyPr/>
          <a:lstStyle/>
          <a:p>
            <a:pPr>
              <a:defRPr/>
            </a:pPr>
            <a:fld id="{69BD2D66-10BD-578F-C5A0-102D3546D04C}" type="slidenum">
              <a:rPr lang="tr-TR">
                <a:solidFill>
                  <a:schemeClr val="bg1"/>
                </a:solidFill>
              </a:rPr>
              <a:t>14</a:t>
            </a:fld>
            <a:endParaRPr>
              <a:solidFill>
                <a:schemeClr val="bg1"/>
              </a:solidFill>
            </a:endParaRPr>
          </a:p>
        </p:txBody>
      </p:sp>
      <p:pic>
        <p:nvPicPr>
          <p:cNvPr id="1123105855" name="Resim 1123105854"/>
          <p:cNvPicPr>
            <a:picLocks noChangeAspect="1"/>
          </p:cNvPicPr>
          <p:nvPr/>
        </p:nvPicPr>
        <p:blipFill>
          <a:blip r:embed="rId3"/>
          <a:stretch/>
        </p:blipFill>
        <p:spPr bwMode="auto">
          <a:xfrm>
            <a:off x="2046029" y="1393965"/>
            <a:ext cx="7489264" cy="4212711"/>
          </a:xfrm>
          <a:prstGeom prst="rect">
            <a:avLst/>
          </a:prstGeom>
        </p:spPr>
      </p:pic>
      <p:sp>
        <p:nvSpPr>
          <p:cNvPr id="1296384147" name="Dikdörtgen 1296384146"/>
          <p:cNvSpPr/>
          <p:nvPr/>
        </p:nvSpPr>
        <p:spPr bwMode="auto">
          <a:xfrm>
            <a:off x="2671691" y="1428749"/>
            <a:ext cx="2698749" cy="373529"/>
          </a:xfrm>
          <a:prstGeom prst="rect">
            <a:avLst/>
          </a:prstGeom>
          <a:solidFill>
            <a:srgbClr val="E87474"/>
          </a:solidFill>
          <a:ln w="12700" cap="flat" cmpd="sng" algn="ctr">
            <a:solidFill>
              <a:srgbClr val="E8747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t>YAPAY ZEKA İLE ÜRETİLDİ</a:t>
            </a:r>
          </a:p>
        </p:txBody>
      </p:sp>
      <p:sp>
        <p:nvSpPr>
          <p:cNvPr id="283331230" name="Dikdörtgen 283331229"/>
          <p:cNvSpPr/>
          <p:nvPr/>
        </p:nvSpPr>
        <p:spPr bwMode="auto">
          <a:xfrm>
            <a:off x="6325929" y="1428749"/>
            <a:ext cx="2698749" cy="373528"/>
          </a:xfrm>
          <a:prstGeom prst="rect">
            <a:avLst/>
          </a:prstGeom>
          <a:solidFill>
            <a:srgbClr val="8DCF87"/>
          </a:solidFill>
          <a:ln w="12700" cap="flat" cmpd="sng" algn="ctr">
            <a:solidFill>
              <a:srgbClr val="8DCF87"/>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t>GERÇEK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37168710" name="Unvan 1"/>
          <p:cNvSpPr>
            <a:spLocks noGrp="1"/>
          </p:cNvSpPr>
          <p:nvPr/>
        </p:nvSpPr>
        <p:spPr bwMode="auto">
          <a:xfrm>
            <a:off x="2900853"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Hangisi yapay zeka ile üretildi? - 2</a:t>
            </a:r>
            <a:endParaRPr sz="2600"/>
          </a:p>
        </p:txBody>
      </p:sp>
      <p:sp>
        <p:nvSpPr>
          <p:cNvPr id="1176545447" name="Dikdörtgen 1176545446"/>
          <p:cNvSpPr/>
          <p:nvPr/>
        </p:nvSpPr>
        <p:spPr bwMode="auto">
          <a:xfrm>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144260037" name="Slayt Numarası Yer Tutucusu 5"/>
          <p:cNvSpPr>
            <a:spLocks noGrp="1"/>
          </p:cNvSpPr>
          <p:nvPr>
            <p:ph type="sldNum" sz="quarter" idx="12"/>
          </p:nvPr>
        </p:nvSpPr>
        <p:spPr bwMode="auto">
          <a:xfrm>
            <a:off x="9432363" y="6356349"/>
            <a:ext cx="2743200" cy="365123"/>
          </a:xfrm>
        </p:spPr>
        <p:txBody>
          <a:bodyPr/>
          <a:lstStyle/>
          <a:p>
            <a:pPr>
              <a:defRPr/>
            </a:pPr>
            <a:fld id="{6C44B9FA-1DF1-2327-AEF8-7940AAF1A73F}" type="slidenum">
              <a:rPr lang="tr-TR">
                <a:solidFill>
                  <a:schemeClr val="bg1"/>
                </a:solidFill>
              </a:rPr>
              <a:t>15</a:t>
            </a:fld>
            <a:endParaRPr>
              <a:solidFill>
                <a:schemeClr val="bg1"/>
              </a:solidFill>
            </a:endParaRPr>
          </a:p>
        </p:txBody>
      </p:sp>
      <p:pic>
        <p:nvPicPr>
          <p:cNvPr id="341803048" name="Resim 341803047"/>
          <p:cNvPicPr>
            <a:picLocks noChangeAspect="1"/>
          </p:cNvPicPr>
          <p:nvPr/>
        </p:nvPicPr>
        <p:blipFill>
          <a:blip r:embed="rId3"/>
          <a:stretch/>
        </p:blipFill>
        <p:spPr bwMode="auto">
          <a:xfrm>
            <a:off x="710661" y="2040861"/>
            <a:ext cx="4865220" cy="2736686"/>
          </a:xfrm>
          <a:prstGeom prst="rect">
            <a:avLst/>
          </a:prstGeom>
        </p:spPr>
      </p:pic>
      <p:pic>
        <p:nvPicPr>
          <p:cNvPr id="1343675875" name="Resim 1343675874"/>
          <p:cNvPicPr>
            <a:picLocks noChangeAspect="1"/>
          </p:cNvPicPr>
          <p:nvPr/>
        </p:nvPicPr>
        <p:blipFill>
          <a:blip r:embed="rId4"/>
          <a:stretch/>
        </p:blipFill>
        <p:spPr bwMode="auto">
          <a:xfrm>
            <a:off x="6497543" y="1714023"/>
            <a:ext cx="4858705" cy="273302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82674772" name="Unvan 1"/>
          <p:cNvSpPr>
            <a:spLocks noGrp="1"/>
          </p:cNvSpPr>
          <p:nvPr/>
        </p:nvSpPr>
        <p:spPr bwMode="auto">
          <a:xfrm>
            <a:off x="2900853"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Hangisi yapay zeka ile üretildi? - 2</a:t>
            </a:r>
            <a:endParaRPr sz="2600"/>
          </a:p>
        </p:txBody>
      </p:sp>
      <p:sp>
        <p:nvSpPr>
          <p:cNvPr id="380288056" name="Dikdörtgen 380288055"/>
          <p:cNvSpPr/>
          <p:nvPr/>
        </p:nvSpPr>
        <p:spPr bwMode="auto">
          <a:xfrm>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57452398" name="Slayt Numarası Yer Tutucusu 5"/>
          <p:cNvSpPr>
            <a:spLocks noGrp="1"/>
          </p:cNvSpPr>
          <p:nvPr>
            <p:ph type="sldNum" sz="quarter" idx="12"/>
          </p:nvPr>
        </p:nvSpPr>
        <p:spPr bwMode="auto">
          <a:xfrm>
            <a:off x="9432363" y="6356349"/>
            <a:ext cx="2743200" cy="365123"/>
          </a:xfrm>
        </p:spPr>
        <p:txBody>
          <a:bodyPr/>
          <a:lstStyle/>
          <a:p>
            <a:pPr>
              <a:defRPr/>
            </a:pPr>
            <a:fld id="{0AE272D2-02EE-53CA-5843-92A29D3D5E62}" type="slidenum">
              <a:rPr lang="tr-TR">
                <a:solidFill>
                  <a:schemeClr val="bg1"/>
                </a:solidFill>
              </a:rPr>
              <a:t>16</a:t>
            </a:fld>
            <a:endParaRPr>
              <a:solidFill>
                <a:schemeClr val="bg1"/>
              </a:solidFill>
            </a:endParaRPr>
          </a:p>
        </p:txBody>
      </p:sp>
      <p:pic>
        <p:nvPicPr>
          <p:cNvPr id="1466917978" name="Resim 1466917977"/>
          <p:cNvPicPr>
            <a:picLocks noChangeAspect="1"/>
          </p:cNvPicPr>
          <p:nvPr/>
        </p:nvPicPr>
        <p:blipFill>
          <a:blip r:embed="rId3"/>
          <a:stretch/>
        </p:blipFill>
        <p:spPr bwMode="auto">
          <a:xfrm>
            <a:off x="2188405" y="1337504"/>
            <a:ext cx="7436429" cy="4182991"/>
          </a:xfrm>
          <a:prstGeom prst="rect">
            <a:avLst/>
          </a:prstGeom>
        </p:spPr>
      </p:pic>
      <p:sp>
        <p:nvSpPr>
          <p:cNvPr id="1382875974" name="Dikdörtgen 1382875973"/>
          <p:cNvSpPr/>
          <p:nvPr/>
        </p:nvSpPr>
        <p:spPr bwMode="auto">
          <a:xfrm>
            <a:off x="2671690" y="1428748"/>
            <a:ext cx="2698749" cy="373528"/>
          </a:xfrm>
          <a:prstGeom prst="rect">
            <a:avLst/>
          </a:prstGeom>
          <a:solidFill>
            <a:srgbClr val="E87474"/>
          </a:solidFill>
          <a:ln w="12700" cap="flat" cmpd="sng" algn="ctr">
            <a:solidFill>
              <a:srgbClr val="E8747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t>YAPAY ZEKA İLE ÜRETİLDİ</a:t>
            </a:r>
          </a:p>
        </p:txBody>
      </p:sp>
      <p:sp>
        <p:nvSpPr>
          <p:cNvPr id="23365343" name="Dikdörtgen 23365342"/>
          <p:cNvSpPr/>
          <p:nvPr/>
        </p:nvSpPr>
        <p:spPr bwMode="auto">
          <a:xfrm>
            <a:off x="6512693" y="1428748"/>
            <a:ext cx="2698749" cy="373528"/>
          </a:xfrm>
          <a:prstGeom prst="rect">
            <a:avLst/>
          </a:prstGeom>
          <a:solidFill>
            <a:srgbClr val="8DCF87"/>
          </a:solidFill>
          <a:ln w="12700" cap="flat" cmpd="sng" algn="ctr">
            <a:solidFill>
              <a:srgbClr val="8DCF87"/>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t>GERÇEK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40656038"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Hangisi yapay zeka ile üretildi? - 3</a:t>
            </a:r>
            <a:endParaRPr sz="2600"/>
          </a:p>
        </p:txBody>
      </p:sp>
      <p:sp>
        <p:nvSpPr>
          <p:cNvPr id="600238237" name="Dikdörtgen 600238236"/>
          <p:cNvSpPr/>
          <p:nvPr/>
        </p:nvSpPr>
        <p:spPr bwMode="auto">
          <a:xfrm>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87691557" name="Slayt Numarası Yer Tutucusu 5"/>
          <p:cNvSpPr>
            <a:spLocks noGrp="1"/>
          </p:cNvSpPr>
          <p:nvPr>
            <p:ph type="sldNum" sz="quarter" idx="12"/>
          </p:nvPr>
        </p:nvSpPr>
        <p:spPr bwMode="auto">
          <a:xfrm>
            <a:off x="9432363" y="6356349"/>
            <a:ext cx="2743200" cy="365123"/>
          </a:xfrm>
        </p:spPr>
        <p:txBody>
          <a:bodyPr/>
          <a:lstStyle/>
          <a:p>
            <a:pPr>
              <a:defRPr/>
            </a:pPr>
            <a:fld id="{22E6FBB9-9757-65EA-17C2-C9916B296F89}" type="slidenum">
              <a:rPr lang="tr-TR">
                <a:solidFill>
                  <a:schemeClr val="bg1"/>
                </a:solidFill>
              </a:rPr>
              <a:t>17</a:t>
            </a:fld>
            <a:endParaRPr>
              <a:solidFill>
                <a:schemeClr val="bg1"/>
              </a:solidFill>
            </a:endParaRPr>
          </a:p>
        </p:txBody>
      </p:sp>
      <p:pic>
        <p:nvPicPr>
          <p:cNvPr id="245542989" name="Resim 245542988"/>
          <p:cNvPicPr>
            <a:picLocks noChangeAspect="1"/>
          </p:cNvPicPr>
          <p:nvPr/>
        </p:nvPicPr>
        <p:blipFill>
          <a:blip r:embed="rId3"/>
          <a:stretch/>
        </p:blipFill>
        <p:spPr bwMode="auto">
          <a:xfrm>
            <a:off x="529455" y="1661226"/>
            <a:ext cx="5046426" cy="2838614"/>
          </a:xfrm>
          <a:prstGeom prst="rect">
            <a:avLst/>
          </a:prstGeom>
        </p:spPr>
      </p:pic>
      <p:pic>
        <p:nvPicPr>
          <p:cNvPr id="203970119" name="Resim 203970118"/>
          <p:cNvPicPr>
            <a:picLocks noChangeAspect="1"/>
          </p:cNvPicPr>
          <p:nvPr/>
        </p:nvPicPr>
        <p:blipFill>
          <a:blip r:embed="rId4"/>
          <a:stretch/>
        </p:blipFill>
        <p:spPr bwMode="auto">
          <a:xfrm>
            <a:off x="6210882" y="1661226"/>
            <a:ext cx="5046426" cy="283861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044721230" name="Resim 2044721229"/>
          <p:cNvPicPr>
            <a:picLocks noChangeAspect="1"/>
          </p:cNvPicPr>
          <p:nvPr/>
        </p:nvPicPr>
        <p:blipFill>
          <a:blip r:embed="rId3"/>
          <a:stretch/>
        </p:blipFill>
        <p:spPr bwMode="auto">
          <a:xfrm>
            <a:off x="2365831" y="1372718"/>
            <a:ext cx="7138021" cy="4015137"/>
          </a:xfrm>
          <a:prstGeom prst="rect">
            <a:avLst/>
          </a:prstGeom>
        </p:spPr>
      </p:pic>
      <p:sp>
        <p:nvSpPr>
          <p:cNvPr id="451015369" name="Unvan 1"/>
          <p:cNvSpPr>
            <a:spLocks noGrp="1"/>
          </p:cNvSpPr>
          <p:nvPr/>
        </p:nvSpPr>
        <p:spPr bwMode="auto">
          <a:xfrm>
            <a:off x="2900853" y="0"/>
            <a:ext cx="9157137"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Hangisi yapay zeka ile üretildi? - 3</a:t>
            </a:r>
            <a:endParaRPr sz="2600"/>
          </a:p>
        </p:txBody>
      </p:sp>
      <p:sp>
        <p:nvSpPr>
          <p:cNvPr id="1637563852" name="Dikdörtgen 1637563851"/>
          <p:cNvSpPr/>
          <p:nvPr/>
        </p:nvSpPr>
        <p:spPr bwMode="auto">
          <a:xfrm>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a:p>
        </p:txBody>
      </p:sp>
      <p:sp>
        <p:nvSpPr>
          <p:cNvPr id="1573719932" name="Slayt Numarası Yer Tutucusu 5"/>
          <p:cNvSpPr>
            <a:spLocks noGrp="1"/>
          </p:cNvSpPr>
          <p:nvPr>
            <p:ph type="sldNum" sz="quarter" idx="12"/>
          </p:nvPr>
        </p:nvSpPr>
        <p:spPr bwMode="auto">
          <a:xfrm>
            <a:off x="9432363" y="6356349"/>
            <a:ext cx="2743200" cy="365123"/>
          </a:xfrm>
        </p:spPr>
        <p:txBody>
          <a:bodyPr/>
          <a:lstStyle/>
          <a:p>
            <a:pPr>
              <a:defRPr/>
            </a:pPr>
            <a:fld id="{D438EF9F-293C-2A7A-068C-75F9D6372B96}" type="slidenum">
              <a:rPr lang="tr-TR">
                <a:solidFill>
                  <a:schemeClr val="bg1"/>
                </a:solidFill>
              </a:rPr>
              <a:t>18</a:t>
            </a:fld>
            <a:endParaRPr>
              <a:solidFill>
                <a:schemeClr val="bg1"/>
              </a:solidFill>
            </a:endParaRPr>
          </a:p>
        </p:txBody>
      </p:sp>
      <p:sp>
        <p:nvSpPr>
          <p:cNvPr id="555154395" name="Dikdörtgen 555154394"/>
          <p:cNvSpPr/>
          <p:nvPr/>
        </p:nvSpPr>
        <p:spPr bwMode="auto">
          <a:xfrm>
            <a:off x="2671691" y="1428747"/>
            <a:ext cx="2698749" cy="373528"/>
          </a:xfrm>
          <a:prstGeom prst="rect">
            <a:avLst/>
          </a:prstGeom>
          <a:solidFill>
            <a:srgbClr val="E87474"/>
          </a:solidFill>
          <a:ln w="12700" cap="flat" cmpd="sng" algn="ctr">
            <a:solidFill>
              <a:srgbClr val="E8747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t>YAPAY ZEKA İLE ÜRETİLDİ</a:t>
            </a:r>
          </a:p>
        </p:txBody>
      </p:sp>
      <p:sp>
        <p:nvSpPr>
          <p:cNvPr id="1002957527" name="Dikdörtgen 1002957526"/>
          <p:cNvSpPr/>
          <p:nvPr/>
        </p:nvSpPr>
        <p:spPr bwMode="auto">
          <a:xfrm>
            <a:off x="6512693" y="1428747"/>
            <a:ext cx="2698749" cy="373528"/>
          </a:xfrm>
          <a:prstGeom prst="rect">
            <a:avLst/>
          </a:prstGeom>
          <a:solidFill>
            <a:srgbClr val="8DCF87"/>
          </a:solidFill>
          <a:ln w="12700" cap="flat" cmpd="sng" algn="ctr">
            <a:solidFill>
              <a:srgbClr val="8DCF87"/>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t>GERÇEK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76426454" name="Slayt Numarası Yer Tutucusu 5"/>
          <p:cNvSpPr>
            <a:spLocks noGrp="1"/>
          </p:cNvSpPr>
          <p:nvPr>
            <p:ph type="sldNum" sz="quarter" idx="12"/>
          </p:nvPr>
        </p:nvSpPr>
        <p:spPr bwMode="auto">
          <a:xfrm>
            <a:off x="9266766" y="6310467"/>
            <a:ext cx="2743200" cy="365124"/>
          </a:xfrm>
        </p:spPr>
        <p:txBody>
          <a:bodyPr/>
          <a:lstStyle/>
          <a:p>
            <a:pPr>
              <a:defRPr/>
            </a:pPr>
            <a:fld id="{F7E0C13A-AA55-1CFC-2023-D4F4ECE3B3A9}" type="slidenum">
              <a:rPr lang="tr-TR">
                <a:solidFill>
                  <a:schemeClr val="bg1"/>
                </a:solidFill>
              </a:rPr>
              <a:t>19</a:t>
            </a:fld>
            <a:endParaRPr>
              <a:solidFill>
                <a:schemeClr val="bg1"/>
              </a:solidFill>
            </a:endParaRPr>
          </a:p>
        </p:txBody>
      </p:sp>
      <p:sp>
        <p:nvSpPr>
          <p:cNvPr id="1467165038"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Hikayeler / Dijital Hikayeler</a:t>
            </a:r>
            <a:endParaRPr sz="2600"/>
          </a:p>
        </p:txBody>
      </p:sp>
      <p:sp>
        <p:nvSpPr>
          <p:cNvPr id="1153575820" name="Metin kutusu 1153575819"/>
          <p:cNvSpPr txBox="1"/>
          <p:nvPr/>
        </p:nvSpPr>
        <p:spPr bwMode="auto">
          <a:xfrm>
            <a:off x="3313666" y="973666"/>
            <a:ext cx="5853303" cy="45755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2400" b="1"/>
              <a:t>Bir hikayenin temel bileşenleri nelerdir?</a:t>
            </a:r>
          </a:p>
        </p:txBody>
      </p:sp>
      <p:sp>
        <p:nvSpPr>
          <p:cNvPr id="736667364" name="Dikdörtgen 736667363"/>
          <p:cNvSpPr/>
          <p:nvPr/>
        </p:nvSpPr>
        <p:spPr bwMode="auto">
          <a:xfrm>
            <a:off x="75163" y="6592887"/>
            <a:ext cx="4730749" cy="128586"/>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graphicFrame>
        <p:nvGraphicFramePr>
          <p:cNvPr id="582385639" name="Diyagram 582385638"/>
          <p:cNvGraphicFramePr>
            <a:graphicFrameLocks/>
          </p:cNvGraphicFramePr>
          <p:nvPr/>
        </p:nvGraphicFramePr>
        <p:xfrm>
          <a:off x="-1014644" y="1627771"/>
          <a:ext cx="6718881" cy="44792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50826594" name="Metin kutusu 1050826593"/>
          <p:cNvSpPr txBox="1"/>
          <p:nvPr/>
        </p:nvSpPr>
        <p:spPr bwMode="auto">
          <a:xfrm>
            <a:off x="5670356" y="1708400"/>
            <a:ext cx="5943677" cy="4784628"/>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b="1"/>
              <a:t>Karakterler: </a:t>
            </a:r>
            <a:r>
              <a:rPr lang="tr-TR" sz="1800" b="0" i="0" u="none" strike="noStrike" cap="none" spc="0">
                <a:solidFill>
                  <a:schemeClr val="tx1"/>
                </a:solidFill>
                <a:latin typeface="Arial"/>
                <a:ea typeface="Arial"/>
                <a:cs typeface="Arial"/>
              </a:rPr>
              <a:t>Anlatının temel aksiyonlarını gerçekleştiren sembolik bileşenleridir. Olay örgüsünü ileri taşıyan ve temanın somutlaşmasını sağlayan varlıklardır.</a:t>
            </a:r>
            <a:endParaRPr b="0"/>
          </a:p>
          <a:p>
            <a:pPr>
              <a:defRPr/>
            </a:pPr>
            <a:endParaRPr b="0"/>
          </a:p>
          <a:p>
            <a:pPr>
              <a:defRPr/>
            </a:pPr>
            <a:r>
              <a:rPr b="1"/>
              <a:t>Yer: </a:t>
            </a:r>
            <a:r>
              <a:rPr lang="tr-TR" sz="1800" b="0" i="0" u="none" strike="noStrike" cap="none" spc="0">
                <a:solidFill>
                  <a:schemeClr val="tx1"/>
                </a:solidFill>
                <a:latin typeface="Arial"/>
                <a:ea typeface="Arial"/>
                <a:cs typeface="Arial"/>
              </a:rPr>
              <a:t>Olayların fiziksel, coğrafi ve kültürel bağlamıdır. Anlatının atmosferini, tonunu ve karakterlerin eylemlerini etkileyen dinamik bir unsurdur.</a:t>
            </a:r>
          </a:p>
          <a:p>
            <a:pPr>
              <a:defRPr/>
            </a:pPr>
            <a:endParaRPr b="1"/>
          </a:p>
          <a:p>
            <a:pPr>
              <a:defRPr/>
            </a:pPr>
            <a:r>
              <a:rPr lang="tr-TR" sz="1800" b="1" i="0" u="none" strike="noStrike" cap="none" spc="0">
                <a:solidFill>
                  <a:schemeClr val="tx1"/>
                </a:solidFill>
                <a:latin typeface="Arial"/>
                <a:ea typeface="Arial"/>
                <a:cs typeface="Arial"/>
              </a:rPr>
              <a:t>Zaman: </a:t>
            </a:r>
            <a:r>
              <a:rPr lang="tr-TR" sz="1800" b="0" i="0" u="none" strike="noStrike" cap="none" spc="0">
                <a:solidFill>
                  <a:schemeClr val="tx1"/>
                </a:solidFill>
                <a:latin typeface="Arial"/>
                <a:ea typeface="Arial"/>
                <a:cs typeface="Arial"/>
              </a:rPr>
              <a:t>Anlatının kronolojik yapısını belirler. Doğrusal veya doğrusal olmayan şekillerde kurgulanabilir.</a:t>
            </a:r>
            <a:endParaRPr b="1"/>
          </a:p>
          <a:p>
            <a:pPr>
              <a:defRPr/>
            </a:pPr>
            <a:endParaRPr b="1"/>
          </a:p>
          <a:p>
            <a:pPr>
              <a:defRPr/>
            </a:pPr>
            <a:r>
              <a:rPr b="1"/>
              <a:t>Ana fikir: </a:t>
            </a:r>
            <a:r>
              <a:rPr lang="tr-TR" sz="1800" b="0" i="0" u="none" strike="noStrike" cap="none" spc="0">
                <a:solidFill>
                  <a:schemeClr val="tx1"/>
                </a:solidFill>
                <a:latin typeface="Arial"/>
                <a:ea typeface="Arial"/>
                <a:cs typeface="Arial"/>
              </a:rPr>
              <a:t>Bir anlatının altında yatan soyut, evrensel mesajıdır. Hikayeyi sadece bir olaylar dizisi olmaktan çıkarıp, ona felsefi ve ahlaki bir derinlik kazandıran merkezi kavramdır.</a:t>
            </a:r>
            <a:endParaRPr b="1"/>
          </a:p>
          <a:p>
            <a:pPr>
              <a:defRPr/>
            </a:pPr>
            <a:endParaRPr b="1"/>
          </a:p>
          <a:p>
            <a:pPr>
              <a:defRPr/>
            </a:pPr>
            <a:endParaRPr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53575820"/>
                                        </p:tgtEl>
                                        <p:attrNameLst>
                                          <p:attrName>style.visibility</p:attrName>
                                        </p:attrNameLst>
                                      </p:cBhvr>
                                      <p:to>
                                        <p:strVal val="visible"/>
                                      </p:to>
                                    </p:set>
                                    <p:animEffect transition="in" filter="fade">
                                      <p:cBhvr>
                                        <p:cTn id="7" dur="500"/>
                                        <p:tgtEl>
                                          <p:spTgt spid="11535758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2385639"/>
                                        </p:tgtEl>
                                        <p:attrNameLst>
                                          <p:attrName>style.visibility</p:attrName>
                                        </p:attrNameLst>
                                      </p:cBhvr>
                                      <p:to>
                                        <p:strVal val="visible"/>
                                      </p:to>
                                    </p:set>
                                    <p:animEffect transition="in" filter="fade">
                                      <p:cBhvr>
                                        <p:cTn id="12" dur="500"/>
                                        <p:tgtEl>
                                          <p:spTgt spid="582385639"/>
                                        </p:tgtEl>
                                      </p:cBhvr>
                                    </p:animEffect>
                                  </p:childTnLst>
                                </p:cTn>
                              </p:par>
                              <p:par>
                                <p:cTn id="13" presetID="10" presetClass="entr" presetSubtype="0" fill="hold" nodeType="withEffect">
                                  <p:stCondLst>
                                    <p:cond delay="0"/>
                                  </p:stCondLst>
                                  <p:childTnLst>
                                    <p:set>
                                      <p:cBhvr>
                                        <p:cTn id="14" dur="1" fill="hold">
                                          <p:stCondLst>
                                            <p:cond delay="0"/>
                                          </p:stCondLst>
                                        </p:cTn>
                                        <p:tgtEl>
                                          <p:spTgt spid="1050826594"/>
                                        </p:tgtEl>
                                        <p:attrNameLst>
                                          <p:attrName>style.visibility</p:attrName>
                                        </p:attrNameLst>
                                      </p:cBhvr>
                                      <p:to>
                                        <p:strVal val="visible"/>
                                      </p:to>
                                    </p:set>
                                    <p:animEffect transition="in" filter="fade">
                                      <p:cBhvr>
                                        <p:cTn id="15" dur="500"/>
                                        <p:tgtEl>
                                          <p:spTgt spid="1050826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66772504" name="Slayt Numarası Yer Tutucusu 5"/>
          <p:cNvSpPr>
            <a:spLocks noGrp="1"/>
          </p:cNvSpPr>
          <p:nvPr>
            <p:ph type="sldNum" sz="quarter" idx="12"/>
          </p:nvPr>
        </p:nvSpPr>
        <p:spPr bwMode="auto">
          <a:xfrm>
            <a:off x="9314792" y="6356349"/>
            <a:ext cx="2743200" cy="365124"/>
          </a:xfrm>
        </p:spPr>
        <p:txBody>
          <a:bodyPr/>
          <a:lstStyle/>
          <a:p>
            <a:pPr>
              <a:defRPr/>
            </a:pPr>
            <a:fld id="{3EAF0A27-2C21-01EB-219D-D9429F713F69}" type="slidenum">
              <a:rPr lang="tr-TR">
                <a:solidFill>
                  <a:schemeClr val="bg1"/>
                </a:solidFill>
              </a:rPr>
              <a:t>20</a:t>
            </a:fld>
            <a:endParaRPr>
              <a:solidFill>
                <a:schemeClr val="bg1"/>
              </a:solidFill>
            </a:endParaRPr>
          </a:p>
        </p:txBody>
      </p:sp>
      <p:sp>
        <p:nvSpPr>
          <p:cNvPr id="1060767123" name="Unvan 1"/>
          <p:cNvSpPr>
            <a:spLocks noGrp="1"/>
          </p:cNvSpPr>
          <p:nvPr/>
        </p:nvSpPr>
        <p:spPr bwMode="auto">
          <a:xfrm>
            <a:off x="2900854" y="0"/>
            <a:ext cx="9157137" cy="830316"/>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Hikayeler / Dijital Hikayeler</a:t>
            </a:r>
            <a:endParaRPr sz="2600"/>
          </a:p>
        </p:txBody>
      </p:sp>
      <p:sp>
        <p:nvSpPr>
          <p:cNvPr id="152625644" name="Metin kutusu 152625643"/>
          <p:cNvSpPr txBox="1"/>
          <p:nvPr/>
        </p:nvSpPr>
        <p:spPr bwMode="auto">
          <a:xfrm>
            <a:off x="2213577" y="940047"/>
            <a:ext cx="8226664" cy="488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sz="2600" b="1"/>
              <a:t>Bir dijital hikayenin temel bileşenleri nelerdir?</a:t>
            </a:r>
          </a:p>
        </p:txBody>
      </p:sp>
      <p:graphicFrame>
        <p:nvGraphicFramePr>
          <p:cNvPr id="485897480" name="Diyagram 485897479"/>
          <p:cNvGraphicFramePr>
            <a:graphicFrameLocks/>
          </p:cNvGraphicFramePr>
          <p:nvPr/>
        </p:nvGraphicFramePr>
        <p:xfrm>
          <a:off x="-560239" y="2022003"/>
          <a:ext cx="5651496" cy="3767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58348673" name="Oval 558348672"/>
          <p:cNvSpPr/>
          <p:nvPr/>
        </p:nvSpPr>
        <p:spPr bwMode="auto">
          <a:xfrm>
            <a:off x="3474812" y="3100326"/>
            <a:ext cx="757204" cy="598545"/>
          </a:xfrm>
          <a:prstGeom prst="ellipse">
            <a:avLst/>
          </a:prstGeom>
          <a:solidFill>
            <a:schemeClr val="accent1">
              <a:lumMod val="40000"/>
              <a:lumOff val="60000"/>
            </a:schemeClr>
          </a:solidFill>
          <a:ln/>
        </p:spPr>
        <p:style>
          <a:lnRef idx="2">
            <a:schemeClr val="lt1"/>
          </a:lnRef>
          <a:fillRef idx="1">
            <a:schemeClr val="accent1">
              <a:alpha val="50000"/>
            </a:schemeClr>
          </a:fillRef>
          <a:effectRef idx="0">
            <a:srgbClr val="000000"/>
          </a:effectRef>
          <a:fontRef idx="minor">
            <a:schemeClr val="tx1"/>
          </a:fontRef>
        </p:style>
        <p:txBody>
          <a:bodyPr rot="0" vertOverflow="overflow" horzOverflow="overflow" vert="horz" wrap="square" lIns="21587" tIns="21587" rIns="21587" bIns="21587" numCol="1" spcCol="0" rtlCol="0" fromWordArt="0" anchor="ctr" anchorCtr="0" forceAA="0" compatLnSpc="0"/>
          <a:lstStyle/>
          <a:p>
            <a:pPr marL="0" indent="0" algn="ctr">
              <a:lnSpc>
                <a:spcPct val="90000"/>
              </a:lnSpc>
              <a:spcAft>
                <a:spcPts val="711"/>
              </a:spcAft>
              <a:defRPr/>
            </a:pPr>
            <a:r>
              <a:rPr sz="1700"/>
              <a:t>Yer</a:t>
            </a:r>
          </a:p>
        </p:txBody>
      </p:sp>
      <p:sp>
        <p:nvSpPr>
          <p:cNvPr id="113133669" name="Oval 113133668"/>
          <p:cNvSpPr/>
          <p:nvPr/>
        </p:nvSpPr>
        <p:spPr bwMode="auto">
          <a:xfrm>
            <a:off x="4038579" y="3507786"/>
            <a:ext cx="900666" cy="645581"/>
          </a:xfrm>
          <a:prstGeom prst="ellipse">
            <a:avLst/>
          </a:prstGeom>
          <a:solidFill>
            <a:schemeClr val="accent1">
              <a:lumMod val="20000"/>
              <a:lumOff val="80000"/>
            </a:schemeClr>
          </a:solidFill>
          <a:ln/>
        </p:spPr>
        <p:style>
          <a:lnRef idx="2">
            <a:schemeClr val="lt1"/>
          </a:lnRef>
          <a:fillRef idx="1">
            <a:schemeClr val="accent1">
              <a:alpha val="50000"/>
            </a:schemeClr>
          </a:fillRef>
          <a:effectRef idx="0">
            <a:srgbClr val="000000"/>
          </a:effectRef>
          <a:fontRef idx="minor">
            <a:schemeClr val="tx1"/>
          </a:fontRef>
        </p:style>
        <p:txBody>
          <a:bodyPr rot="0" vertOverflow="overflow" horzOverflow="overflow" vert="horz" wrap="square" lIns="21587" tIns="21587" rIns="21587" bIns="21587" numCol="1" spcCol="0" rtlCol="0" fromWordArt="0" anchor="ctr" anchorCtr="0" forceAA="0" compatLnSpc="0"/>
          <a:lstStyle/>
          <a:p>
            <a:pPr marL="0" indent="0" algn="ctr">
              <a:lnSpc>
                <a:spcPct val="90000"/>
              </a:lnSpc>
              <a:spcAft>
                <a:spcPts val="711"/>
              </a:spcAft>
              <a:defRPr/>
            </a:pPr>
            <a:r>
              <a:rPr sz="1700"/>
              <a:t>Zaman</a:t>
            </a:r>
          </a:p>
        </p:txBody>
      </p:sp>
      <p:sp>
        <p:nvSpPr>
          <p:cNvPr id="563454036" name="Oval 563454035"/>
          <p:cNvSpPr/>
          <p:nvPr/>
        </p:nvSpPr>
        <p:spPr bwMode="auto">
          <a:xfrm>
            <a:off x="3938082" y="4010611"/>
            <a:ext cx="757203" cy="598545"/>
          </a:xfrm>
          <a:prstGeom prst="ellipse">
            <a:avLst/>
          </a:prstGeom>
          <a:solidFill>
            <a:schemeClr val="accent1">
              <a:lumMod val="20000"/>
              <a:lumOff val="80000"/>
            </a:schemeClr>
          </a:solidFill>
          <a:ln/>
        </p:spPr>
        <p:style>
          <a:lnRef idx="2">
            <a:schemeClr val="lt1"/>
          </a:lnRef>
          <a:fillRef idx="1">
            <a:schemeClr val="accent1">
              <a:alpha val="50000"/>
            </a:schemeClr>
          </a:fillRef>
          <a:effectRef idx="0">
            <a:srgbClr val="000000"/>
          </a:effectRef>
          <a:fontRef idx="minor">
            <a:schemeClr val="tx1"/>
          </a:fontRef>
        </p:style>
        <p:txBody>
          <a:bodyPr rot="0" vertOverflow="overflow" horzOverflow="overflow" vert="horz" wrap="square" lIns="21587" tIns="21587" rIns="21587" bIns="21587" numCol="1" spcCol="0" rtlCol="0" fromWordArt="0" anchor="ctr" anchorCtr="0" forceAA="0" compatLnSpc="0"/>
          <a:lstStyle/>
          <a:p>
            <a:pPr marL="0" indent="0" algn="ctr">
              <a:lnSpc>
                <a:spcPct val="90000"/>
              </a:lnSpc>
              <a:spcAft>
                <a:spcPts val="711"/>
              </a:spcAft>
              <a:defRPr/>
            </a:pPr>
            <a:r>
              <a:rPr sz="1700"/>
              <a:t>Ana fikir</a:t>
            </a:r>
          </a:p>
        </p:txBody>
      </p:sp>
      <p:sp>
        <p:nvSpPr>
          <p:cNvPr id="1177261562" name="Oval 1177261561"/>
          <p:cNvSpPr/>
          <p:nvPr/>
        </p:nvSpPr>
        <p:spPr bwMode="auto">
          <a:xfrm>
            <a:off x="3319995" y="4309884"/>
            <a:ext cx="863172" cy="584317"/>
          </a:xfrm>
          <a:prstGeom prst="ellipse">
            <a:avLst/>
          </a:prstGeom>
          <a:solidFill>
            <a:schemeClr val="accent1">
              <a:lumMod val="40000"/>
              <a:lumOff val="60000"/>
            </a:schemeClr>
          </a:solidFill>
          <a:ln/>
        </p:spPr>
        <p:style>
          <a:lnRef idx="2">
            <a:schemeClr val="lt1"/>
          </a:lnRef>
          <a:fillRef idx="1">
            <a:schemeClr val="accent1">
              <a:alpha val="50000"/>
            </a:schemeClr>
          </a:fillRef>
          <a:effectRef idx="0">
            <a:srgbClr val="000000"/>
          </a:effectRef>
          <a:fontRef idx="minor">
            <a:schemeClr val="tx1"/>
          </a:fontRef>
        </p:style>
        <p:txBody>
          <a:bodyPr rot="0" vertOverflow="overflow" horzOverflow="overflow" vert="horz" wrap="square" lIns="21587" tIns="21587" rIns="21587" bIns="21587" numCol="1" spcCol="0" rtlCol="0" fromWordArt="0" anchor="ctr" anchorCtr="0" forceAA="0" compatLnSpc="0"/>
          <a:lstStyle/>
          <a:p>
            <a:pPr marL="0" indent="0" algn="ctr">
              <a:lnSpc>
                <a:spcPct val="90000"/>
              </a:lnSpc>
              <a:spcAft>
                <a:spcPts val="711"/>
              </a:spcAft>
              <a:defRPr/>
            </a:pPr>
            <a:r>
              <a:rPr sz="900"/>
              <a:t>Karakterler</a:t>
            </a:r>
          </a:p>
        </p:txBody>
      </p:sp>
      <p:sp>
        <p:nvSpPr>
          <p:cNvPr id="1954195139" name="Metin kutusu 1954195138"/>
          <p:cNvSpPr txBox="1"/>
          <p:nvPr/>
        </p:nvSpPr>
        <p:spPr bwMode="auto">
          <a:xfrm>
            <a:off x="5039426" y="2075591"/>
            <a:ext cx="6706727" cy="381579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2200" b="1"/>
              <a:t>Ses: </a:t>
            </a:r>
            <a:r>
              <a:rPr sz="2200" b="0"/>
              <a:t>Dijital hikayenin işitsel anlatı katmanıdır. SFX (ses efektleri), diyaloglar, arka plan müzikleri bu katmanda bulunur.</a:t>
            </a:r>
          </a:p>
          <a:p>
            <a:pPr>
              <a:defRPr/>
            </a:pPr>
            <a:endParaRPr sz="2200" b="0"/>
          </a:p>
          <a:p>
            <a:pPr marL="0" marR="0" indent="0" algn="l">
              <a:lnSpc>
                <a:spcPct val="100000"/>
              </a:lnSpc>
              <a:spcBef>
                <a:spcPts val="0"/>
              </a:spcBef>
              <a:spcAft>
                <a:spcPts val="0"/>
              </a:spcAft>
              <a:defRPr/>
            </a:pPr>
            <a:r>
              <a:rPr sz="2200" b="1"/>
              <a:t>Görüntü: </a:t>
            </a:r>
            <a:r>
              <a:rPr lang="tr-TR" sz="2200" b="0" i="0" u="none" strike="noStrike" cap="none" spc="0">
                <a:solidFill>
                  <a:schemeClr val="tx1"/>
                </a:solidFill>
                <a:latin typeface="Arial"/>
                <a:ea typeface="Arial"/>
                <a:cs typeface="Arial"/>
              </a:rPr>
              <a:t>Dijital hikayenin görsel anlatı katmanıdır. Çekimler veya animasyonlar bu katmanda bulunur.</a:t>
            </a:r>
          </a:p>
          <a:p>
            <a:pPr>
              <a:defRPr/>
            </a:pPr>
            <a:endParaRPr sz="2200" b="1"/>
          </a:p>
          <a:p>
            <a:pPr>
              <a:defRPr/>
            </a:pPr>
            <a:r>
              <a:rPr sz="2200" b="1"/>
              <a:t>Kurgu:</a:t>
            </a:r>
            <a:r>
              <a:rPr sz="2200" b="0"/>
              <a:t> </a:t>
            </a:r>
            <a:r>
              <a:rPr lang="tr-TR" sz="2200" b="0" i="0" u="none" strike="noStrike" cap="none" spc="0">
                <a:solidFill>
                  <a:schemeClr val="tx1"/>
                </a:solidFill>
                <a:latin typeface="Arial"/>
                <a:ea typeface="Arial"/>
                <a:cs typeface="Arial"/>
              </a:rPr>
              <a:t>Dijital hikayenin görsel ve işitsel unsurlarının bir araya getirilme biçimidir. Kurgu, anlatının akışını, temposunu ve ritmini belirler</a:t>
            </a:r>
            <a:r>
              <a:rPr sz="2200" b="0"/>
              <a:t>. </a:t>
            </a:r>
          </a:p>
          <a:p>
            <a:pPr>
              <a:defRPr/>
            </a:pPr>
            <a:endParaRPr sz="2200" b="1"/>
          </a:p>
        </p:txBody>
      </p:sp>
      <p:sp>
        <p:nvSpPr>
          <p:cNvPr id="121398568" name="Dikdörtgen 121398567"/>
          <p:cNvSpPr/>
          <p:nvPr/>
        </p:nvSpPr>
        <p:spPr bwMode="auto">
          <a:xfrm>
            <a:off x="75162" y="6592887"/>
            <a:ext cx="4730748" cy="128585"/>
          </a:xfrm>
          <a:prstGeom prst="rect">
            <a:avLst/>
          </a:prstGeom>
          <a:solidFill>
            <a:srgbClr val="B62C2D"/>
          </a:solidFill>
          <a:ln w="12700" cap="flat" cmpd="sng" algn="ctr">
            <a:solidFill>
              <a:srgbClr val="B62C2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625644"/>
                                        </p:tgtEl>
                                        <p:attrNameLst>
                                          <p:attrName>style.visibility</p:attrName>
                                        </p:attrNameLst>
                                      </p:cBhvr>
                                      <p:to>
                                        <p:strVal val="visible"/>
                                      </p:to>
                                    </p:set>
                                    <p:animEffect transition="in" filter="fade">
                                      <p:cBhvr>
                                        <p:cTn id="7" dur="500"/>
                                        <p:tgtEl>
                                          <p:spTgt spid="1526256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8348673"/>
                                        </p:tgtEl>
                                        <p:attrNameLst>
                                          <p:attrName>style.visibility</p:attrName>
                                        </p:attrNameLst>
                                      </p:cBhvr>
                                      <p:to>
                                        <p:strVal val="visible"/>
                                      </p:to>
                                    </p:set>
                                    <p:animEffect transition="in" filter="fade">
                                      <p:cBhvr>
                                        <p:cTn id="12" dur="500"/>
                                        <p:tgtEl>
                                          <p:spTgt spid="558348673"/>
                                        </p:tgtEl>
                                      </p:cBhvr>
                                    </p:animEffect>
                                  </p:childTnLst>
                                </p:cTn>
                              </p:par>
                              <p:par>
                                <p:cTn id="13" presetID="10" presetClass="entr" presetSubtype="0" fill="hold" nodeType="withEffect">
                                  <p:stCondLst>
                                    <p:cond delay="0"/>
                                  </p:stCondLst>
                                  <p:childTnLst>
                                    <p:set>
                                      <p:cBhvr>
                                        <p:cTn id="14" dur="1" fill="hold">
                                          <p:stCondLst>
                                            <p:cond delay="0"/>
                                          </p:stCondLst>
                                        </p:cTn>
                                        <p:tgtEl>
                                          <p:spTgt spid="113133669"/>
                                        </p:tgtEl>
                                        <p:attrNameLst>
                                          <p:attrName>style.visibility</p:attrName>
                                        </p:attrNameLst>
                                      </p:cBhvr>
                                      <p:to>
                                        <p:strVal val="visible"/>
                                      </p:to>
                                    </p:set>
                                    <p:animEffect transition="in" filter="fade">
                                      <p:cBhvr>
                                        <p:cTn id="15" dur="500"/>
                                        <p:tgtEl>
                                          <p:spTgt spid="113133669"/>
                                        </p:tgtEl>
                                      </p:cBhvr>
                                    </p:animEffect>
                                  </p:childTnLst>
                                </p:cTn>
                              </p:par>
                              <p:par>
                                <p:cTn id="16" presetID="10" presetClass="entr" presetSubtype="0" fill="hold" nodeType="withEffect">
                                  <p:stCondLst>
                                    <p:cond delay="0"/>
                                  </p:stCondLst>
                                  <p:childTnLst>
                                    <p:set>
                                      <p:cBhvr>
                                        <p:cTn id="17" dur="1" fill="hold">
                                          <p:stCondLst>
                                            <p:cond delay="0"/>
                                          </p:stCondLst>
                                        </p:cTn>
                                        <p:tgtEl>
                                          <p:spTgt spid="563454036"/>
                                        </p:tgtEl>
                                        <p:attrNameLst>
                                          <p:attrName>style.visibility</p:attrName>
                                        </p:attrNameLst>
                                      </p:cBhvr>
                                      <p:to>
                                        <p:strVal val="visible"/>
                                      </p:to>
                                    </p:set>
                                    <p:animEffect transition="in" filter="fade">
                                      <p:cBhvr>
                                        <p:cTn id="18" dur="500"/>
                                        <p:tgtEl>
                                          <p:spTgt spid="563454036"/>
                                        </p:tgtEl>
                                      </p:cBhvr>
                                    </p:animEffect>
                                  </p:childTnLst>
                                </p:cTn>
                              </p:par>
                              <p:par>
                                <p:cTn id="19" presetID="10" presetClass="entr" presetSubtype="0" fill="hold" nodeType="withEffect">
                                  <p:stCondLst>
                                    <p:cond delay="0"/>
                                  </p:stCondLst>
                                  <p:childTnLst>
                                    <p:set>
                                      <p:cBhvr>
                                        <p:cTn id="20" dur="1" fill="hold">
                                          <p:stCondLst>
                                            <p:cond delay="0"/>
                                          </p:stCondLst>
                                        </p:cTn>
                                        <p:tgtEl>
                                          <p:spTgt spid="1177261562"/>
                                        </p:tgtEl>
                                        <p:attrNameLst>
                                          <p:attrName>style.visibility</p:attrName>
                                        </p:attrNameLst>
                                      </p:cBhvr>
                                      <p:to>
                                        <p:strVal val="visible"/>
                                      </p:to>
                                    </p:set>
                                    <p:animEffect transition="in" filter="fade">
                                      <p:cBhvr>
                                        <p:cTn id="21" dur="500"/>
                                        <p:tgtEl>
                                          <p:spTgt spid="1177261562"/>
                                        </p:tgtEl>
                                      </p:cBhvr>
                                    </p:animEffect>
                                  </p:childTnLst>
                                </p:cTn>
                              </p:par>
                              <p:par>
                                <p:cTn id="22" presetID="10" presetClass="entr" presetSubtype="0" fill="hold" nodeType="withEffect">
                                  <p:stCondLst>
                                    <p:cond delay="0"/>
                                  </p:stCondLst>
                                  <p:childTnLst>
                                    <p:set>
                                      <p:cBhvr>
                                        <p:cTn id="23" dur="1" fill="hold">
                                          <p:stCondLst>
                                            <p:cond delay="0"/>
                                          </p:stCondLst>
                                        </p:cTn>
                                        <p:tgtEl>
                                          <p:spTgt spid="485897480"/>
                                        </p:tgtEl>
                                        <p:attrNameLst>
                                          <p:attrName>style.visibility</p:attrName>
                                        </p:attrNameLst>
                                      </p:cBhvr>
                                      <p:to>
                                        <p:strVal val="visible"/>
                                      </p:to>
                                    </p:set>
                                    <p:animEffect transition="in" filter="fade">
                                      <p:cBhvr>
                                        <p:cTn id="24" dur="500"/>
                                        <p:tgtEl>
                                          <p:spTgt spid="485897480"/>
                                        </p:tgtEl>
                                      </p:cBhvr>
                                    </p:animEffect>
                                  </p:childTnLst>
                                </p:cTn>
                              </p:par>
                              <p:par>
                                <p:cTn id="25" presetID="10" presetClass="entr" presetSubtype="0" fill="hold" nodeType="withEffect">
                                  <p:stCondLst>
                                    <p:cond delay="0"/>
                                  </p:stCondLst>
                                  <p:childTnLst>
                                    <p:set>
                                      <p:cBhvr>
                                        <p:cTn id="26" dur="1" fill="hold">
                                          <p:stCondLst>
                                            <p:cond delay="0"/>
                                          </p:stCondLst>
                                        </p:cTn>
                                        <p:tgtEl>
                                          <p:spTgt spid="1954195139"/>
                                        </p:tgtEl>
                                        <p:attrNameLst>
                                          <p:attrName>style.visibility</p:attrName>
                                        </p:attrNameLst>
                                      </p:cBhvr>
                                      <p:to>
                                        <p:strVal val="visible"/>
                                      </p:to>
                                    </p:set>
                                    <p:animEffect transition="in" filter="fade">
                                      <p:cBhvr>
                                        <p:cTn id="27" dur="500"/>
                                        <p:tgtEl>
                                          <p:spTgt spid="1954195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19041116" name="Slayt Numarası Yer Tutucusu 5"/>
          <p:cNvSpPr>
            <a:spLocks noGrp="1"/>
          </p:cNvSpPr>
          <p:nvPr>
            <p:ph type="sldNum" sz="quarter" idx="12"/>
          </p:nvPr>
        </p:nvSpPr>
        <p:spPr bwMode="auto">
          <a:xfrm>
            <a:off x="9160933" y="6356349"/>
            <a:ext cx="2743200" cy="365124"/>
          </a:xfrm>
        </p:spPr>
        <p:txBody>
          <a:bodyPr/>
          <a:lstStyle/>
          <a:p>
            <a:pPr>
              <a:defRPr/>
            </a:pPr>
            <a:fld id="{9AB190FF-D8D5-9047-10EA-1E6B0E92FA75}" type="slidenum">
              <a:rPr lang="tr-TR">
                <a:solidFill>
                  <a:schemeClr val="bg1"/>
                </a:solidFill>
              </a:rPr>
              <a:t>21</a:t>
            </a:fld>
            <a:endParaRPr>
              <a:solidFill>
                <a:schemeClr val="bg1"/>
              </a:solidFill>
            </a:endParaRPr>
          </a:p>
        </p:txBody>
      </p:sp>
      <p:sp>
        <p:nvSpPr>
          <p:cNvPr id="1172272940" name="Unvan 1"/>
          <p:cNvSpPr>
            <a:spLocks noGrp="1"/>
          </p:cNvSpPr>
          <p:nvPr/>
        </p:nvSpPr>
        <p:spPr bwMode="auto">
          <a:xfrm>
            <a:off x="2900853"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Zekaya Senaryo Oluşturması İçin Komut Vermek</a:t>
            </a:r>
            <a:endParaRPr sz="2600"/>
          </a:p>
        </p:txBody>
      </p:sp>
      <p:sp>
        <p:nvSpPr>
          <p:cNvPr id="1331630708" name="Metin kutusu 1331630707"/>
          <p:cNvSpPr txBox="1"/>
          <p:nvPr/>
        </p:nvSpPr>
        <p:spPr bwMode="auto">
          <a:xfrm>
            <a:off x="-10500" y="830315"/>
            <a:ext cx="12068491" cy="557820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b="1"/>
              <a:t>Yapay zekaya bir dijital hikaye senaryosu oluşturması için komut verirken dikkat edilmesi gerekenler:</a:t>
            </a:r>
          </a:p>
          <a:p>
            <a:pPr>
              <a:defRPr/>
            </a:pPr>
            <a:endParaRPr b="1"/>
          </a:p>
          <a:p>
            <a:pPr marL="283879" indent="-283879">
              <a:buAutoNum type="arabicParenR"/>
              <a:defRPr/>
            </a:pPr>
            <a:r>
              <a:rPr b="1"/>
              <a:t>Yapay zekaya rolünü tanımlayın:</a:t>
            </a:r>
          </a:p>
          <a:p>
            <a:pPr>
              <a:defRPr/>
            </a:pPr>
            <a:r>
              <a:rPr b="0"/>
              <a:t>“Sen bir dijital hikaye senaristisin ve bir dijital hikaye oluşturmak için çalışıyorsun...”</a:t>
            </a:r>
          </a:p>
          <a:p>
            <a:pPr>
              <a:defRPr/>
            </a:pPr>
            <a:r>
              <a:rPr b="1"/>
              <a:t>2) Hedef kitlenizi ve konunuzu net ve açık bir şekilde tanımlayın:</a:t>
            </a:r>
          </a:p>
          <a:p>
            <a:pPr>
              <a:defRPr/>
            </a:pPr>
            <a:r>
              <a:rPr b="0"/>
              <a:t>“5. sınıf düzeyinde bir matematik dersi için örüntüler konusunu kültürümüzdeki ... ögesiyle bağlantı kurmamızı sağlayacak bir senaryoya ihtiyacımız var...”</a:t>
            </a:r>
          </a:p>
          <a:p>
            <a:pPr>
              <a:defRPr/>
            </a:pPr>
            <a:r>
              <a:rPr b="1"/>
              <a:t>3) Hedefinizi net bir şekilde tanımlayın:</a:t>
            </a:r>
          </a:p>
          <a:p>
            <a:pPr>
              <a:defRPr/>
            </a:pPr>
            <a:r>
              <a:rPr b="0"/>
              <a:t>“Öğrenciler bu senaryo yardımı ile günlük hayatta karşılaştıkları örüntüleri fark edebilecek, düzenli yapıları analiz edebilecekler..”</a:t>
            </a:r>
          </a:p>
          <a:p>
            <a:pPr>
              <a:defRPr/>
            </a:pPr>
            <a:r>
              <a:rPr b="1"/>
              <a:t>4)Senaryo yapısını ve biçimini tanımlayın:</a:t>
            </a:r>
          </a:p>
          <a:p>
            <a:pPr>
              <a:defRPr/>
            </a:pPr>
            <a:r>
              <a:rPr b="0"/>
              <a:t>“Bir anlatıcı olacak..”, “Karakterler arasında diyaloglar ile ilerleyecek..”, “Bir problemle karşılaşacak ve bunu çözmeye çalışacaklar..”</a:t>
            </a:r>
          </a:p>
          <a:p>
            <a:pPr>
              <a:defRPr/>
            </a:pPr>
            <a:endParaRPr b="0"/>
          </a:p>
          <a:p>
            <a:pPr>
              <a:defRPr/>
            </a:pPr>
            <a:r>
              <a:rPr b="1"/>
              <a:t>Örnek zayıf komut: </a:t>
            </a:r>
            <a:r>
              <a:rPr b="0"/>
              <a:t>“Bana kültürümüzdeki ögelerden birisi ile örüntüleri eşleştirdiğin bir senaryo yaz.”</a:t>
            </a:r>
          </a:p>
          <a:p>
            <a:pPr>
              <a:defRPr/>
            </a:pPr>
            <a:r>
              <a:rPr b="1"/>
              <a:t>Örnek güçlü komut: </a:t>
            </a:r>
            <a:r>
              <a:rPr b="0"/>
              <a:t>“Sen bir senaristsin ve bana dijital hikayem için bir senaryo yazmaya yardımcı oluyorsun. 5. sınıf düzeyindeki örüntüler konusu için kültürümüzdeki halk oyunlarını örnek gösterdiğimiz bir senaryoya ihtiyacım var. Senaryo maksimum X dakika kadar sürecek bir dijital hikaye için kullanılacak. Bu senaryo yardımı ile öğrenciler günlük hayatta karşılaştıkları düzenli yapılara farklı bir bakış açısı ile yaklaşsınlar istiyoruz. Senaryoda bir anlatıcı olmalı ve karşılaştıkları bir probleme çözüm üretirken örüntüleri kullanmalılar.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07600419" name="Slayt Numarası Yer Tutucusu 5"/>
          <p:cNvSpPr>
            <a:spLocks noGrp="1"/>
          </p:cNvSpPr>
          <p:nvPr>
            <p:ph type="sldNum" sz="quarter" idx="12"/>
          </p:nvPr>
        </p:nvSpPr>
        <p:spPr bwMode="auto">
          <a:xfrm>
            <a:off x="9182099" y="6356349"/>
            <a:ext cx="2743200" cy="365124"/>
          </a:xfrm>
        </p:spPr>
        <p:txBody>
          <a:bodyPr/>
          <a:lstStyle/>
          <a:p>
            <a:pPr>
              <a:defRPr/>
            </a:pPr>
            <a:r>
              <a:rPr>
                <a:solidFill>
                  <a:schemeClr val="bg1"/>
                </a:solidFill>
              </a:rPr>
              <a:t>22</a:t>
            </a:r>
          </a:p>
        </p:txBody>
      </p:sp>
      <p:sp>
        <p:nvSpPr>
          <p:cNvPr id="1277196708" name="Unvan 1"/>
          <p:cNvSpPr>
            <a:spLocks noGrp="1"/>
          </p:cNvSpPr>
          <p:nvPr/>
        </p:nvSpPr>
        <p:spPr bwMode="auto">
          <a:xfrm>
            <a:off x="3260687"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 Sohbet Geçmişini Paylaşma	</a:t>
            </a:r>
            <a:endParaRPr sz="2600"/>
          </a:p>
        </p:txBody>
      </p:sp>
      <p:pic>
        <p:nvPicPr>
          <p:cNvPr id="313793077" name="Resim 313793076"/>
          <p:cNvPicPr>
            <a:picLocks noChangeAspect="1"/>
          </p:cNvPicPr>
          <p:nvPr/>
        </p:nvPicPr>
        <p:blipFill>
          <a:blip r:embed="rId3"/>
          <a:stretch/>
        </p:blipFill>
        <p:spPr bwMode="auto">
          <a:xfrm>
            <a:off x="-9499" y="830315"/>
            <a:ext cx="11013046" cy="5371517"/>
          </a:xfrm>
          <a:prstGeom prst="rect">
            <a:avLst/>
          </a:prstGeom>
        </p:spPr>
      </p:pic>
      <p:sp>
        <p:nvSpPr>
          <p:cNvPr id="1531776914" name="Dikdörtgen 1531776913"/>
          <p:cNvSpPr/>
          <p:nvPr/>
        </p:nvSpPr>
        <p:spPr bwMode="auto">
          <a:xfrm>
            <a:off x="-9499" y="2592916"/>
            <a:ext cx="1756833" cy="328083"/>
          </a:xfrm>
          <a:prstGeom prst="rect">
            <a:avLst/>
          </a:prstGeom>
          <a:noFill/>
          <a:ln w="57150" cap="flat" cmpd="sng" algn="ctr">
            <a:solidFill>
              <a:srgbClr val="B300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132017453" name="Resim 2132017452"/>
          <p:cNvPicPr>
            <a:picLocks noChangeAspect="1"/>
          </p:cNvPicPr>
          <p:nvPr/>
        </p:nvPicPr>
        <p:blipFill>
          <a:blip r:embed="rId3"/>
          <a:stretch/>
        </p:blipFill>
        <p:spPr bwMode="auto">
          <a:xfrm>
            <a:off x="106916" y="1067618"/>
            <a:ext cx="12091349" cy="4139380"/>
          </a:xfrm>
          <a:prstGeom prst="rect">
            <a:avLst/>
          </a:prstGeom>
        </p:spPr>
      </p:pic>
      <p:sp>
        <p:nvSpPr>
          <p:cNvPr id="1295172111" name="Slayt Numarası Yer Tutucusu 5"/>
          <p:cNvSpPr>
            <a:spLocks noGrp="1"/>
          </p:cNvSpPr>
          <p:nvPr>
            <p:ph type="sldNum" sz="quarter" idx="12"/>
          </p:nvPr>
        </p:nvSpPr>
        <p:spPr bwMode="auto">
          <a:xfrm>
            <a:off x="9182099" y="6356349"/>
            <a:ext cx="2743200" cy="365124"/>
          </a:xfrm>
        </p:spPr>
        <p:txBody>
          <a:bodyPr/>
          <a:lstStyle/>
          <a:p>
            <a:pPr>
              <a:defRPr/>
            </a:pPr>
            <a:r>
              <a:rPr>
                <a:solidFill>
                  <a:schemeClr val="bg1"/>
                </a:solidFill>
              </a:rPr>
              <a:t>23</a:t>
            </a:r>
          </a:p>
        </p:txBody>
      </p:sp>
      <p:sp>
        <p:nvSpPr>
          <p:cNvPr id="1511722352" name="Unvan 1"/>
          <p:cNvSpPr>
            <a:spLocks noGrp="1"/>
          </p:cNvSpPr>
          <p:nvPr/>
        </p:nvSpPr>
        <p:spPr bwMode="auto">
          <a:xfrm>
            <a:off x="3063681"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 Sohbet Geçmişini Paylaşma - 2	</a:t>
            </a:r>
            <a:endParaRPr sz="2600"/>
          </a:p>
        </p:txBody>
      </p:sp>
      <p:sp>
        <p:nvSpPr>
          <p:cNvPr id="236825097" name="Dikdörtgen 236825096"/>
          <p:cNvSpPr/>
          <p:nvPr/>
        </p:nvSpPr>
        <p:spPr bwMode="auto">
          <a:xfrm>
            <a:off x="9896499" y="2889249"/>
            <a:ext cx="1037166" cy="1079499"/>
          </a:xfrm>
          <a:prstGeom prst="rect">
            <a:avLst/>
          </a:prstGeom>
          <a:noFill/>
          <a:ln w="57150" cap="flat" cmpd="sng" algn="ctr">
            <a:solidFill>
              <a:srgbClr val="B30003"/>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98849759" name="Slayt Numarası Yer Tutucusu 5"/>
          <p:cNvSpPr>
            <a:spLocks noGrp="1"/>
          </p:cNvSpPr>
          <p:nvPr>
            <p:ph type="sldNum" sz="quarter" idx="12"/>
          </p:nvPr>
        </p:nvSpPr>
        <p:spPr bwMode="auto">
          <a:xfrm>
            <a:off x="9383183" y="6356349"/>
            <a:ext cx="2743200" cy="365124"/>
          </a:xfrm>
        </p:spPr>
        <p:txBody>
          <a:bodyPr/>
          <a:lstStyle/>
          <a:p>
            <a:pPr>
              <a:defRPr/>
            </a:pPr>
            <a:fld id="{39F3A126-695E-4B96-6C90-C73B9E9A3D98}" type="slidenum">
              <a:rPr lang="tr-TR">
                <a:solidFill>
                  <a:schemeClr val="bg1"/>
                </a:solidFill>
              </a:rPr>
              <a:t>24</a:t>
            </a:fld>
            <a:endParaRPr>
              <a:solidFill>
                <a:schemeClr val="bg1"/>
              </a:solidFill>
            </a:endParaRPr>
          </a:p>
        </p:txBody>
      </p:sp>
      <p:sp>
        <p:nvSpPr>
          <p:cNvPr id="1966363509" name="Unvan 1"/>
          <p:cNvSpPr>
            <a:spLocks noGrp="1"/>
          </p:cNvSpPr>
          <p:nvPr/>
        </p:nvSpPr>
        <p:spPr bwMode="auto">
          <a:xfrm>
            <a:off x="3063681" y="0"/>
            <a:ext cx="9157136" cy="830315"/>
          </a:xfrm>
        </p:spPr>
        <p:txBody>
          <a:bodyPr vertOverflow="overflow" horzOverflow="overflow" vert="horz" wrap="square" lIns="91440" tIns="45720" rIns="91440" bIns="45720" numCol="1" spcCol="0" rtlCol="0" fromWordArt="0" anchor="ctr" anchorCtr="0" forceAA="0" compatLnSpc="0">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r>
              <a:rPr lang="tr-TR" sz="2400">
                <a:solidFill>
                  <a:schemeClr val="bg1"/>
                </a:solidFill>
                <a:latin typeface="Times New Roman"/>
                <a:cs typeface="Times New Roman"/>
              </a:rPr>
              <a:t>Yapay Zeka Sohbet Geçmişini Paylaşma - 3	</a:t>
            </a:r>
            <a:endParaRPr sz="2600"/>
          </a:p>
        </p:txBody>
      </p:sp>
      <p:pic>
        <p:nvPicPr>
          <p:cNvPr id="467598585" name="Resim 467598584"/>
          <p:cNvPicPr>
            <a:picLocks noChangeAspect="1"/>
          </p:cNvPicPr>
          <p:nvPr/>
        </p:nvPicPr>
        <p:blipFill>
          <a:blip r:embed="rId3"/>
          <a:stretch/>
        </p:blipFill>
        <p:spPr bwMode="auto">
          <a:xfrm>
            <a:off x="63499" y="2211916"/>
            <a:ext cx="4838699" cy="1990724"/>
          </a:xfrm>
          <a:prstGeom prst="rect">
            <a:avLst/>
          </a:prstGeom>
        </p:spPr>
      </p:pic>
      <p:sp>
        <p:nvSpPr>
          <p:cNvPr id="1360382335" name="Dikdörtgen 1360382334"/>
          <p:cNvSpPr/>
          <p:nvPr/>
        </p:nvSpPr>
        <p:spPr bwMode="auto">
          <a:xfrm>
            <a:off x="2816249" y="2370666"/>
            <a:ext cx="1915583" cy="634999"/>
          </a:xfrm>
          <a:prstGeom prst="rect">
            <a:avLst/>
          </a:prstGeom>
          <a:noFill/>
          <a:ln w="5715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956771964" name="Ok: Sağ 1956771963"/>
          <p:cNvSpPr/>
          <p:nvPr/>
        </p:nvSpPr>
        <p:spPr bwMode="auto">
          <a:xfrm>
            <a:off x="4996416" y="2370666"/>
            <a:ext cx="465666" cy="761999"/>
          </a:xfrm>
          <a:prstGeom prst="rightArrow">
            <a:avLst>
              <a:gd name="adj1" fmla="val 50000"/>
              <a:gd name="adj2" fmla="val 50000"/>
            </a:avLst>
          </a:prstGeom>
          <a:solidFill>
            <a:srgbClr val="F54444"/>
          </a:solidFill>
          <a:ln w="12700" cap="flat" cmpd="sng" algn="ctr">
            <a:solidFill>
              <a:srgbClr val="F5444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a:p>
        </p:txBody>
      </p:sp>
      <p:pic>
        <p:nvPicPr>
          <p:cNvPr id="1136598220" name="Resim 1136598219"/>
          <p:cNvPicPr>
            <a:picLocks noChangeAspect="1"/>
          </p:cNvPicPr>
          <p:nvPr/>
        </p:nvPicPr>
        <p:blipFill>
          <a:blip r:embed="rId4"/>
          <a:stretch/>
        </p:blipFill>
        <p:spPr bwMode="auto">
          <a:xfrm>
            <a:off x="5514999" y="2228514"/>
            <a:ext cx="6568234" cy="1957527"/>
          </a:xfrm>
          <a:prstGeom prst="rect">
            <a:avLst/>
          </a:prstGeom>
        </p:spPr>
      </p:pic>
      <p:sp>
        <p:nvSpPr>
          <p:cNvPr id="1009468349" name="Dikdörtgen 1009468348"/>
          <p:cNvSpPr/>
          <p:nvPr/>
        </p:nvSpPr>
        <p:spPr bwMode="auto">
          <a:xfrm>
            <a:off x="9166249" y="2815166"/>
            <a:ext cx="2709333" cy="317499"/>
          </a:xfrm>
          <a:prstGeom prst="rect">
            <a:avLst/>
          </a:prstGeom>
          <a:noFill/>
          <a:ln w="57150" cap="flat" cmpd="sng" algn="ctr">
            <a:solidFill>
              <a:srgbClr val="FF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1253</Words>
  <Application>Microsoft Office PowerPoint</Application>
  <PresentationFormat>Geniş ekran</PresentationFormat>
  <Paragraphs>198</Paragraphs>
  <Slides>24</Slides>
  <Notes>24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24</vt:i4>
      </vt:variant>
    </vt:vector>
  </HeadingPairs>
  <TitlesOfParts>
    <vt:vector size="29" baseType="lpstr">
      <vt:lpstr>Arial</vt:lpstr>
      <vt:lpstr>Calibri</vt:lpstr>
      <vt:lpstr>Calibri Light</vt:lpstr>
      <vt:lpstr>Times New Roman</vt:lpstr>
      <vt:lpstr>Office Teması</vt:lpstr>
      <vt:lpstr>Üretken Yapay Zeka Araçları ile Dijital Hikaye Oluşturma Eğitimi</vt:lpstr>
      <vt:lpstr>Eğitime Genel Bakış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user</cp:lastModifiedBy>
  <cp:revision>478</cp:revision>
  <dcterms:created xsi:type="dcterms:W3CDTF">2020-10-23T12:43:04Z</dcterms:created>
  <dcterms:modified xsi:type="dcterms:W3CDTF">2025-10-11T14:53:44Z</dcterms:modified>
</cp:coreProperties>
</file>