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ink/ink1.xml" ContentType="application/inkml+xml"/>
  <Override PartName="/ppt/notesSlides/notesSlide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64" r:id="rId3"/>
    <p:sldId id="262" r:id="rId4"/>
    <p:sldId id="259" r:id="rId5"/>
    <p:sldId id="265" r:id="rId6"/>
    <p:sldId id="266" r:id="rId7"/>
    <p:sldId id="268" r:id="rId8"/>
    <p:sldId id="267" r:id="rId9"/>
    <p:sldId id="281" r:id="rId10"/>
    <p:sldId id="269" r:id="rId11"/>
    <p:sldId id="270" r:id="rId12"/>
    <p:sldId id="271" r:id="rId13"/>
    <p:sldId id="272" r:id="rId14"/>
    <p:sldId id="275" r:id="rId15"/>
    <p:sldId id="274" r:id="rId16"/>
    <p:sldId id="273" r:id="rId17"/>
    <p:sldId id="276" r:id="rId18"/>
    <p:sldId id="277" r:id="rId19"/>
    <p:sldId id="299" r:id="rId20"/>
    <p:sldId id="278" r:id="rId21"/>
    <p:sldId id="293" r:id="rId22"/>
    <p:sldId id="279" r:id="rId23"/>
    <p:sldId id="280" r:id="rId24"/>
    <p:sldId id="282" r:id="rId25"/>
    <p:sldId id="295" r:id="rId26"/>
    <p:sldId id="296" r:id="rId27"/>
    <p:sldId id="297" r:id="rId28"/>
    <p:sldId id="283" r:id="rId29"/>
    <p:sldId id="284" r:id="rId30"/>
    <p:sldId id="286" r:id="rId31"/>
    <p:sldId id="285" r:id="rId32"/>
    <p:sldId id="287" r:id="rId33"/>
    <p:sldId id="291" r:id="rId34"/>
    <p:sldId id="294" r:id="rId35"/>
    <p:sldId id="288" r:id="rId36"/>
    <p:sldId id="289" r:id="rId37"/>
    <p:sldId id="300" r:id="rId38"/>
    <p:sldId id="298" r:id="rId39"/>
    <p:sldId id="292" r:id="rId4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U" initials="N" lastIdx="1" clrIdx="0">
    <p:extLst>
      <p:ext uri="{19B8F6BF-5375-455C-9EA6-DF929625EA0E}">
        <p15:presenceInfo xmlns:p15="http://schemas.microsoft.com/office/powerpoint/2012/main" userId="NEV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6425"/>
  </p:normalViewPr>
  <p:slideViewPr>
    <p:cSldViewPr snapToGrid="0">
      <p:cViewPr varScale="1">
        <p:scale>
          <a:sx n="88" d="100"/>
          <a:sy n="88" d="100"/>
        </p:scale>
        <p:origin x="494"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_rels/data10.xml.rels><?xml version="1.0" encoding="UTF-8" standalone="yes"?>
<Relationships xmlns="http://schemas.openxmlformats.org/package/2006/relationships"><Relationship Id="rId2" Type="http://schemas.openxmlformats.org/officeDocument/2006/relationships/hyperlink" Target="https://dosyalar.nevsehir.edu.tr/b32d566c738c358129c43f55780af03a/ogrenci-kullanim-kilavuzu-tamami-20.05.2016-3.pdf" TargetMode="External"/><Relationship Id="rId1" Type="http://schemas.openxmlformats.org/officeDocument/2006/relationships/hyperlink" Target="https://ubys.nevsehir.edu.tr/" TargetMode="External"/></Relationships>
</file>

<file path=ppt/diagrams/_rels/data23.xml.rels><?xml version="1.0" encoding="UTF-8" standalone="yes"?>
<Relationships xmlns="http://schemas.openxmlformats.org/package/2006/relationships"><Relationship Id="rId1" Type="http://schemas.openxmlformats.org/officeDocument/2006/relationships/hyperlink" Target="https://dosyalar.nevsehir.edu.tr/b5310dc90260ff6896836d8c9d674bcf/ogrenci-bilgi-sistemi-kilavuzu-eylul.pdf" TargetMode="External"/></Relationships>
</file>

<file path=ppt/diagrams/_rels/data24.xml.rels><?xml version="1.0" encoding="UTF-8" standalone="yes"?>
<Relationships xmlns="http://schemas.openxmlformats.org/package/2006/relationships"><Relationship Id="rId1" Type="http://schemas.openxmlformats.org/officeDocument/2006/relationships/hyperlink" Target="https://webmail.nevsehir.edu.tr/" TargetMode="External"/></Relationships>
</file>

<file path=ppt/diagrams/_rels/data30.xml.rels><?xml version="1.0" encoding="UTF-8" standalone="yes"?>
<Relationships xmlns="http://schemas.openxmlformats.org/package/2006/relationships"><Relationship Id="rId2" Type="http://schemas.openxmlformats.org/officeDocument/2006/relationships/hyperlink" Target="https://kariyer.nevsehir.edu.tr/tr" TargetMode="External"/><Relationship Id="rId1" Type="http://schemas.openxmlformats.org/officeDocument/2006/relationships/hyperlink" Target="https://bidb.nevsehir.edu.tr/" TargetMode="External"/></Relationships>
</file>

<file path=ppt/diagrams/_rels/drawing10.xml.rels><?xml version="1.0" encoding="UTF-8" standalone="yes"?>
<Relationships xmlns="http://schemas.openxmlformats.org/package/2006/relationships"><Relationship Id="rId2" Type="http://schemas.openxmlformats.org/officeDocument/2006/relationships/hyperlink" Target="https://dosyalar.nevsehir.edu.tr/b32d566c738c358129c43f55780af03a/ogrenci-kullanim-kilavuzu-tamami-20.05.2016-3.pdf" TargetMode="External"/><Relationship Id="rId1" Type="http://schemas.openxmlformats.org/officeDocument/2006/relationships/hyperlink" Target="https://ubys.nevsehir.edu.tr/" TargetMode="External"/></Relationships>
</file>

<file path=ppt/diagrams/_rels/drawing23.xml.rels><?xml version="1.0" encoding="UTF-8" standalone="yes"?>
<Relationships xmlns="http://schemas.openxmlformats.org/package/2006/relationships"><Relationship Id="rId1" Type="http://schemas.openxmlformats.org/officeDocument/2006/relationships/hyperlink" Target="https://dosyalar.nevsehir.edu.tr/b5310dc90260ff6896836d8c9d674bcf/ogrenci-bilgi-sistemi-kilavuzu-eylul.pdf" TargetMode="External"/></Relationships>
</file>

<file path=ppt/diagrams/_rels/drawing24.xml.rels><?xml version="1.0" encoding="UTF-8" standalone="yes"?>
<Relationships xmlns="http://schemas.openxmlformats.org/package/2006/relationships"><Relationship Id="rId1" Type="http://schemas.openxmlformats.org/officeDocument/2006/relationships/hyperlink" Target="https://webmail.nevsehir.edu.tr/" TargetMode="External"/></Relationships>
</file>

<file path=ppt/diagrams/_rels/drawing30.xml.rels><?xml version="1.0" encoding="UTF-8" standalone="yes"?>
<Relationships xmlns="http://schemas.openxmlformats.org/package/2006/relationships"><Relationship Id="rId2" Type="http://schemas.openxmlformats.org/officeDocument/2006/relationships/hyperlink" Target="https://kariyer.nevsehir.edu.tr/tr" TargetMode="External"/><Relationship Id="rId1" Type="http://schemas.openxmlformats.org/officeDocument/2006/relationships/hyperlink" Target="https://bidb.nevsehir.edu.tr/" TargetMode="External"/></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1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1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1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1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1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1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1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1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1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1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2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2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2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2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2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2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2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2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4#1">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0NoLn">
    <dgm:fillClrLst meth="cycle">
      <a:schemeClr val="accent2">
        <a:shade val="60000"/>
      </a:schemeClr>
    </dgm:fillClrLst>
    <dgm:linClrLst meth="repeat">
      <a:schemeClr val="lt1">
        <a:alpha val="0"/>
      </a:schemeClr>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node1NoLn">
    <dgm:fillClrLst meth="cycle">
      <a:schemeClr val="accent2">
        <a:shade val="50000"/>
      </a:schemeClr>
      <a:schemeClr val="accent2">
        <a:tint val="45000"/>
      </a:schemeClr>
    </dgm:fillClrLst>
    <dgm:linClrLst meth="repeat">
      <a:schemeClr val="lt1">
        <a:alpha val="0"/>
      </a:schemeClr>
    </dgm:linClrLst>
    <dgm:effectClrLst/>
    <dgm:txLinClrLst/>
    <dgm:txFillClrLst/>
    <dgm:txEffectClrLst/>
  </dgm:styleLbl>
  <dgm:styleLbl name="ltNode1NoLn">
    <dgm:fillClrLst meth="cycle">
      <a:schemeClr val="accent2">
        <a:tint val="75000"/>
      </a:schemeClr>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2NoLn">
    <dgm:fillClrLst>
      <a:schemeClr val="accent2">
        <a:shade val="80000"/>
      </a:schemeClr>
    </dgm:fillClrLst>
    <dgm:linClrLst meth="repeat">
      <a:schemeClr val="lt1">
        <a:alpha val="0"/>
      </a:schemeClr>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3NoLn">
    <dgm:fillClrLst>
      <a:schemeClr val="accent2">
        <a:tint val="99000"/>
      </a:schemeClr>
    </dgm:fillClrLst>
    <dgm:linClrLst meth="repeat">
      <a:schemeClr val="lt1">
        <a:alpha val="0"/>
      </a:schemeClr>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node4NoLn">
    <dgm:fillClrLst>
      <a:schemeClr val="accent2">
        <a:tint val="70000"/>
      </a:schemeClr>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3#2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3#2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690910-0693-42A8-9442-9C45342049B6}" type="doc">
      <dgm:prSet loTypeId="urn:microsoft.com/office/officeart/2016/7/layout/VerticalDownArrowProcess" loCatId="process" qsTypeId="urn:microsoft.com/office/officeart/2005/8/quickstyle/3d2#1" qsCatId="3D" csTypeId="urn:microsoft.com/office/officeart/2005/8/colors/colorful3#1" csCatId="colorful" phldr="1"/>
      <dgm:spPr/>
      <dgm:t>
        <a:bodyPr/>
        <a:lstStyle/>
        <a:p>
          <a:endParaRPr lang="en-US"/>
        </a:p>
      </dgm:t>
    </dgm:pt>
    <dgm:pt modelId="{A06AABCF-47A4-4D37-A300-C3956ED19619}">
      <dgm:prSet/>
      <dgm:spPr/>
      <dgm:t>
        <a:bodyPr/>
        <a:lstStyle/>
        <a:p>
          <a:r>
            <a:rPr lang="tr-TR" b="1" dirty="0"/>
            <a:t>Kuruluş</a:t>
          </a:r>
          <a:endParaRPr lang="en-US" dirty="0"/>
        </a:p>
      </dgm:t>
    </dgm:pt>
    <dgm:pt modelId="{7916857B-0F63-47AA-A1B7-62B04584C7D7}" type="parTrans" cxnId="{359EE7C2-21B2-4182-8D8F-56E1482D8725}">
      <dgm:prSet/>
      <dgm:spPr/>
      <dgm:t>
        <a:bodyPr/>
        <a:lstStyle/>
        <a:p>
          <a:endParaRPr lang="en-US"/>
        </a:p>
      </dgm:t>
    </dgm:pt>
    <dgm:pt modelId="{CC4A8DF7-19A4-4B55-9405-562D26DE77FA}" type="sibTrans" cxnId="{359EE7C2-21B2-4182-8D8F-56E1482D8725}">
      <dgm:prSet/>
      <dgm:spPr/>
      <dgm:t>
        <a:bodyPr/>
        <a:lstStyle/>
        <a:p>
          <a:endParaRPr lang="en-US"/>
        </a:p>
      </dgm:t>
    </dgm:pt>
    <dgm:pt modelId="{AB740C53-92C1-4F5F-B42D-5EA2452669E1}">
      <dgm:prSet/>
      <dgm:spPr/>
      <dgm:t>
        <a:bodyPr/>
        <a:lstStyle/>
        <a:p>
          <a:r>
            <a:rPr lang="tr-TR" b="1" dirty="0"/>
            <a:t>Öğrenci Alımı</a:t>
          </a:r>
          <a:endParaRPr lang="en-US" dirty="0"/>
        </a:p>
      </dgm:t>
    </dgm:pt>
    <dgm:pt modelId="{3794E1B8-5D0B-48E2-9FFC-2D82381954AC}" type="parTrans" cxnId="{70699584-63B4-4C91-98EA-92665595BE1E}">
      <dgm:prSet/>
      <dgm:spPr/>
      <dgm:t>
        <a:bodyPr/>
        <a:lstStyle/>
        <a:p>
          <a:endParaRPr lang="en-US"/>
        </a:p>
      </dgm:t>
    </dgm:pt>
    <dgm:pt modelId="{64385DC7-9134-428F-BBDD-A2F318525C89}" type="sibTrans" cxnId="{70699584-63B4-4C91-98EA-92665595BE1E}">
      <dgm:prSet/>
      <dgm:spPr/>
      <dgm:t>
        <a:bodyPr/>
        <a:lstStyle/>
        <a:p>
          <a:endParaRPr lang="en-US"/>
        </a:p>
      </dgm:t>
    </dgm:pt>
    <dgm:pt modelId="{8C976C1C-5E5A-4BA6-8D7A-9303BAEC97AE}">
      <dgm:prSet/>
      <dgm:spPr/>
      <dgm:t>
        <a:bodyPr/>
        <a:lstStyle/>
        <a:p>
          <a:r>
            <a:rPr lang="tr-TR" b="1" dirty="0"/>
            <a:t>Bağlantı</a:t>
          </a:r>
          <a:endParaRPr lang="en-US" dirty="0"/>
        </a:p>
      </dgm:t>
    </dgm:pt>
    <dgm:pt modelId="{A6B4D59C-B5EA-483E-B788-D38C924FAF50}" type="parTrans" cxnId="{A3A02962-290A-4F4A-8E7A-5CF154443950}">
      <dgm:prSet/>
      <dgm:spPr/>
      <dgm:t>
        <a:bodyPr/>
        <a:lstStyle/>
        <a:p>
          <a:endParaRPr lang="en-US"/>
        </a:p>
      </dgm:t>
    </dgm:pt>
    <dgm:pt modelId="{9EA1EC12-8AD7-4264-A460-C570FE66B323}" type="sibTrans" cxnId="{A3A02962-290A-4F4A-8E7A-5CF154443950}">
      <dgm:prSet/>
      <dgm:spPr/>
      <dgm:t>
        <a:bodyPr/>
        <a:lstStyle/>
        <a:p>
          <a:endParaRPr lang="en-US"/>
        </a:p>
      </dgm:t>
    </dgm:pt>
    <dgm:pt modelId="{2302C739-B6C3-42E3-BC0C-6F7ED122590E}">
      <dgm:prSet/>
      <dgm:spPr/>
      <dgm:t>
        <a:bodyPr/>
        <a:lstStyle/>
        <a:p>
          <a:r>
            <a:rPr lang="tr-TR" b="1" dirty="0"/>
            <a:t>Programlar</a:t>
          </a:r>
          <a:endParaRPr lang="en-US" dirty="0"/>
        </a:p>
      </dgm:t>
    </dgm:pt>
    <dgm:pt modelId="{0FBF854F-2E2D-4213-B7D9-7847F0127513}" type="parTrans" cxnId="{E2F5776F-C686-4BE3-A969-FA21645A3705}">
      <dgm:prSet/>
      <dgm:spPr/>
      <dgm:t>
        <a:bodyPr/>
        <a:lstStyle/>
        <a:p>
          <a:endParaRPr lang="en-US"/>
        </a:p>
      </dgm:t>
    </dgm:pt>
    <dgm:pt modelId="{93CA8BF4-B32A-4C00-91FE-93D4D424C6B7}" type="sibTrans" cxnId="{E2F5776F-C686-4BE3-A969-FA21645A3705}">
      <dgm:prSet/>
      <dgm:spPr/>
      <dgm:t>
        <a:bodyPr/>
        <a:lstStyle/>
        <a:p>
          <a:endParaRPr lang="en-US"/>
        </a:p>
      </dgm:t>
    </dgm:pt>
    <dgm:pt modelId="{E937DB47-8CB7-4E3C-A227-D25E0319606A}">
      <dgm:prSet custT="1"/>
      <dgm:spPr>
        <a:noFill/>
      </dgm:spPr>
      <dgm:t>
        <a:bodyPr/>
        <a:lstStyle/>
        <a:p>
          <a:r>
            <a:rPr lang="tr-TR" sz="1300" dirty="0"/>
            <a:t>2011-2012: Tıbbi Dokümantasyon ve Sekreterlik, Yaşlı Bakım Programları</a:t>
          </a:r>
        </a:p>
        <a:p>
          <a:r>
            <a:rPr lang="tr-TR" sz="1300" dirty="0"/>
            <a:t>2012-2013: Sağlık Kurumları İşletmeciliği ve Tıbbi Tanıtım ve Pazarlama programları</a:t>
          </a:r>
        </a:p>
        <a:p>
          <a:r>
            <a:rPr lang="tr-TR" sz="1300" dirty="0"/>
            <a:t>2013-2014: Çocuk Gelişimi programı</a:t>
          </a:r>
        </a:p>
        <a:p>
          <a:r>
            <a:rPr lang="tr-TR" sz="1300" dirty="0"/>
            <a:t>2013-2014: Tıbbi Dokümantasyon ve Sekreterlik Uzaktan Öğretim programları açılmıştır.</a:t>
          </a:r>
          <a:endParaRPr lang="en-US" sz="1300" dirty="0"/>
        </a:p>
      </dgm:t>
    </dgm:pt>
    <dgm:pt modelId="{B908154C-5D6E-46AD-ADE8-CB955598F921}" type="parTrans" cxnId="{FD84522F-BDC0-4CB7-A974-B3C26602C94A}">
      <dgm:prSet/>
      <dgm:spPr/>
      <dgm:t>
        <a:bodyPr/>
        <a:lstStyle/>
        <a:p>
          <a:endParaRPr lang="en-US"/>
        </a:p>
      </dgm:t>
    </dgm:pt>
    <dgm:pt modelId="{FF6EC39F-DC9C-4A62-B9A1-B22E9B397369}" type="sibTrans" cxnId="{FD84522F-BDC0-4CB7-A974-B3C26602C94A}">
      <dgm:prSet/>
      <dgm:spPr/>
      <dgm:t>
        <a:bodyPr/>
        <a:lstStyle/>
        <a:p>
          <a:endParaRPr lang="en-US"/>
        </a:p>
      </dgm:t>
    </dgm:pt>
    <dgm:pt modelId="{14D66A70-BEA6-C44B-809D-8D12ABB51DA4}">
      <dgm:prSet custT="1"/>
      <dgm:spPr>
        <a:noFill/>
      </dgm:spPr>
      <dgm:t>
        <a:bodyPr/>
        <a:lstStyle/>
        <a:p>
          <a:r>
            <a:rPr lang="tr-TR" sz="1600" dirty="0"/>
            <a:t>1992-1993 yılında Erciyes Üniversitesi'ne bağlı olarak eğitim öğretime başlamıştır.</a:t>
          </a:r>
          <a:endParaRPr lang="en-US" sz="1600" dirty="0"/>
        </a:p>
      </dgm:t>
    </dgm:pt>
    <dgm:pt modelId="{8F9742EE-DA6E-AE4D-B658-C34A71CBC08C}" type="parTrans" cxnId="{CC4A2BE7-9E1E-5A49-8121-77C0C32B6B5F}">
      <dgm:prSet/>
      <dgm:spPr/>
      <dgm:t>
        <a:bodyPr/>
        <a:lstStyle/>
        <a:p>
          <a:endParaRPr lang="tr-TR"/>
        </a:p>
      </dgm:t>
    </dgm:pt>
    <dgm:pt modelId="{CB78DD32-87D6-0A4C-AFA4-21E128F08825}" type="sibTrans" cxnId="{CC4A2BE7-9E1E-5A49-8121-77C0C32B6B5F}">
      <dgm:prSet/>
      <dgm:spPr/>
      <dgm:t>
        <a:bodyPr/>
        <a:lstStyle/>
        <a:p>
          <a:endParaRPr lang="tr-TR"/>
        </a:p>
      </dgm:t>
    </dgm:pt>
    <dgm:pt modelId="{9C8781E3-7FAC-2343-9CC9-CE15CC0DE85D}">
      <dgm:prSet custT="1"/>
      <dgm:spPr>
        <a:noFill/>
      </dgm:spPr>
      <dgm:t>
        <a:bodyPr/>
        <a:lstStyle/>
        <a:p>
          <a:r>
            <a:rPr lang="tr-TR" sz="1600" dirty="0"/>
            <a:t>1993-1994 döneminde öğrenci alamamış, mevcut öğrenciler başka bir yüksekokula nakil edilmiştir.</a:t>
          </a:r>
          <a:endParaRPr lang="en-US" sz="1600" dirty="0"/>
        </a:p>
      </dgm:t>
    </dgm:pt>
    <dgm:pt modelId="{064877A7-7387-FC47-9439-435F68B9A2FD}" type="parTrans" cxnId="{DBECBDFD-3B1F-244E-9A0A-7A55F77544B0}">
      <dgm:prSet/>
      <dgm:spPr/>
      <dgm:t>
        <a:bodyPr/>
        <a:lstStyle/>
        <a:p>
          <a:endParaRPr lang="tr-TR"/>
        </a:p>
      </dgm:t>
    </dgm:pt>
    <dgm:pt modelId="{F281D4CC-811F-8E4E-AB36-E0DDE1D70BD7}" type="sibTrans" cxnId="{DBECBDFD-3B1F-244E-9A0A-7A55F77544B0}">
      <dgm:prSet/>
      <dgm:spPr/>
      <dgm:t>
        <a:bodyPr/>
        <a:lstStyle/>
        <a:p>
          <a:endParaRPr lang="tr-TR"/>
        </a:p>
      </dgm:t>
    </dgm:pt>
    <dgm:pt modelId="{900D9E4C-9B5C-A646-ACA7-FCB68F622D47}">
      <dgm:prSet custT="1"/>
      <dgm:spPr>
        <a:noFill/>
      </dgm:spPr>
      <dgm:t>
        <a:bodyPr/>
        <a:lstStyle/>
        <a:p>
          <a:r>
            <a:rPr lang="tr-TR" sz="1600" dirty="0"/>
            <a:t>SHMYO 17 Mayıs 2007'de Nevşehir Üniversitesi'nin kurulmasıyla üniversite bünyesine katılmıştır.</a:t>
          </a:r>
          <a:endParaRPr lang="en-US" sz="1600" dirty="0"/>
        </a:p>
      </dgm:t>
    </dgm:pt>
    <dgm:pt modelId="{A6F92157-95D5-054B-B1C2-97AE5F6E1BE8}" type="parTrans" cxnId="{EA5117DF-64D9-CE4C-96AF-F6DF8DB58DAC}">
      <dgm:prSet/>
      <dgm:spPr/>
      <dgm:t>
        <a:bodyPr/>
        <a:lstStyle/>
        <a:p>
          <a:endParaRPr lang="tr-TR"/>
        </a:p>
      </dgm:t>
    </dgm:pt>
    <dgm:pt modelId="{4A187D81-EB6B-944D-B277-E69B4ADF9C5A}" type="sibTrans" cxnId="{EA5117DF-64D9-CE4C-96AF-F6DF8DB58DAC}">
      <dgm:prSet/>
      <dgm:spPr/>
      <dgm:t>
        <a:bodyPr/>
        <a:lstStyle/>
        <a:p>
          <a:endParaRPr lang="tr-TR"/>
        </a:p>
      </dgm:t>
    </dgm:pt>
    <dgm:pt modelId="{E3C69FC1-0F35-8C4A-977A-32AEC4AE998E}" type="pres">
      <dgm:prSet presAssocID="{04690910-0693-42A8-9442-9C45342049B6}" presName="Name0" presStyleCnt="0">
        <dgm:presLayoutVars>
          <dgm:dir/>
          <dgm:animLvl val="lvl"/>
          <dgm:resizeHandles val="exact"/>
        </dgm:presLayoutVars>
      </dgm:prSet>
      <dgm:spPr/>
      <dgm:t>
        <a:bodyPr/>
        <a:lstStyle/>
        <a:p>
          <a:endParaRPr lang="tr-TR"/>
        </a:p>
      </dgm:t>
    </dgm:pt>
    <dgm:pt modelId="{F36E261A-F234-6649-A853-94B201AAB4BB}" type="pres">
      <dgm:prSet presAssocID="{2302C739-B6C3-42E3-BC0C-6F7ED122590E}" presName="boxAndChildren" presStyleCnt="0"/>
      <dgm:spPr/>
    </dgm:pt>
    <dgm:pt modelId="{A6D080A9-AB45-DC43-B068-0331EF56BB6B}" type="pres">
      <dgm:prSet presAssocID="{2302C739-B6C3-42E3-BC0C-6F7ED122590E}" presName="parentTextBox" presStyleLbl="alignNode1" presStyleIdx="0" presStyleCnt="4"/>
      <dgm:spPr/>
      <dgm:t>
        <a:bodyPr/>
        <a:lstStyle/>
        <a:p>
          <a:endParaRPr lang="tr-TR"/>
        </a:p>
      </dgm:t>
    </dgm:pt>
    <dgm:pt modelId="{F5CC764B-BC8C-2E49-9F09-1F41DAF3B4B2}" type="pres">
      <dgm:prSet presAssocID="{2302C739-B6C3-42E3-BC0C-6F7ED122590E}" presName="descendantBox" presStyleLbl="bgAccFollowNode1" presStyleIdx="0" presStyleCnt="4"/>
      <dgm:spPr/>
      <dgm:t>
        <a:bodyPr/>
        <a:lstStyle/>
        <a:p>
          <a:endParaRPr lang="tr-TR"/>
        </a:p>
      </dgm:t>
    </dgm:pt>
    <dgm:pt modelId="{7554D8D8-0652-C94C-8733-1918454CA4CB}" type="pres">
      <dgm:prSet presAssocID="{9EA1EC12-8AD7-4264-A460-C570FE66B323}" presName="sp" presStyleCnt="0"/>
      <dgm:spPr/>
    </dgm:pt>
    <dgm:pt modelId="{E4FD53F7-34E3-C74C-B43A-F57429235486}" type="pres">
      <dgm:prSet presAssocID="{8C976C1C-5E5A-4BA6-8D7A-9303BAEC97AE}" presName="arrowAndChildren" presStyleCnt="0"/>
      <dgm:spPr/>
    </dgm:pt>
    <dgm:pt modelId="{C2073B87-DC0C-E849-AAD4-AC05F82E393D}" type="pres">
      <dgm:prSet presAssocID="{8C976C1C-5E5A-4BA6-8D7A-9303BAEC97AE}" presName="parentTextArrow" presStyleLbl="node1" presStyleIdx="0" presStyleCnt="0"/>
      <dgm:spPr/>
      <dgm:t>
        <a:bodyPr/>
        <a:lstStyle/>
        <a:p>
          <a:endParaRPr lang="tr-TR"/>
        </a:p>
      </dgm:t>
    </dgm:pt>
    <dgm:pt modelId="{CD7B17EA-384F-D042-8775-22A88E441E6B}" type="pres">
      <dgm:prSet presAssocID="{8C976C1C-5E5A-4BA6-8D7A-9303BAEC97AE}" presName="arrow" presStyleLbl="alignNode1" presStyleIdx="1" presStyleCnt="4"/>
      <dgm:spPr/>
      <dgm:t>
        <a:bodyPr/>
        <a:lstStyle/>
        <a:p>
          <a:endParaRPr lang="tr-TR"/>
        </a:p>
      </dgm:t>
    </dgm:pt>
    <dgm:pt modelId="{7B12F5AB-0499-DF40-886A-2FA3699B21FD}" type="pres">
      <dgm:prSet presAssocID="{8C976C1C-5E5A-4BA6-8D7A-9303BAEC97AE}" presName="descendantArrow" presStyleLbl="bgAccFollowNode1" presStyleIdx="1" presStyleCnt="4"/>
      <dgm:spPr/>
      <dgm:t>
        <a:bodyPr/>
        <a:lstStyle/>
        <a:p>
          <a:endParaRPr lang="tr-TR"/>
        </a:p>
      </dgm:t>
    </dgm:pt>
    <dgm:pt modelId="{4CECD03F-3F3F-5540-8D06-51DE5865A97D}" type="pres">
      <dgm:prSet presAssocID="{64385DC7-9134-428F-BBDD-A2F318525C89}" presName="sp" presStyleCnt="0"/>
      <dgm:spPr/>
    </dgm:pt>
    <dgm:pt modelId="{6BAAE9D2-CB6D-1F4A-A5F6-5C21E2EE18FD}" type="pres">
      <dgm:prSet presAssocID="{AB740C53-92C1-4F5F-B42D-5EA2452669E1}" presName="arrowAndChildren" presStyleCnt="0"/>
      <dgm:spPr/>
    </dgm:pt>
    <dgm:pt modelId="{BF1B1143-2A96-B645-B40F-A337A176B81A}" type="pres">
      <dgm:prSet presAssocID="{AB740C53-92C1-4F5F-B42D-5EA2452669E1}" presName="parentTextArrow" presStyleLbl="node1" presStyleIdx="0" presStyleCnt="0"/>
      <dgm:spPr/>
      <dgm:t>
        <a:bodyPr/>
        <a:lstStyle/>
        <a:p>
          <a:endParaRPr lang="tr-TR"/>
        </a:p>
      </dgm:t>
    </dgm:pt>
    <dgm:pt modelId="{89A72D70-EF12-9846-86D9-7837B03A282E}" type="pres">
      <dgm:prSet presAssocID="{AB740C53-92C1-4F5F-B42D-5EA2452669E1}" presName="arrow" presStyleLbl="alignNode1" presStyleIdx="2" presStyleCnt="4"/>
      <dgm:spPr/>
      <dgm:t>
        <a:bodyPr/>
        <a:lstStyle/>
        <a:p>
          <a:endParaRPr lang="tr-TR"/>
        </a:p>
      </dgm:t>
    </dgm:pt>
    <dgm:pt modelId="{E940E405-94A1-C647-A335-294853FBAEFF}" type="pres">
      <dgm:prSet presAssocID="{AB740C53-92C1-4F5F-B42D-5EA2452669E1}" presName="descendantArrow" presStyleLbl="bgAccFollowNode1" presStyleIdx="2" presStyleCnt="4"/>
      <dgm:spPr/>
      <dgm:t>
        <a:bodyPr/>
        <a:lstStyle/>
        <a:p>
          <a:endParaRPr lang="tr-TR"/>
        </a:p>
      </dgm:t>
    </dgm:pt>
    <dgm:pt modelId="{1CBCEC31-D1E9-2C40-ABDC-73D8BD62FD99}" type="pres">
      <dgm:prSet presAssocID="{CC4A8DF7-19A4-4B55-9405-562D26DE77FA}" presName="sp" presStyleCnt="0"/>
      <dgm:spPr/>
    </dgm:pt>
    <dgm:pt modelId="{50FAD583-FAC2-8D4F-A7ED-B5C097BF3CCA}" type="pres">
      <dgm:prSet presAssocID="{A06AABCF-47A4-4D37-A300-C3956ED19619}" presName="arrowAndChildren" presStyleCnt="0"/>
      <dgm:spPr/>
    </dgm:pt>
    <dgm:pt modelId="{DEAC3415-9318-5B40-92DE-0CC6B251C0DC}" type="pres">
      <dgm:prSet presAssocID="{A06AABCF-47A4-4D37-A300-C3956ED19619}" presName="parentTextArrow" presStyleLbl="node1" presStyleIdx="0" presStyleCnt="0"/>
      <dgm:spPr/>
      <dgm:t>
        <a:bodyPr/>
        <a:lstStyle/>
        <a:p>
          <a:endParaRPr lang="tr-TR"/>
        </a:p>
      </dgm:t>
    </dgm:pt>
    <dgm:pt modelId="{56A74BE0-BDC5-5949-A1E7-5E4F4CF2C43B}" type="pres">
      <dgm:prSet presAssocID="{A06AABCF-47A4-4D37-A300-C3956ED19619}" presName="arrow" presStyleLbl="alignNode1" presStyleIdx="3" presStyleCnt="4"/>
      <dgm:spPr/>
      <dgm:t>
        <a:bodyPr/>
        <a:lstStyle/>
        <a:p>
          <a:endParaRPr lang="tr-TR"/>
        </a:p>
      </dgm:t>
    </dgm:pt>
    <dgm:pt modelId="{A100C567-0352-5948-ADCD-944DF8BCE15E}" type="pres">
      <dgm:prSet presAssocID="{A06AABCF-47A4-4D37-A300-C3956ED19619}" presName="descendantArrow" presStyleLbl="bgAccFollowNode1" presStyleIdx="3" presStyleCnt="4"/>
      <dgm:spPr/>
      <dgm:t>
        <a:bodyPr/>
        <a:lstStyle/>
        <a:p>
          <a:endParaRPr lang="tr-TR"/>
        </a:p>
      </dgm:t>
    </dgm:pt>
  </dgm:ptLst>
  <dgm:cxnLst>
    <dgm:cxn modelId="{AA4E999A-198E-234F-B20A-BD1C4F4CBEB9}" type="presOf" srcId="{8C976C1C-5E5A-4BA6-8D7A-9303BAEC97AE}" destId="{CD7B17EA-384F-D042-8775-22A88E441E6B}" srcOrd="1" destOrd="0" presId="urn:microsoft.com/office/officeart/2016/7/layout/VerticalDownArrowProcess"/>
    <dgm:cxn modelId="{70699584-63B4-4C91-98EA-92665595BE1E}" srcId="{04690910-0693-42A8-9442-9C45342049B6}" destId="{AB740C53-92C1-4F5F-B42D-5EA2452669E1}" srcOrd="1" destOrd="0" parTransId="{3794E1B8-5D0B-48E2-9FFC-2D82381954AC}" sibTransId="{64385DC7-9134-428F-BBDD-A2F318525C89}"/>
    <dgm:cxn modelId="{CC4A2BE7-9E1E-5A49-8121-77C0C32B6B5F}" srcId="{A06AABCF-47A4-4D37-A300-C3956ED19619}" destId="{14D66A70-BEA6-C44B-809D-8D12ABB51DA4}" srcOrd="0" destOrd="0" parTransId="{8F9742EE-DA6E-AE4D-B658-C34A71CBC08C}" sibTransId="{CB78DD32-87D6-0A4C-AFA4-21E128F08825}"/>
    <dgm:cxn modelId="{A3A02962-290A-4F4A-8E7A-5CF154443950}" srcId="{04690910-0693-42A8-9442-9C45342049B6}" destId="{8C976C1C-5E5A-4BA6-8D7A-9303BAEC97AE}" srcOrd="2" destOrd="0" parTransId="{A6B4D59C-B5EA-483E-B788-D38C924FAF50}" sibTransId="{9EA1EC12-8AD7-4264-A460-C570FE66B323}"/>
    <dgm:cxn modelId="{971B2824-7BAD-F947-B0E6-26AA4EAC3102}" type="presOf" srcId="{9C8781E3-7FAC-2343-9CC9-CE15CC0DE85D}" destId="{E940E405-94A1-C647-A335-294853FBAEFF}" srcOrd="0" destOrd="0" presId="urn:microsoft.com/office/officeart/2016/7/layout/VerticalDownArrowProcess"/>
    <dgm:cxn modelId="{7D1B24A0-317E-3748-8C6F-C07376D1A67C}" type="presOf" srcId="{A06AABCF-47A4-4D37-A300-C3956ED19619}" destId="{56A74BE0-BDC5-5949-A1E7-5E4F4CF2C43B}" srcOrd="1" destOrd="0" presId="urn:microsoft.com/office/officeart/2016/7/layout/VerticalDownArrowProcess"/>
    <dgm:cxn modelId="{36B3E619-94E5-1C4C-BC4B-538B98EF3C6D}" type="presOf" srcId="{A06AABCF-47A4-4D37-A300-C3956ED19619}" destId="{DEAC3415-9318-5B40-92DE-0CC6B251C0DC}" srcOrd="0" destOrd="0" presId="urn:microsoft.com/office/officeart/2016/7/layout/VerticalDownArrowProcess"/>
    <dgm:cxn modelId="{956A3BF3-EDD9-2348-9421-8AD0931D0ADE}" type="presOf" srcId="{E937DB47-8CB7-4E3C-A227-D25E0319606A}" destId="{F5CC764B-BC8C-2E49-9F09-1F41DAF3B4B2}" srcOrd="0" destOrd="0" presId="urn:microsoft.com/office/officeart/2016/7/layout/VerticalDownArrowProcess"/>
    <dgm:cxn modelId="{C631BF3E-E96F-DB4E-9682-97DA3D29E776}" type="presOf" srcId="{14D66A70-BEA6-C44B-809D-8D12ABB51DA4}" destId="{A100C567-0352-5948-ADCD-944DF8BCE15E}" srcOrd="0" destOrd="0" presId="urn:microsoft.com/office/officeart/2016/7/layout/VerticalDownArrowProcess"/>
    <dgm:cxn modelId="{7EDAEC60-8AB5-BA47-B37A-C9A758A9C000}" type="presOf" srcId="{AB740C53-92C1-4F5F-B42D-5EA2452669E1}" destId="{BF1B1143-2A96-B645-B40F-A337A176B81A}" srcOrd="0" destOrd="0" presId="urn:microsoft.com/office/officeart/2016/7/layout/VerticalDownArrowProcess"/>
    <dgm:cxn modelId="{68B70085-D9FE-924F-9009-96D7B00C30F9}" type="presOf" srcId="{AB740C53-92C1-4F5F-B42D-5EA2452669E1}" destId="{89A72D70-EF12-9846-86D9-7837B03A282E}" srcOrd="1" destOrd="0" presId="urn:microsoft.com/office/officeart/2016/7/layout/VerticalDownArrowProcess"/>
    <dgm:cxn modelId="{FD84522F-BDC0-4CB7-A974-B3C26602C94A}" srcId="{2302C739-B6C3-42E3-BC0C-6F7ED122590E}" destId="{E937DB47-8CB7-4E3C-A227-D25E0319606A}" srcOrd="0" destOrd="0" parTransId="{B908154C-5D6E-46AD-ADE8-CB955598F921}" sibTransId="{FF6EC39F-DC9C-4A62-B9A1-B22E9B397369}"/>
    <dgm:cxn modelId="{E2F5776F-C686-4BE3-A969-FA21645A3705}" srcId="{04690910-0693-42A8-9442-9C45342049B6}" destId="{2302C739-B6C3-42E3-BC0C-6F7ED122590E}" srcOrd="3" destOrd="0" parTransId="{0FBF854F-2E2D-4213-B7D9-7847F0127513}" sibTransId="{93CA8BF4-B32A-4C00-91FE-93D4D424C6B7}"/>
    <dgm:cxn modelId="{359EE7C2-21B2-4182-8D8F-56E1482D8725}" srcId="{04690910-0693-42A8-9442-9C45342049B6}" destId="{A06AABCF-47A4-4D37-A300-C3956ED19619}" srcOrd="0" destOrd="0" parTransId="{7916857B-0F63-47AA-A1B7-62B04584C7D7}" sibTransId="{CC4A8DF7-19A4-4B55-9405-562D26DE77FA}"/>
    <dgm:cxn modelId="{EA5117DF-64D9-CE4C-96AF-F6DF8DB58DAC}" srcId="{8C976C1C-5E5A-4BA6-8D7A-9303BAEC97AE}" destId="{900D9E4C-9B5C-A646-ACA7-FCB68F622D47}" srcOrd="0" destOrd="0" parTransId="{A6F92157-95D5-054B-B1C2-97AE5F6E1BE8}" sibTransId="{4A187D81-EB6B-944D-B277-E69B4ADF9C5A}"/>
    <dgm:cxn modelId="{80F5D60D-DE4B-CA4B-90B2-13376E6758A8}" type="presOf" srcId="{900D9E4C-9B5C-A646-ACA7-FCB68F622D47}" destId="{7B12F5AB-0499-DF40-886A-2FA3699B21FD}" srcOrd="0" destOrd="0" presId="urn:microsoft.com/office/officeart/2016/7/layout/VerticalDownArrowProcess"/>
    <dgm:cxn modelId="{4A56D412-7489-0E46-A1C1-06798282035A}" type="presOf" srcId="{04690910-0693-42A8-9442-9C45342049B6}" destId="{E3C69FC1-0F35-8C4A-977A-32AEC4AE998E}" srcOrd="0" destOrd="0" presId="urn:microsoft.com/office/officeart/2016/7/layout/VerticalDownArrowProcess"/>
    <dgm:cxn modelId="{7500331A-ED51-554D-AF3E-E6544DD62CCB}" type="presOf" srcId="{8C976C1C-5E5A-4BA6-8D7A-9303BAEC97AE}" destId="{C2073B87-DC0C-E849-AAD4-AC05F82E393D}" srcOrd="0" destOrd="0" presId="urn:microsoft.com/office/officeart/2016/7/layout/VerticalDownArrowProcess"/>
    <dgm:cxn modelId="{1E03C925-BE9F-F24B-8146-B255F7C8923C}" type="presOf" srcId="{2302C739-B6C3-42E3-BC0C-6F7ED122590E}" destId="{A6D080A9-AB45-DC43-B068-0331EF56BB6B}" srcOrd="0" destOrd="0" presId="urn:microsoft.com/office/officeart/2016/7/layout/VerticalDownArrowProcess"/>
    <dgm:cxn modelId="{DBECBDFD-3B1F-244E-9A0A-7A55F77544B0}" srcId="{AB740C53-92C1-4F5F-B42D-5EA2452669E1}" destId="{9C8781E3-7FAC-2343-9CC9-CE15CC0DE85D}" srcOrd="0" destOrd="0" parTransId="{064877A7-7387-FC47-9439-435F68B9A2FD}" sibTransId="{F281D4CC-811F-8E4E-AB36-E0DDE1D70BD7}"/>
    <dgm:cxn modelId="{D9C1698B-1E92-CD40-98D3-531C4B5D5121}" type="presParOf" srcId="{E3C69FC1-0F35-8C4A-977A-32AEC4AE998E}" destId="{F36E261A-F234-6649-A853-94B201AAB4BB}" srcOrd="0" destOrd="0" presId="urn:microsoft.com/office/officeart/2016/7/layout/VerticalDownArrowProcess"/>
    <dgm:cxn modelId="{B09F78FA-38C0-3049-AF28-A0469A3D570C}" type="presParOf" srcId="{F36E261A-F234-6649-A853-94B201AAB4BB}" destId="{A6D080A9-AB45-DC43-B068-0331EF56BB6B}" srcOrd="0" destOrd="0" presId="urn:microsoft.com/office/officeart/2016/7/layout/VerticalDownArrowProcess"/>
    <dgm:cxn modelId="{B7935AE2-F38D-DE4F-A6CD-D952262D90BC}" type="presParOf" srcId="{F36E261A-F234-6649-A853-94B201AAB4BB}" destId="{F5CC764B-BC8C-2E49-9F09-1F41DAF3B4B2}" srcOrd="1" destOrd="0" presId="urn:microsoft.com/office/officeart/2016/7/layout/VerticalDownArrowProcess"/>
    <dgm:cxn modelId="{78DDEA25-8996-534D-95D5-456227310B75}" type="presParOf" srcId="{E3C69FC1-0F35-8C4A-977A-32AEC4AE998E}" destId="{7554D8D8-0652-C94C-8733-1918454CA4CB}" srcOrd="1" destOrd="0" presId="urn:microsoft.com/office/officeart/2016/7/layout/VerticalDownArrowProcess"/>
    <dgm:cxn modelId="{4A723DB4-EB44-CD45-AC59-9A0DE1500CFE}" type="presParOf" srcId="{E3C69FC1-0F35-8C4A-977A-32AEC4AE998E}" destId="{E4FD53F7-34E3-C74C-B43A-F57429235486}" srcOrd="2" destOrd="0" presId="urn:microsoft.com/office/officeart/2016/7/layout/VerticalDownArrowProcess"/>
    <dgm:cxn modelId="{7961FE43-E0F4-294D-9286-620495103379}" type="presParOf" srcId="{E4FD53F7-34E3-C74C-B43A-F57429235486}" destId="{C2073B87-DC0C-E849-AAD4-AC05F82E393D}" srcOrd="0" destOrd="0" presId="urn:microsoft.com/office/officeart/2016/7/layout/VerticalDownArrowProcess"/>
    <dgm:cxn modelId="{80467EE3-FD49-B542-95B6-C5A9C7936DAB}" type="presParOf" srcId="{E4FD53F7-34E3-C74C-B43A-F57429235486}" destId="{CD7B17EA-384F-D042-8775-22A88E441E6B}" srcOrd="1" destOrd="0" presId="urn:microsoft.com/office/officeart/2016/7/layout/VerticalDownArrowProcess"/>
    <dgm:cxn modelId="{68B89235-A3F4-0345-BA5C-46F00DDC6DE0}" type="presParOf" srcId="{E4FD53F7-34E3-C74C-B43A-F57429235486}" destId="{7B12F5AB-0499-DF40-886A-2FA3699B21FD}" srcOrd="2" destOrd="0" presId="urn:microsoft.com/office/officeart/2016/7/layout/VerticalDownArrowProcess"/>
    <dgm:cxn modelId="{18ADB760-5B29-7241-AC9C-3BBCDBF2B851}" type="presParOf" srcId="{E3C69FC1-0F35-8C4A-977A-32AEC4AE998E}" destId="{4CECD03F-3F3F-5540-8D06-51DE5865A97D}" srcOrd="3" destOrd="0" presId="urn:microsoft.com/office/officeart/2016/7/layout/VerticalDownArrowProcess"/>
    <dgm:cxn modelId="{2461C2B6-51BA-A343-83B9-07DDCDF1105B}" type="presParOf" srcId="{E3C69FC1-0F35-8C4A-977A-32AEC4AE998E}" destId="{6BAAE9D2-CB6D-1F4A-A5F6-5C21E2EE18FD}" srcOrd="4" destOrd="0" presId="urn:microsoft.com/office/officeart/2016/7/layout/VerticalDownArrowProcess"/>
    <dgm:cxn modelId="{ACF6D871-BA22-D640-B004-B452D24217BB}" type="presParOf" srcId="{6BAAE9D2-CB6D-1F4A-A5F6-5C21E2EE18FD}" destId="{BF1B1143-2A96-B645-B40F-A337A176B81A}" srcOrd="0" destOrd="0" presId="urn:microsoft.com/office/officeart/2016/7/layout/VerticalDownArrowProcess"/>
    <dgm:cxn modelId="{35A53C9B-154C-E342-B3E1-D4384468C0A0}" type="presParOf" srcId="{6BAAE9D2-CB6D-1F4A-A5F6-5C21E2EE18FD}" destId="{89A72D70-EF12-9846-86D9-7837B03A282E}" srcOrd="1" destOrd="0" presId="urn:microsoft.com/office/officeart/2016/7/layout/VerticalDownArrowProcess"/>
    <dgm:cxn modelId="{6C1589AB-2FFA-764C-94E9-6ACC316DC1C1}" type="presParOf" srcId="{6BAAE9D2-CB6D-1F4A-A5F6-5C21E2EE18FD}" destId="{E940E405-94A1-C647-A335-294853FBAEFF}" srcOrd="2" destOrd="0" presId="urn:microsoft.com/office/officeart/2016/7/layout/VerticalDownArrowProcess"/>
    <dgm:cxn modelId="{301DD1C9-E0E4-954C-836E-355E72F47FAD}" type="presParOf" srcId="{E3C69FC1-0F35-8C4A-977A-32AEC4AE998E}" destId="{1CBCEC31-D1E9-2C40-ABDC-73D8BD62FD99}" srcOrd="5" destOrd="0" presId="urn:microsoft.com/office/officeart/2016/7/layout/VerticalDownArrowProcess"/>
    <dgm:cxn modelId="{7CE76AC7-E180-0042-B6B4-4A52D4422936}" type="presParOf" srcId="{E3C69FC1-0F35-8C4A-977A-32AEC4AE998E}" destId="{50FAD583-FAC2-8D4F-A7ED-B5C097BF3CCA}" srcOrd="6" destOrd="0" presId="urn:microsoft.com/office/officeart/2016/7/layout/VerticalDownArrowProcess"/>
    <dgm:cxn modelId="{5281B5AD-E183-3A46-ADAD-98E7DA6409D8}" type="presParOf" srcId="{50FAD583-FAC2-8D4F-A7ED-B5C097BF3CCA}" destId="{DEAC3415-9318-5B40-92DE-0CC6B251C0DC}" srcOrd="0" destOrd="0" presId="urn:microsoft.com/office/officeart/2016/7/layout/VerticalDownArrowProcess"/>
    <dgm:cxn modelId="{5B416E00-8AE3-CB40-98A9-BD0816ECF704}" type="presParOf" srcId="{50FAD583-FAC2-8D4F-A7ED-B5C097BF3CCA}" destId="{56A74BE0-BDC5-5949-A1E7-5E4F4CF2C43B}" srcOrd="1" destOrd="0" presId="urn:microsoft.com/office/officeart/2016/7/layout/VerticalDownArrowProcess"/>
    <dgm:cxn modelId="{BD6B3200-4D41-4E40-8B57-57FF6D42FD3F}" type="presParOf" srcId="{50FAD583-FAC2-8D4F-A7ED-B5C097BF3CCA}" destId="{A100C567-0352-5948-ADCD-944DF8BCE15E}"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BC935A-65D5-4063-AFA7-FA1D9AC83ED2}" type="doc">
      <dgm:prSet loTypeId="urn:microsoft.com/office/officeart/2005/8/layout/chevron2" loCatId="list" qsTypeId="urn:microsoft.com/office/officeart/2005/8/quickstyle/3d2#2" qsCatId="3D" csTypeId="urn:microsoft.com/office/officeart/2005/8/colors/colorful3#2" csCatId="colorful" phldr="1"/>
      <dgm:spPr/>
      <dgm:t>
        <a:bodyPr/>
        <a:lstStyle/>
        <a:p>
          <a:endParaRPr lang="tr-TR"/>
        </a:p>
      </dgm:t>
    </dgm:pt>
    <dgm:pt modelId="{46C85F73-4646-4491-B1C2-03B342CB88BF}">
      <dgm:prSet phldrT="[Metin]"/>
      <dgm:spPr/>
      <dgm:t>
        <a:bodyPr/>
        <a:lstStyle/>
        <a:p>
          <a:r>
            <a:rPr lang="tr-TR" dirty="0"/>
            <a:t>MİSYON</a:t>
          </a:r>
        </a:p>
      </dgm:t>
    </dgm:pt>
    <dgm:pt modelId="{4C9A8EEE-3935-4B24-A7C5-DDF2825810C7}" type="parTrans" cxnId="{3B231529-6D71-454B-8DE4-343120B2C11A}">
      <dgm:prSet/>
      <dgm:spPr/>
      <dgm:t>
        <a:bodyPr/>
        <a:lstStyle/>
        <a:p>
          <a:endParaRPr lang="tr-TR"/>
        </a:p>
      </dgm:t>
    </dgm:pt>
    <dgm:pt modelId="{D789F6E9-2D60-4F06-99E4-CFAEF86B1411}" type="sibTrans" cxnId="{3B231529-6D71-454B-8DE4-343120B2C11A}">
      <dgm:prSet/>
      <dgm:spPr/>
      <dgm:t>
        <a:bodyPr/>
        <a:lstStyle/>
        <a:p>
          <a:endParaRPr lang="tr-TR"/>
        </a:p>
      </dgm:t>
    </dgm:pt>
    <dgm:pt modelId="{8F2432FC-3E23-47BC-A5F8-096B4374951F}">
      <dgm:prSet phldrT="[Metin]"/>
      <dgm:spPr/>
      <dgm:t>
        <a:bodyPr/>
        <a:lstStyle/>
        <a:p>
          <a:r>
            <a:rPr lang="tr-TR" dirty="0"/>
            <a:t>Atatürk ilkelerine bağlı, hukuka saygılı, bilimsel bilgi ışığında değişime ve gelişime açık, toplumsal duyarlılığı ve sorumluluğu olan, problem çözme yetenekleri gelişmiş, bilgiye erişme yöntemlerini öğrenmiş, ekiple birlikte uyumlu bir şekilde çalışabilen, ulusal ve uluslararası standartlarda sağlık hizmetleri alanında mezunlar yetiştirmek.</a:t>
          </a:r>
        </a:p>
      </dgm:t>
    </dgm:pt>
    <dgm:pt modelId="{74C5D9A0-F640-4D0C-BEA5-C3EE9FCF9B6A}" type="parTrans" cxnId="{EE2821AA-DDFC-44B3-8019-C062C54E5403}">
      <dgm:prSet/>
      <dgm:spPr/>
      <dgm:t>
        <a:bodyPr/>
        <a:lstStyle/>
        <a:p>
          <a:endParaRPr lang="tr-TR"/>
        </a:p>
      </dgm:t>
    </dgm:pt>
    <dgm:pt modelId="{8DED1B8C-C08D-4CE7-81A6-B51BF534281A}" type="sibTrans" cxnId="{EE2821AA-DDFC-44B3-8019-C062C54E5403}">
      <dgm:prSet/>
      <dgm:spPr/>
      <dgm:t>
        <a:bodyPr/>
        <a:lstStyle/>
        <a:p>
          <a:endParaRPr lang="tr-TR"/>
        </a:p>
      </dgm:t>
    </dgm:pt>
    <dgm:pt modelId="{48AA2377-2E89-434A-9B8C-A1E6B833FF01}">
      <dgm:prSet phldrT="[Metin]"/>
      <dgm:spPr/>
      <dgm:t>
        <a:bodyPr/>
        <a:lstStyle/>
        <a:p>
          <a:r>
            <a:rPr lang="tr-TR" dirty="0"/>
            <a:t>VİZYON</a:t>
          </a:r>
        </a:p>
      </dgm:t>
    </dgm:pt>
    <dgm:pt modelId="{898B8558-BF0F-40BF-A083-E6636A6D4C70}" type="parTrans" cxnId="{058A0A2E-525E-4A20-8742-B692725536E1}">
      <dgm:prSet/>
      <dgm:spPr/>
      <dgm:t>
        <a:bodyPr/>
        <a:lstStyle/>
        <a:p>
          <a:endParaRPr lang="tr-TR"/>
        </a:p>
      </dgm:t>
    </dgm:pt>
    <dgm:pt modelId="{BDB0D534-E91C-4CDE-B039-21A02C84EBE7}" type="sibTrans" cxnId="{058A0A2E-525E-4A20-8742-B692725536E1}">
      <dgm:prSet/>
      <dgm:spPr/>
      <dgm:t>
        <a:bodyPr/>
        <a:lstStyle/>
        <a:p>
          <a:endParaRPr lang="tr-TR"/>
        </a:p>
      </dgm:t>
    </dgm:pt>
    <dgm:pt modelId="{70EAD307-3BCD-4461-A38A-3654E0E7B62E}">
      <dgm:prSet phldrT="[Metin]"/>
      <dgm:spPr/>
      <dgm:t>
        <a:bodyPr/>
        <a:lstStyle/>
        <a:p>
          <a:r>
            <a:rPr lang="tr-TR" dirty="0"/>
            <a:t>Mesleğinin gerektirdiği bilgi, beceri ve değerleri bütünleştirip, özümseyerek; kamu alanı, özel alan ve sivil toplum örgütlerinde sağlık hizmetleri alanında uygulayıcı ve geliştirici niteliğe sahip yetkin sağlık personeli yetiştirmek; alanında tercih edilen ve saygın bir eğitim kurumu olmak; yaygın sorumluluk, mükemmeliyetçilik ve katılımcı anlayış ile öğrenci ve çalışan memnuniyetini optimum seviyeye ulaştırmak; dünya ve ülkemiz sağlık sektörünün gereksinim duyacağı yeni programla geliştirmektir.</a:t>
          </a:r>
        </a:p>
      </dgm:t>
    </dgm:pt>
    <dgm:pt modelId="{55063929-8238-4AF3-8A05-94ABF39BCE5A}" type="parTrans" cxnId="{BD5B97BE-6E41-4789-99B5-6D2115E674A8}">
      <dgm:prSet/>
      <dgm:spPr/>
      <dgm:t>
        <a:bodyPr/>
        <a:lstStyle/>
        <a:p>
          <a:endParaRPr lang="tr-TR"/>
        </a:p>
      </dgm:t>
    </dgm:pt>
    <dgm:pt modelId="{81366DD1-9ED0-48D2-8B71-78849637E850}" type="sibTrans" cxnId="{BD5B97BE-6E41-4789-99B5-6D2115E674A8}">
      <dgm:prSet/>
      <dgm:spPr/>
      <dgm:t>
        <a:bodyPr/>
        <a:lstStyle/>
        <a:p>
          <a:endParaRPr lang="tr-TR"/>
        </a:p>
      </dgm:t>
    </dgm:pt>
    <dgm:pt modelId="{31030B78-2B28-4C8C-904D-D8199CCC1529}" type="pres">
      <dgm:prSet presAssocID="{15BC935A-65D5-4063-AFA7-FA1D9AC83ED2}" presName="linearFlow" presStyleCnt="0">
        <dgm:presLayoutVars>
          <dgm:dir/>
          <dgm:animLvl val="lvl"/>
          <dgm:resizeHandles val="exact"/>
        </dgm:presLayoutVars>
      </dgm:prSet>
      <dgm:spPr/>
      <dgm:t>
        <a:bodyPr/>
        <a:lstStyle/>
        <a:p>
          <a:endParaRPr lang="tr-TR"/>
        </a:p>
      </dgm:t>
    </dgm:pt>
    <dgm:pt modelId="{DF0D1447-ECEE-42B8-B698-E6F1C46361B5}" type="pres">
      <dgm:prSet presAssocID="{46C85F73-4646-4491-B1C2-03B342CB88BF}" presName="composite" presStyleCnt="0"/>
      <dgm:spPr/>
    </dgm:pt>
    <dgm:pt modelId="{258BBFA0-5DD5-41EA-8485-97DFE0E0D4F2}" type="pres">
      <dgm:prSet presAssocID="{46C85F73-4646-4491-B1C2-03B342CB88BF}" presName="parentText" presStyleLbl="alignNode1" presStyleIdx="0" presStyleCnt="2">
        <dgm:presLayoutVars>
          <dgm:chMax val="1"/>
          <dgm:bulletEnabled val="1"/>
        </dgm:presLayoutVars>
      </dgm:prSet>
      <dgm:spPr/>
      <dgm:t>
        <a:bodyPr/>
        <a:lstStyle/>
        <a:p>
          <a:endParaRPr lang="tr-TR"/>
        </a:p>
      </dgm:t>
    </dgm:pt>
    <dgm:pt modelId="{4735AFBD-255E-4C44-AC63-270D43427FEE}" type="pres">
      <dgm:prSet presAssocID="{46C85F73-4646-4491-B1C2-03B342CB88BF}" presName="descendantText" presStyleLbl="alignAcc1" presStyleIdx="0" presStyleCnt="2" custScaleY="171722">
        <dgm:presLayoutVars>
          <dgm:bulletEnabled val="1"/>
        </dgm:presLayoutVars>
      </dgm:prSet>
      <dgm:spPr/>
      <dgm:t>
        <a:bodyPr/>
        <a:lstStyle/>
        <a:p>
          <a:endParaRPr lang="tr-TR"/>
        </a:p>
      </dgm:t>
    </dgm:pt>
    <dgm:pt modelId="{9CD71B36-9EF5-40C8-8C95-881D50CE8FEE}" type="pres">
      <dgm:prSet presAssocID="{D789F6E9-2D60-4F06-99E4-CFAEF86B1411}" presName="sp" presStyleCnt="0"/>
      <dgm:spPr/>
    </dgm:pt>
    <dgm:pt modelId="{AD27AE98-7181-4BCD-9B79-DE2A5ECDB566}" type="pres">
      <dgm:prSet presAssocID="{48AA2377-2E89-434A-9B8C-A1E6B833FF01}" presName="composite" presStyleCnt="0"/>
      <dgm:spPr/>
    </dgm:pt>
    <dgm:pt modelId="{07718C59-0B02-424D-AF03-0941DEC68F10}" type="pres">
      <dgm:prSet presAssocID="{48AA2377-2E89-434A-9B8C-A1E6B833FF01}" presName="parentText" presStyleLbl="alignNode1" presStyleIdx="1" presStyleCnt="2">
        <dgm:presLayoutVars>
          <dgm:chMax val="1"/>
          <dgm:bulletEnabled val="1"/>
        </dgm:presLayoutVars>
      </dgm:prSet>
      <dgm:spPr/>
      <dgm:t>
        <a:bodyPr/>
        <a:lstStyle/>
        <a:p>
          <a:endParaRPr lang="tr-TR"/>
        </a:p>
      </dgm:t>
    </dgm:pt>
    <dgm:pt modelId="{4E7BABA0-2317-4DA7-8D53-0C10739182CF}" type="pres">
      <dgm:prSet presAssocID="{48AA2377-2E89-434A-9B8C-A1E6B833FF01}" presName="descendantText" presStyleLbl="alignAcc1" presStyleIdx="1" presStyleCnt="2">
        <dgm:presLayoutVars>
          <dgm:bulletEnabled val="1"/>
        </dgm:presLayoutVars>
      </dgm:prSet>
      <dgm:spPr/>
      <dgm:t>
        <a:bodyPr/>
        <a:lstStyle/>
        <a:p>
          <a:endParaRPr lang="tr-TR"/>
        </a:p>
      </dgm:t>
    </dgm:pt>
  </dgm:ptLst>
  <dgm:cxnLst>
    <dgm:cxn modelId="{E631CF51-FAB0-4F1A-9BB1-88357632BDCA}" type="presOf" srcId="{15BC935A-65D5-4063-AFA7-FA1D9AC83ED2}" destId="{31030B78-2B28-4C8C-904D-D8199CCC1529}" srcOrd="0" destOrd="0" presId="urn:microsoft.com/office/officeart/2005/8/layout/chevron2"/>
    <dgm:cxn modelId="{3B231529-6D71-454B-8DE4-343120B2C11A}" srcId="{15BC935A-65D5-4063-AFA7-FA1D9AC83ED2}" destId="{46C85F73-4646-4491-B1C2-03B342CB88BF}" srcOrd="0" destOrd="0" parTransId="{4C9A8EEE-3935-4B24-A7C5-DDF2825810C7}" sibTransId="{D789F6E9-2D60-4F06-99E4-CFAEF86B1411}"/>
    <dgm:cxn modelId="{57032CE2-8E82-4364-9216-2EBAB5357AF1}" type="presOf" srcId="{46C85F73-4646-4491-B1C2-03B342CB88BF}" destId="{258BBFA0-5DD5-41EA-8485-97DFE0E0D4F2}" srcOrd="0" destOrd="0" presId="urn:microsoft.com/office/officeart/2005/8/layout/chevron2"/>
    <dgm:cxn modelId="{058A0A2E-525E-4A20-8742-B692725536E1}" srcId="{15BC935A-65D5-4063-AFA7-FA1D9AC83ED2}" destId="{48AA2377-2E89-434A-9B8C-A1E6B833FF01}" srcOrd="1" destOrd="0" parTransId="{898B8558-BF0F-40BF-A083-E6636A6D4C70}" sibTransId="{BDB0D534-E91C-4CDE-B039-21A02C84EBE7}"/>
    <dgm:cxn modelId="{E8521A8D-0BBF-4B0A-9CAE-EDDD61F4BB7D}" type="presOf" srcId="{70EAD307-3BCD-4461-A38A-3654E0E7B62E}" destId="{4E7BABA0-2317-4DA7-8D53-0C10739182CF}" srcOrd="0" destOrd="0" presId="urn:microsoft.com/office/officeart/2005/8/layout/chevron2"/>
    <dgm:cxn modelId="{BD5B97BE-6E41-4789-99B5-6D2115E674A8}" srcId="{48AA2377-2E89-434A-9B8C-A1E6B833FF01}" destId="{70EAD307-3BCD-4461-A38A-3654E0E7B62E}" srcOrd="0" destOrd="0" parTransId="{55063929-8238-4AF3-8A05-94ABF39BCE5A}" sibTransId="{81366DD1-9ED0-48D2-8B71-78849637E850}"/>
    <dgm:cxn modelId="{E8705DA3-EE55-4E3A-BEDB-509023F37CD9}" type="presOf" srcId="{48AA2377-2E89-434A-9B8C-A1E6B833FF01}" destId="{07718C59-0B02-424D-AF03-0941DEC68F10}" srcOrd="0" destOrd="0" presId="urn:microsoft.com/office/officeart/2005/8/layout/chevron2"/>
    <dgm:cxn modelId="{4ED46185-3487-4D9E-A16C-87DAC24F0732}" type="presOf" srcId="{8F2432FC-3E23-47BC-A5F8-096B4374951F}" destId="{4735AFBD-255E-4C44-AC63-270D43427FEE}" srcOrd="0" destOrd="0" presId="urn:microsoft.com/office/officeart/2005/8/layout/chevron2"/>
    <dgm:cxn modelId="{EE2821AA-DDFC-44B3-8019-C062C54E5403}" srcId="{46C85F73-4646-4491-B1C2-03B342CB88BF}" destId="{8F2432FC-3E23-47BC-A5F8-096B4374951F}" srcOrd="0" destOrd="0" parTransId="{74C5D9A0-F640-4D0C-BEA5-C3EE9FCF9B6A}" sibTransId="{8DED1B8C-C08D-4CE7-81A6-B51BF534281A}"/>
    <dgm:cxn modelId="{35B5C6C2-F30A-4377-8DB6-3E7CB6CB7409}" type="presParOf" srcId="{31030B78-2B28-4C8C-904D-D8199CCC1529}" destId="{DF0D1447-ECEE-42B8-B698-E6F1C46361B5}" srcOrd="0" destOrd="0" presId="urn:microsoft.com/office/officeart/2005/8/layout/chevron2"/>
    <dgm:cxn modelId="{5BDAB437-2D08-4B6C-980F-CE011CAB0B19}" type="presParOf" srcId="{DF0D1447-ECEE-42B8-B698-E6F1C46361B5}" destId="{258BBFA0-5DD5-41EA-8485-97DFE0E0D4F2}" srcOrd="0" destOrd="0" presId="urn:microsoft.com/office/officeart/2005/8/layout/chevron2"/>
    <dgm:cxn modelId="{307A85A0-07C1-4AB5-821E-10381D800D94}" type="presParOf" srcId="{DF0D1447-ECEE-42B8-B698-E6F1C46361B5}" destId="{4735AFBD-255E-4C44-AC63-270D43427FEE}" srcOrd="1" destOrd="0" presId="urn:microsoft.com/office/officeart/2005/8/layout/chevron2"/>
    <dgm:cxn modelId="{BC6A9B67-8A98-4FAD-BCF0-34B86E73C060}" type="presParOf" srcId="{31030B78-2B28-4C8C-904D-D8199CCC1529}" destId="{9CD71B36-9EF5-40C8-8C95-881D50CE8FEE}" srcOrd="1" destOrd="0" presId="urn:microsoft.com/office/officeart/2005/8/layout/chevron2"/>
    <dgm:cxn modelId="{CAD53FA5-0A61-4D6C-B4A3-C4F08842D7F2}" type="presParOf" srcId="{31030B78-2B28-4C8C-904D-D8199CCC1529}" destId="{AD27AE98-7181-4BCD-9B79-DE2A5ECDB566}" srcOrd="2" destOrd="0" presId="urn:microsoft.com/office/officeart/2005/8/layout/chevron2"/>
    <dgm:cxn modelId="{2572DF73-A55F-4630-9045-AFA1DBEBE9C6}" type="presParOf" srcId="{AD27AE98-7181-4BCD-9B79-DE2A5ECDB566}" destId="{07718C59-0B02-424D-AF03-0941DEC68F10}" srcOrd="0" destOrd="0" presId="urn:microsoft.com/office/officeart/2005/8/layout/chevron2"/>
    <dgm:cxn modelId="{CF75246A-00B8-480B-B184-E099EA9BE403}" type="presParOf" srcId="{AD27AE98-7181-4BCD-9B79-DE2A5ECDB566}" destId="{4E7BABA0-2317-4DA7-8D53-0C10739182C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99025B-A95C-4812-B9AA-81AC60D7A5C3}" type="doc">
      <dgm:prSet loTypeId="urn:microsoft.com/office/officeart/2005/8/layout/cycle4" loCatId="matrix" qsTypeId="urn:microsoft.com/office/officeart/2005/8/quickstyle/simple1#3" qsCatId="simple" csTypeId="urn:microsoft.com/office/officeart/2005/8/colors/colorful3#3" csCatId="colorful" phldr="1"/>
      <dgm:spPr/>
      <dgm:t>
        <a:bodyPr/>
        <a:lstStyle/>
        <a:p>
          <a:endParaRPr lang="tr-TR"/>
        </a:p>
      </dgm:t>
    </dgm:pt>
    <dgm:pt modelId="{FD4E4956-660D-40DC-90BA-DB7FB8710478}">
      <dgm:prSet phldrT="[Metin]"/>
      <dgm:spPr/>
      <dgm:t>
        <a:bodyPr/>
        <a:lstStyle/>
        <a:p>
          <a:r>
            <a:rPr lang="tr-TR" b="1" dirty="0"/>
            <a:t>Öğrenci Odaklılık</a:t>
          </a:r>
          <a:endParaRPr lang="tr-TR" dirty="0"/>
        </a:p>
      </dgm:t>
    </dgm:pt>
    <dgm:pt modelId="{EEB10781-4D42-4A16-9BE9-DCC35CCE3887}" type="parTrans" cxnId="{36898FB7-6F8B-4B5B-A7B6-A74FF309A924}">
      <dgm:prSet/>
      <dgm:spPr/>
      <dgm:t>
        <a:bodyPr/>
        <a:lstStyle/>
        <a:p>
          <a:endParaRPr lang="tr-TR"/>
        </a:p>
      </dgm:t>
    </dgm:pt>
    <dgm:pt modelId="{BE71C9E1-D36D-4B7D-8B83-2C04B707E7C1}" type="sibTrans" cxnId="{36898FB7-6F8B-4B5B-A7B6-A74FF309A924}">
      <dgm:prSet/>
      <dgm:spPr/>
      <dgm:t>
        <a:bodyPr/>
        <a:lstStyle/>
        <a:p>
          <a:endParaRPr lang="tr-TR"/>
        </a:p>
      </dgm:t>
    </dgm:pt>
    <dgm:pt modelId="{333AE448-E19D-4EEF-8A13-BFF1D1438925}">
      <dgm:prSet phldrT="[Metin]" custT="1"/>
      <dgm:spPr/>
      <dgm:t>
        <a:bodyPr/>
        <a:lstStyle/>
        <a:p>
          <a:r>
            <a:rPr lang="tr-TR" sz="1400" b="1" dirty="0"/>
            <a:t>Daha İyi Bir İnsan Olma</a:t>
          </a:r>
          <a:endParaRPr lang="tr-TR" sz="1400" dirty="0"/>
        </a:p>
      </dgm:t>
    </dgm:pt>
    <dgm:pt modelId="{B7BC9E49-36EE-475A-8FE3-1ED05EDFC253}" type="parTrans" cxnId="{3AE53DF8-A0D1-4983-9651-E36BE718801C}">
      <dgm:prSet/>
      <dgm:spPr/>
      <dgm:t>
        <a:bodyPr/>
        <a:lstStyle/>
        <a:p>
          <a:endParaRPr lang="tr-TR"/>
        </a:p>
      </dgm:t>
    </dgm:pt>
    <dgm:pt modelId="{16C927B4-72DC-4780-9BC5-E415C54044A4}" type="sibTrans" cxnId="{3AE53DF8-A0D1-4983-9651-E36BE718801C}">
      <dgm:prSet/>
      <dgm:spPr/>
      <dgm:t>
        <a:bodyPr/>
        <a:lstStyle/>
        <a:p>
          <a:endParaRPr lang="tr-TR"/>
        </a:p>
      </dgm:t>
    </dgm:pt>
    <dgm:pt modelId="{04B45DD5-18D3-4746-B6F0-913411E8FF5A}">
      <dgm:prSet phldrT="[Metin]"/>
      <dgm:spPr/>
      <dgm:t>
        <a:bodyPr/>
        <a:lstStyle/>
        <a:p>
          <a:r>
            <a:rPr lang="tr-TR" b="1" dirty="0"/>
            <a:t>Farklı Düşüncelere Saygı ve Akademik Özgürlük</a:t>
          </a:r>
          <a:endParaRPr lang="tr-TR" dirty="0"/>
        </a:p>
      </dgm:t>
    </dgm:pt>
    <dgm:pt modelId="{B1205F5B-92E5-4D5D-8012-6274CAFB1C2A}" type="parTrans" cxnId="{17DEA2B4-9733-48A8-BA61-E455EB0562B2}">
      <dgm:prSet/>
      <dgm:spPr/>
      <dgm:t>
        <a:bodyPr/>
        <a:lstStyle/>
        <a:p>
          <a:endParaRPr lang="tr-TR"/>
        </a:p>
      </dgm:t>
    </dgm:pt>
    <dgm:pt modelId="{E016016B-610D-43E2-A327-E1405A854E68}" type="sibTrans" cxnId="{17DEA2B4-9733-48A8-BA61-E455EB0562B2}">
      <dgm:prSet/>
      <dgm:spPr/>
      <dgm:t>
        <a:bodyPr/>
        <a:lstStyle/>
        <a:p>
          <a:endParaRPr lang="tr-TR"/>
        </a:p>
      </dgm:t>
    </dgm:pt>
    <dgm:pt modelId="{B74ADE86-D85D-4C33-B9A7-5B35F2D78498}">
      <dgm:prSet phldrT="[Metin]" custT="1"/>
      <dgm:spPr/>
      <dgm:t>
        <a:bodyPr/>
        <a:lstStyle/>
        <a:p>
          <a:r>
            <a:rPr lang="tr-TR" sz="1400" b="1" dirty="0"/>
            <a:t>Disiplinler Arası Yaklaşım</a:t>
          </a:r>
          <a:endParaRPr lang="tr-TR" sz="1400" dirty="0"/>
        </a:p>
      </dgm:t>
    </dgm:pt>
    <dgm:pt modelId="{5966EDFC-3173-443C-A886-999231CE56DB}" type="parTrans" cxnId="{5943AE2F-94B8-47E8-A37B-9D98755AF135}">
      <dgm:prSet/>
      <dgm:spPr/>
      <dgm:t>
        <a:bodyPr/>
        <a:lstStyle/>
        <a:p>
          <a:endParaRPr lang="tr-TR"/>
        </a:p>
      </dgm:t>
    </dgm:pt>
    <dgm:pt modelId="{82831E61-826E-471D-9E2E-D158346B5776}" type="sibTrans" cxnId="{5943AE2F-94B8-47E8-A37B-9D98755AF135}">
      <dgm:prSet/>
      <dgm:spPr/>
      <dgm:t>
        <a:bodyPr/>
        <a:lstStyle/>
        <a:p>
          <a:endParaRPr lang="tr-TR"/>
        </a:p>
      </dgm:t>
    </dgm:pt>
    <dgm:pt modelId="{333D434D-2E1A-40DC-9D7C-3E018512744F}">
      <dgm:prSet phldrT="[Metin]"/>
      <dgm:spPr/>
      <dgm:t>
        <a:bodyPr/>
        <a:lstStyle/>
        <a:p>
          <a:r>
            <a:rPr lang="tr-TR" b="1" dirty="0"/>
            <a:t>Kalite Odaklılık ve Sürekli İyileştirme</a:t>
          </a:r>
          <a:endParaRPr lang="tr-TR" dirty="0"/>
        </a:p>
      </dgm:t>
    </dgm:pt>
    <dgm:pt modelId="{FD895240-D195-43EE-B907-2B238C3E9C9D}" type="parTrans" cxnId="{E71D5211-C797-4185-9F92-63510E783645}">
      <dgm:prSet/>
      <dgm:spPr/>
      <dgm:t>
        <a:bodyPr/>
        <a:lstStyle/>
        <a:p>
          <a:endParaRPr lang="tr-TR"/>
        </a:p>
      </dgm:t>
    </dgm:pt>
    <dgm:pt modelId="{686C32BE-DC4F-4E30-88E7-CFF431C9FF33}" type="sibTrans" cxnId="{E71D5211-C797-4185-9F92-63510E783645}">
      <dgm:prSet/>
      <dgm:spPr/>
      <dgm:t>
        <a:bodyPr/>
        <a:lstStyle/>
        <a:p>
          <a:endParaRPr lang="tr-TR"/>
        </a:p>
      </dgm:t>
    </dgm:pt>
    <dgm:pt modelId="{08B4C511-440F-4603-B60F-274D9126CD8F}">
      <dgm:prSet phldrT="[Metin]" custT="1"/>
      <dgm:spPr/>
      <dgm:t>
        <a:bodyPr/>
        <a:lstStyle/>
        <a:p>
          <a:r>
            <a:rPr lang="tr-TR" sz="1400" b="1" dirty="0"/>
            <a:t>Çeşitlilik</a:t>
          </a:r>
          <a:endParaRPr lang="tr-TR" sz="1400" dirty="0"/>
        </a:p>
      </dgm:t>
    </dgm:pt>
    <dgm:pt modelId="{8C83E4E6-A7F7-464E-BDEB-5168FB4A5ACF}" type="parTrans" cxnId="{EB767DC8-2411-418E-B60B-7F8E90F1D066}">
      <dgm:prSet/>
      <dgm:spPr/>
      <dgm:t>
        <a:bodyPr/>
        <a:lstStyle/>
        <a:p>
          <a:endParaRPr lang="tr-TR"/>
        </a:p>
      </dgm:t>
    </dgm:pt>
    <dgm:pt modelId="{E8A1903D-9D03-4A07-81ED-16DA2F0F6746}" type="sibTrans" cxnId="{EB767DC8-2411-418E-B60B-7F8E90F1D066}">
      <dgm:prSet/>
      <dgm:spPr/>
      <dgm:t>
        <a:bodyPr/>
        <a:lstStyle/>
        <a:p>
          <a:endParaRPr lang="tr-TR"/>
        </a:p>
      </dgm:t>
    </dgm:pt>
    <dgm:pt modelId="{E07D6E93-CBC5-442F-B47F-B8225C50639D}">
      <dgm:prSet phldrT="[Metin]"/>
      <dgm:spPr/>
      <dgm:t>
        <a:bodyPr/>
        <a:lstStyle/>
        <a:p>
          <a:r>
            <a:rPr lang="tr-TR" b="1" dirty="0"/>
            <a:t>Toplumsal Katkı ve Duyarlılık</a:t>
          </a:r>
          <a:endParaRPr lang="tr-TR" dirty="0"/>
        </a:p>
      </dgm:t>
    </dgm:pt>
    <dgm:pt modelId="{FF563D3E-4C8C-477C-BDC6-B272044DEB5F}" type="parTrans" cxnId="{005A504E-3495-47FD-B22E-8EEBECF2C5B0}">
      <dgm:prSet/>
      <dgm:spPr/>
      <dgm:t>
        <a:bodyPr/>
        <a:lstStyle/>
        <a:p>
          <a:endParaRPr lang="tr-TR"/>
        </a:p>
      </dgm:t>
    </dgm:pt>
    <dgm:pt modelId="{74EC804A-B0D1-4EE2-B879-506BAA1A3C9B}" type="sibTrans" cxnId="{005A504E-3495-47FD-B22E-8EEBECF2C5B0}">
      <dgm:prSet/>
      <dgm:spPr/>
      <dgm:t>
        <a:bodyPr/>
        <a:lstStyle/>
        <a:p>
          <a:endParaRPr lang="tr-TR"/>
        </a:p>
      </dgm:t>
    </dgm:pt>
    <dgm:pt modelId="{F875C0AD-6344-4524-807F-AA64978899C2}">
      <dgm:prSet phldrT="[Metin]" custT="1"/>
      <dgm:spPr/>
      <dgm:t>
        <a:bodyPr/>
        <a:lstStyle/>
        <a:p>
          <a:r>
            <a:rPr lang="tr-TR" sz="1400" b="1" dirty="0"/>
            <a:t>Yenilik</a:t>
          </a:r>
          <a:endParaRPr lang="tr-TR" sz="1400" dirty="0"/>
        </a:p>
      </dgm:t>
    </dgm:pt>
    <dgm:pt modelId="{374C49CD-5830-4966-8014-C5D3DD4F2AFD}" type="parTrans" cxnId="{685C3FE6-99BA-4DFA-A855-E5EEC3E9ED36}">
      <dgm:prSet/>
      <dgm:spPr/>
      <dgm:t>
        <a:bodyPr/>
        <a:lstStyle/>
        <a:p>
          <a:endParaRPr lang="tr-TR"/>
        </a:p>
      </dgm:t>
    </dgm:pt>
    <dgm:pt modelId="{62DFF732-DAEF-43B8-81AA-69473DBB422E}" type="sibTrans" cxnId="{685C3FE6-99BA-4DFA-A855-E5EEC3E9ED36}">
      <dgm:prSet/>
      <dgm:spPr/>
      <dgm:t>
        <a:bodyPr/>
        <a:lstStyle/>
        <a:p>
          <a:endParaRPr lang="tr-TR"/>
        </a:p>
      </dgm:t>
    </dgm:pt>
    <dgm:pt modelId="{434A948F-87CF-4E20-BD0B-4FFE5247494C}">
      <dgm:prSet phldrT="[Metin]" custT="1"/>
      <dgm:spPr/>
      <dgm:t>
        <a:bodyPr/>
        <a:lstStyle/>
        <a:p>
          <a:r>
            <a:rPr lang="tr-TR" sz="1400" b="1" dirty="0"/>
            <a:t>Girişimcilik ve Rekabetçilik</a:t>
          </a:r>
          <a:endParaRPr lang="tr-TR" sz="1400" dirty="0"/>
        </a:p>
      </dgm:t>
    </dgm:pt>
    <dgm:pt modelId="{63B14FA3-87C7-4B04-B4CD-F9F293BFE8E9}" type="parTrans" cxnId="{50CC289F-EE17-4D67-BB2C-692650AEA01F}">
      <dgm:prSet/>
      <dgm:spPr/>
      <dgm:t>
        <a:bodyPr/>
        <a:lstStyle/>
        <a:p>
          <a:endParaRPr lang="tr-TR"/>
        </a:p>
      </dgm:t>
    </dgm:pt>
    <dgm:pt modelId="{07BC8B63-BB81-4189-A0EF-E48C21CB9466}" type="sibTrans" cxnId="{50CC289F-EE17-4D67-BB2C-692650AEA01F}">
      <dgm:prSet/>
      <dgm:spPr/>
      <dgm:t>
        <a:bodyPr/>
        <a:lstStyle/>
        <a:p>
          <a:endParaRPr lang="tr-TR"/>
        </a:p>
      </dgm:t>
    </dgm:pt>
    <dgm:pt modelId="{129DB383-B35E-440C-8C7C-030DA30E3105}">
      <dgm:prSet phldrT="[Metin]"/>
      <dgm:spPr/>
      <dgm:t>
        <a:bodyPr/>
        <a:lstStyle/>
        <a:p>
          <a:endParaRPr lang="tr-TR" sz="1200" dirty="0"/>
        </a:p>
      </dgm:t>
    </dgm:pt>
    <dgm:pt modelId="{1F7A08B5-6E7B-418D-852E-9488F1201C35}" type="parTrans" cxnId="{4A53A7A0-6E32-4084-BC26-54950F873EB3}">
      <dgm:prSet/>
      <dgm:spPr/>
      <dgm:t>
        <a:bodyPr/>
        <a:lstStyle/>
        <a:p>
          <a:endParaRPr lang="tr-TR"/>
        </a:p>
      </dgm:t>
    </dgm:pt>
    <dgm:pt modelId="{4BD63CC9-0735-4F1A-911F-D60BCC0D8321}" type="sibTrans" cxnId="{4A53A7A0-6E32-4084-BC26-54950F873EB3}">
      <dgm:prSet/>
      <dgm:spPr/>
      <dgm:t>
        <a:bodyPr/>
        <a:lstStyle/>
        <a:p>
          <a:endParaRPr lang="tr-TR"/>
        </a:p>
      </dgm:t>
    </dgm:pt>
    <dgm:pt modelId="{C8B2EE3A-03AC-469D-B0A4-65FAB8ED6327}">
      <dgm:prSet phldrT="[Metin]" custT="1"/>
      <dgm:spPr/>
      <dgm:t>
        <a:bodyPr/>
        <a:lstStyle/>
        <a:p>
          <a:r>
            <a:rPr lang="tr-TR" sz="1400" b="1" dirty="0"/>
            <a:t>Mükemmellik</a:t>
          </a:r>
          <a:endParaRPr lang="tr-TR" sz="1400" dirty="0"/>
        </a:p>
      </dgm:t>
    </dgm:pt>
    <dgm:pt modelId="{AF891184-7F89-40C6-B9AA-60ABB785BEBB}" type="parTrans" cxnId="{237B0817-7259-44E9-B2F8-F8F57BDAE6A0}">
      <dgm:prSet/>
      <dgm:spPr/>
      <dgm:t>
        <a:bodyPr/>
        <a:lstStyle/>
        <a:p>
          <a:endParaRPr lang="tr-TR"/>
        </a:p>
      </dgm:t>
    </dgm:pt>
    <dgm:pt modelId="{EF408B3C-6CF4-4EC5-923C-E55F3886E698}" type="sibTrans" cxnId="{237B0817-7259-44E9-B2F8-F8F57BDAE6A0}">
      <dgm:prSet/>
      <dgm:spPr/>
      <dgm:t>
        <a:bodyPr/>
        <a:lstStyle/>
        <a:p>
          <a:endParaRPr lang="tr-TR"/>
        </a:p>
      </dgm:t>
    </dgm:pt>
    <dgm:pt modelId="{6F80EDC7-C11F-4556-BFF7-C1ECE4566D54}">
      <dgm:prSet custT="1"/>
      <dgm:spPr/>
      <dgm:t>
        <a:bodyPr/>
        <a:lstStyle/>
        <a:p>
          <a:r>
            <a:rPr lang="tr-TR" sz="1400" b="1" dirty="0"/>
            <a:t>Dürüstlük</a:t>
          </a:r>
          <a:r>
            <a:rPr lang="tr-TR" sz="1400" dirty="0"/>
            <a:t> </a:t>
          </a:r>
        </a:p>
      </dgm:t>
    </dgm:pt>
    <dgm:pt modelId="{3A6A022F-E55A-4D09-ABBD-8B6C4E823A53}" type="parTrans" cxnId="{072E428B-E2C0-46D3-B3C2-B45DA8F96E35}">
      <dgm:prSet/>
      <dgm:spPr/>
      <dgm:t>
        <a:bodyPr/>
        <a:lstStyle/>
        <a:p>
          <a:endParaRPr lang="tr-TR"/>
        </a:p>
      </dgm:t>
    </dgm:pt>
    <dgm:pt modelId="{7C37CC82-F0A7-4457-B489-41C1BA7DB7DF}" type="sibTrans" cxnId="{072E428B-E2C0-46D3-B3C2-B45DA8F96E35}">
      <dgm:prSet/>
      <dgm:spPr/>
      <dgm:t>
        <a:bodyPr/>
        <a:lstStyle/>
        <a:p>
          <a:endParaRPr lang="tr-TR"/>
        </a:p>
      </dgm:t>
    </dgm:pt>
    <dgm:pt modelId="{298B17DA-CBEB-4F00-8E0B-91B3685E4FB4}">
      <dgm:prSet custT="1"/>
      <dgm:spPr/>
      <dgm:t>
        <a:bodyPr/>
        <a:lstStyle/>
        <a:p>
          <a:r>
            <a:rPr lang="tr-TR" sz="1400" b="1" dirty="0"/>
            <a:t>Şeffaflık</a:t>
          </a:r>
          <a:endParaRPr lang="tr-TR" sz="1400" dirty="0"/>
        </a:p>
      </dgm:t>
    </dgm:pt>
    <dgm:pt modelId="{5B1CCF60-589F-49CF-91C4-A8025BE7E4AE}" type="parTrans" cxnId="{51791D89-44DC-408F-A62C-4DAAD0ADE6C7}">
      <dgm:prSet/>
      <dgm:spPr/>
      <dgm:t>
        <a:bodyPr/>
        <a:lstStyle/>
        <a:p>
          <a:endParaRPr lang="tr-TR"/>
        </a:p>
      </dgm:t>
    </dgm:pt>
    <dgm:pt modelId="{108D8704-C542-486F-B129-1CEC938A9C25}" type="sibTrans" cxnId="{51791D89-44DC-408F-A62C-4DAAD0ADE6C7}">
      <dgm:prSet/>
      <dgm:spPr/>
      <dgm:t>
        <a:bodyPr/>
        <a:lstStyle/>
        <a:p>
          <a:endParaRPr lang="tr-TR"/>
        </a:p>
      </dgm:t>
    </dgm:pt>
    <dgm:pt modelId="{01EF41BD-CD42-4EE1-9E73-DC3E7E52296F}">
      <dgm:prSet custT="1"/>
      <dgm:spPr/>
      <dgm:t>
        <a:bodyPr/>
        <a:lstStyle/>
        <a:p>
          <a:r>
            <a:rPr lang="tr-TR" sz="1400" b="1" dirty="0"/>
            <a:t>İş Birliği</a:t>
          </a:r>
        </a:p>
      </dgm:t>
    </dgm:pt>
    <dgm:pt modelId="{C567F177-EC09-4944-8453-F94890F3A5AD}" type="parTrans" cxnId="{8FEE7374-7525-45FE-A638-4D3078A01A3A}">
      <dgm:prSet/>
      <dgm:spPr/>
      <dgm:t>
        <a:bodyPr/>
        <a:lstStyle/>
        <a:p>
          <a:endParaRPr lang="tr-TR"/>
        </a:p>
      </dgm:t>
    </dgm:pt>
    <dgm:pt modelId="{8B20CE8A-06BD-4079-B108-123ADBC8827C}" type="sibTrans" cxnId="{8FEE7374-7525-45FE-A638-4D3078A01A3A}">
      <dgm:prSet/>
      <dgm:spPr/>
      <dgm:t>
        <a:bodyPr/>
        <a:lstStyle/>
        <a:p>
          <a:endParaRPr lang="tr-TR"/>
        </a:p>
      </dgm:t>
    </dgm:pt>
    <dgm:pt modelId="{F82F57D3-3B9F-49DA-8309-04210C894D4D}">
      <dgm:prSet custT="1"/>
      <dgm:spPr/>
      <dgm:t>
        <a:bodyPr/>
        <a:lstStyle/>
        <a:p>
          <a:r>
            <a:rPr lang="tr-TR" sz="1400" b="1" dirty="0"/>
            <a:t>Etik Değerlere Bağlılık</a:t>
          </a:r>
          <a:endParaRPr lang="tr-TR" sz="1400" dirty="0"/>
        </a:p>
      </dgm:t>
    </dgm:pt>
    <dgm:pt modelId="{9E031E23-6140-40F1-B4A0-A1BAB17FFDA2}" type="parTrans" cxnId="{6C1C6582-BC49-4CA5-B436-39629F8A8C1A}">
      <dgm:prSet/>
      <dgm:spPr/>
      <dgm:t>
        <a:bodyPr/>
        <a:lstStyle/>
        <a:p>
          <a:endParaRPr lang="tr-TR"/>
        </a:p>
      </dgm:t>
    </dgm:pt>
    <dgm:pt modelId="{A68FD0A4-C283-4BDA-89AD-35EF5DB2D9C6}" type="sibTrans" cxnId="{6C1C6582-BC49-4CA5-B436-39629F8A8C1A}">
      <dgm:prSet/>
      <dgm:spPr/>
      <dgm:t>
        <a:bodyPr/>
        <a:lstStyle/>
        <a:p>
          <a:endParaRPr lang="tr-TR"/>
        </a:p>
      </dgm:t>
    </dgm:pt>
    <dgm:pt modelId="{2ADA9C17-6802-4092-B83E-9384FEC80B4C}">
      <dgm:prSet custT="1"/>
      <dgm:spPr/>
      <dgm:t>
        <a:bodyPr/>
        <a:lstStyle/>
        <a:p>
          <a:r>
            <a:rPr lang="tr-TR" sz="1400" b="1" dirty="0"/>
            <a:t>Kurumsal Aidiyet</a:t>
          </a:r>
          <a:endParaRPr lang="tr-TR" sz="1400" dirty="0"/>
        </a:p>
      </dgm:t>
    </dgm:pt>
    <dgm:pt modelId="{F8FDB116-F146-4389-8BFB-7291598A875B}" type="parTrans" cxnId="{3D3945B4-4F7F-4A78-BDC1-B8E2A0C33A1C}">
      <dgm:prSet/>
      <dgm:spPr/>
      <dgm:t>
        <a:bodyPr/>
        <a:lstStyle/>
        <a:p>
          <a:endParaRPr lang="tr-TR"/>
        </a:p>
      </dgm:t>
    </dgm:pt>
    <dgm:pt modelId="{685271C5-7113-4D79-943A-576EFBB94EAE}" type="sibTrans" cxnId="{3D3945B4-4F7F-4A78-BDC1-B8E2A0C33A1C}">
      <dgm:prSet/>
      <dgm:spPr/>
      <dgm:t>
        <a:bodyPr/>
        <a:lstStyle/>
        <a:p>
          <a:endParaRPr lang="tr-TR"/>
        </a:p>
      </dgm:t>
    </dgm:pt>
    <dgm:pt modelId="{F150740D-1BBE-4394-A7A2-7B454EB37818}">
      <dgm:prSet custT="1"/>
      <dgm:spPr/>
      <dgm:t>
        <a:bodyPr/>
        <a:lstStyle/>
        <a:p>
          <a:r>
            <a:rPr lang="tr-TR" sz="1400" b="1" dirty="0"/>
            <a:t>Çevreye ve Doğaya Saygı</a:t>
          </a:r>
          <a:endParaRPr lang="tr-TR" sz="1400" dirty="0"/>
        </a:p>
      </dgm:t>
    </dgm:pt>
    <dgm:pt modelId="{A1565595-87D7-4A20-BBE3-9FA0D003F665}" type="parTrans" cxnId="{1BA53831-6E3C-4C05-B3C8-830EE330C695}">
      <dgm:prSet/>
      <dgm:spPr/>
      <dgm:t>
        <a:bodyPr/>
        <a:lstStyle/>
        <a:p>
          <a:endParaRPr lang="tr-TR"/>
        </a:p>
      </dgm:t>
    </dgm:pt>
    <dgm:pt modelId="{B9A8D580-FCF8-41ED-AEF5-A5B47481BBCA}" type="sibTrans" cxnId="{1BA53831-6E3C-4C05-B3C8-830EE330C695}">
      <dgm:prSet/>
      <dgm:spPr/>
      <dgm:t>
        <a:bodyPr/>
        <a:lstStyle/>
        <a:p>
          <a:endParaRPr lang="tr-TR"/>
        </a:p>
      </dgm:t>
    </dgm:pt>
    <dgm:pt modelId="{18296700-EA9B-4F56-BD79-7E85845EA236}">
      <dgm:prSet custT="1"/>
      <dgm:spPr/>
      <dgm:t>
        <a:bodyPr/>
        <a:lstStyle/>
        <a:p>
          <a:r>
            <a:rPr lang="tr-TR" sz="1400" b="1" dirty="0"/>
            <a:t>Sanata Saygı:</a:t>
          </a:r>
          <a:r>
            <a:rPr lang="tr-TR" sz="1400" dirty="0"/>
            <a:t> </a:t>
          </a:r>
          <a:r>
            <a:rPr lang="tr-TR" sz="1400" b="1" dirty="0"/>
            <a:t>Yaşam Boyu Öğrenme ve Dünya Vatandaşı Olma</a:t>
          </a:r>
          <a:endParaRPr lang="tr-TR" sz="1400" dirty="0"/>
        </a:p>
      </dgm:t>
    </dgm:pt>
    <dgm:pt modelId="{2BEE95A1-DBE4-4B9A-A1ED-378241556042}" type="parTrans" cxnId="{039C1733-DFF3-4B80-8E70-1E77E4E02452}">
      <dgm:prSet/>
      <dgm:spPr/>
      <dgm:t>
        <a:bodyPr/>
        <a:lstStyle/>
        <a:p>
          <a:endParaRPr lang="tr-TR"/>
        </a:p>
      </dgm:t>
    </dgm:pt>
    <dgm:pt modelId="{31C608D3-8262-44F8-B748-90B186498D60}" type="sibTrans" cxnId="{039C1733-DFF3-4B80-8E70-1E77E4E02452}">
      <dgm:prSet/>
      <dgm:spPr/>
      <dgm:t>
        <a:bodyPr/>
        <a:lstStyle/>
        <a:p>
          <a:endParaRPr lang="tr-TR"/>
        </a:p>
      </dgm:t>
    </dgm:pt>
    <dgm:pt modelId="{5F19B518-349A-4133-80C5-5E84F9837B4B}">
      <dgm:prSet custT="1"/>
      <dgm:spPr/>
      <dgm:t>
        <a:bodyPr/>
        <a:lstStyle/>
        <a:p>
          <a:r>
            <a:rPr lang="tr-TR" sz="1400" b="1" dirty="0"/>
            <a:t>Evrensel ve Yerel Değerlere Saygı</a:t>
          </a:r>
          <a:endParaRPr lang="tr-TR" sz="1400" dirty="0"/>
        </a:p>
      </dgm:t>
    </dgm:pt>
    <dgm:pt modelId="{56051B10-9353-43A8-85DE-7FA359557B18}" type="parTrans" cxnId="{876C6859-4ACF-4393-8CD5-AFCC1F349A13}">
      <dgm:prSet/>
      <dgm:spPr/>
      <dgm:t>
        <a:bodyPr/>
        <a:lstStyle/>
        <a:p>
          <a:endParaRPr lang="tr-TR"/>
        </a:p>
      </dgm:t>
    </dgm:pt>
    <dgm:pt modelId="{B50290F0-637A-48BB-9D69-6AA07A190C37}" type="sibTrans" cxnId="{876C6859-4ACF-4393-8CD5-AFCC1F349A13}">
      <dgm:prSet/>
      <dgm:spPr/>
      <dgm:t>
        <a:bodyPr/>
        <a:lstStyle/>
        <a:p>
          <a:endParaRPr lang="tr-TR"/>
        </a:p>
      </dgm:t>
    </dgm:pt>
    <dgm:pt modelId="{0C9FAAE4-8234-4877-B444-BDCD4D8F9525}">
      <dgm:prSet/>
      <dgm:spPr/>
      <dgm:t>
        <a:bodyPr/>
        <a:lstStyle/>
        <a:p>
          <a:endParaRPr lang="tr-TR" sz="900" dirty="0"/>
        </a:p>
      </dgm:t>
    </dgm:pt>
    <dgm:pt modelId="{B1BF9F0E-74C0-4AB6-8C7B-7F921ECE0C9D}" type="parTrans" cxnId="{50DC0413-4658-4843-93AC-DCCD3C7F0A9E}">
      <dgm:prSet/>
      <dgm:spPr/>
      <dgm:t>
        <a:bodyPr/>
        <a:lstStyle/>
        <a:p>
          <a:endParaRPr lang="tr-TR"/>
        </a:p>
      </dgm:t>
    </dgm:pt>
    <dgm:pt modelId="{3469B2E6-5C9B-462A-B2B8-CB8996AD3755}" type="sibTrans" cxnId="{50DC0413-4658-4843-93AC-DCCD3C7F0A9E}">
      <dgm:prSet/>
      <dgm:spPr/>
      <dgm:t>
        <a:bodyPr/>
        <a:lstStyle/>
        <a:p>
          <a:endParaRPr lang="tr-TR"/>
        </a:p>
      </dgm:t>
    </dgm:pt>
    <dgm:pt modelId="{FE0B1620-55F9-4932-B51E-F90510C1E341}" type="pres">
      <dgm:prSet presAssocID="{5699025B-A95C-4812-B9AA-81AC60D7A5C3}" presName="cycleMatrixDiagram" presStyleCnt="0">
        <dgm:presLayoutVars>
          <dgm:chMax val="1"/>
          <dgm:dir/>
          <dgm:animLvl val="lvl"/>
          <dgm:resizeHandles val="exact"/>
        </dgm:presLayoutVars>
      </dgm:prSet>
      <dgm:spPr/>
      <dgm:t>
        <a:bodyPr/>
        <a:lstStyle/>
        <a:p>
          <a:endParaRPr lang="tr-TR"/>
        </a:p>
      </dgm:t>
    </dgm:pt>
    <dgm:pt modelId="{05736E0F-C043-47B0-AF5F-B14CF5817FC7}" type="pres">
      <dgm:prSet presAssocID="{5699025B-A95C-4812-B9AA-81AC60D7A5C3}" presName="children" presStyleCnt="0"/>
      <dgm:spPr/>
    </dgm:pt>
    <dgm:pt modelId="{E97CB197-BF84-41A7-97D7-934D81D50EE2}" type="pres">
      <dgm:prSet presAssocID="{5699025B-A95C-4812-B9AA-81AC60D7A5C3}" presName="child1group" presStyleCnt="0"/>
      <dgm:spPr/>
    </dgm:pt>
    <dgm:pt modelId="{7A39095D-D097-4A26-8DDC-657DC143C68A}" type="pres">
      <dgm:prSet presAssocID="{5699025B-A95C-4812-B9AA-81AC60D7A5C3}" presName="child1" presStyleLbl="bgAcc1" presStyleIdx="0" presStyleCnt="4" custScaleX="110224" custScaleY="136042" custLinFactNeighborX="-15699" custLinFactNeighborY="20554"/>
      <dgm:spPr/>
      <dgm:t>
        <a:bodyPr/>
        <a:lstStyle/>
        <a:p>
          <a:endParaRPr lang="tr-TR"/>
        </a:p>
      </dgm:t>
    </dgm:pt>
    <dgm:pt modelId="{DEE2E828-53BB-4ECE-9454-E8D046061229}" type="pres">
      <dgm:prSet presAssocID="{5699025B-A95C-4812-B9AA-81AC60D7A5C3}" presName="child1Text" presStyleLbl="bgAcc1" presStyleIdx="0" presStyleCnt="4">
        <dgm:presLayoutVars>
          <dgm:bulletEnabled val="1"/>
        </dgm:presLayoutVars>
      </dgm:prSet>
      <dgm:spPr/>
      <dgm:t>
        <a:bodyPr/>
        <a:lstStyle/>
        <a:p>
          <a:endParaRPr lang="tr-TR"/>
        </a:p>
      </dgm:t>
    </dgm:pt>
    <dgm:pt modelId="{77F599A6-2AB1-4FEA-8B3C-11EFA8E1F420}" type="pres">
      <dgm:prSet presAssocID="{5699025B-A95C-4812-B9AA-81AC60D7A5C3}" presName="child2group" presStyleCnt="0"/>
      <dgm:spPr/>
    </dgm:pt>
    <dgm:pt modelId="{BBD5ABBF-E105-45AB-B72C-58A710F574E6}" type="pres">
      <dgm:prSet presAssocID="{5699025B-A95C-4812-B9AA-81AC60D7A5C3}" presName="child2" presStyleLbl="bgAcc1" presStyleIdx="1" presStyleCnt="4" custScaleX="114784" custLinFactNeighborX="16693" custLinFactNeighborY="-8590"/>
      <dgm:spPr/>
      <dgm:t>
        <a:bodyPr/>
        <a:lstStyle/>
        <a:p>
          <a:endParaRPr lang="tr-TR"/>
        </a:p>
      </dgm:t>
    </dgm:pt>
    <dgm:pt modelId="{F61A4F00-D905-4617-8683-7C90C22BD167}" type="pres">
      <dgm:prSet presAssocID="{5699025B-A95C-4812-B9AA-81AC60D7A5C3}" presName="child2Text" presStyleLbl="bgAcc1" presStyleIdx="1" presStyleCnt="4">
        <dgm:presLayoutVars>
          <dgm:bulletEnabled val="1"/>
        </dgm:presLayoutVars>
      </dgm:prSet>
      <dgm:spPr/>
      <dgm:t>
        <a:bodyPr/>
        <a:lstStyle/>
        <a:p>
          <a:endParaRPr lang="tr-TR"/>
        </a:p>
      </dgm:t>
    </dgm:pt>
    <dgm:pt modelId="{C7059DE6-00E1-4190-A8B4-DF5AA9E31D2E}" type="pres">
      <dgm:prSet presAssocID="{5699025B-A95C-4812-B9AA-81AC60D7A5C3}" presName="child3group" presStyleCnt="0"/>
      <dgm:spPr/>
    </dgm:pt>
    <dgm:pt modelId="{A16536FE-C4FC-4841-B90A-BE7EC73E8C81}" type="pres">
      <dgm:prSet presAssocID="{5699025B-A95C-4812-B9AA-81AC60D7A5C3}" presName="child3" presStyleLbl="bgAcc1" presStyleIdx="2" presStyleCnt="4" custLinFactNeighborX="15610" custLinFactNeighborY="-4576"/>
      <dgm:spPr/>
      <dgm:t>
        <a:bodyPr/>
        <a:lstStyle/>
        <a:p>
          <a:endParaRPr lang="tr-TR"/>
        </a:p>
      </dgm:t>
    </dgm:pt>
    <dgm:pt modelId="{0B40DB73-6C52-4A41-95AF-24DB101065BE}" type="pres">
      <dgm:prSet presAssocID="{5699025B-A95C-4812-B9AA-81AC60D7A5C3}" presName="child3Text" presStyleLbl="bgAcc1" presStyleIdx="2" presStyleCnt="4">
        <dgm:presLayoutVars>
          <dgm:bulletEnabled val="1"/>
        </dgm:presLayoutVars>
      </dgm:prSet>
      <dgm:spPr/>
      <dgm:t>
        <a:bodyPr/>
        <a:lstStyle/>
        <a:p>
          <a:endParaRPr lang="tr-TR"/>
        </a:p>
      </dgm:t>
    </dgm:pt>
    <dgm:pt modelId="{3B05DDF7-5F94-402B-B27C-56FAFBB7E1E4}" type="pres">
      <dgm:prSet presAssocID="{5699025B-A95C-4812-B9AA-81AC60D7A5C3}" presName="child4group" presStyleCnt="0"/>
      <dgm:spPr/>
    </dgm:pt>
    <dgm:pt modelId="{30BACA97-147A-4DC3-85BA-4A234CEBC564}" type="pres">
      <dgm:prSet presAssocID="{5699025B-A95C-4812-B9AA-81AC60D7A5C3}" presName="child4" presStyleLbl="bgAcc1" presStyleIdx="3" presStyleCnt="4" custScaleX="114701"/>
      <dgm:spPr/>
      <dgm:t>
        <a:bodyPr/>
        <a:lstStyle/>
        <a:p>
          <a:endParaRPr lang="tr-TR"/>
        </a:p>
      </dgm:t>
    </dgm:pt>
    <dgm:pt modelId="{CE51B914-A62A-44B6-AA63-B467B4B3C0C0}" type="pres">
      <dgm:prSet presAssocID="{5699025B-A95C-4812-B9AA-81AC60D7A5C3}" presName="child4Text" presStyleLbl="bgAcc1" presStyleIdx="3" presStyleCnt="4">
        <dgm:presLayoutVars>
          <dgm:bulletEnabled val="1"/>
        </dgm:presLayoutVars>
      </dgm:prSet>
      <dgm:spPr/>
      <dgm:t>
        <a:bodyPr/>
        <a:lstStyle/>
        <a:p>
          <a:endParaRPr lang="tr-TR"/>
        </a:p>
      </dgm:t>
    </dgm:pt>
    <dgm:pt modelId="{5829CF83-91E0-4B13-AC45-2F0E0FA2C38F}" type="pres">
      <dgm:prSet presAssocID="{5699025B-A95C-4812-B9AA-81AC60D7A5C3}" presName="childPlaceholder" presStyleCnt="0"/>
      <dgm:spPr/>
    </dgm:pt>
    <dgm:pt modelId="{4BBAC9FF-95BD-4CA7-A458-A2FFC5DDE6D0}" type="pres">
      <dgm:prSet presAssocID="{5699025B-A95C-4812-B9AA-81AC60D7A5C3}" presName="circle" presStyleCnt="0"/>
      <dgm:spPr/>
    </dgm:pt>
    <dgm:pt modelId="{B6F59FEE-BD6E-4DDA-9BB3-2BDF7A3D50E2}" type="pres">
      <dgm:prSet presAssocID="{5699025B-A95C-4812-B9AA-81AC60D7A5C3}" presName="quadrant1" presStyleLbl="node1" presStyleIdx="0" presStyleCnt="4">
        <dgm:presLayoutVars>
          <dgm:chMax val="1"/>
          <dgm:bulletEnabled val="1"/>
        </dgm:presLayoutVars>
      </dgm:prSet>
      <dgm:spPr/>
      <dgm:t>
        <a:bodyPr/>
        <a:lstStyle/>
        <a:p>
          <a:endParaRPr lang="tr-TR"/>
        </a:p>
      </dgm:t>
    </dgm:pt>
    <dgm:pt modelId="{7E85E3F6-80EE-453D-983A-7B1656D6E394}" type="pres">
      <dgm:prSet presAssocID="{5699025B-A95C-4812-B9AA-81AC60D7A5C3}" presName="quadrant2" presStyleLbl="node1" presStyleIdx="1" presStyleCnt="4">
        <dgm:presLayoutVars>
          <dgm:chMax val="1"/>
          <dgm:bulletEnabled val="1"/>
        </dgm:presLayoutVars>
      </dgm:prSet>
      <dgm:spPr/>
      <dgm:t>
        <a:bodyPr/>
        <a:lstStyle/>
        <a:p>
          <a:endParaRPr lang="tr-TR"/>
        </a:p>
      </dgm:t>
    </dgm:pt>
    <dgm:pt modelId="{4CC397D1-A694-4DA1-B05D-C36699802FCD}" type="pres">
      <dgm:prSet presAssocID="{5699025B-A95C-4812-B9AA-81AC60D7A5C3}" presName="quadrant3" presStyleLbl="node1" presStyleIdx="2" presStyleCnt="4">
        <dgm:presLayoutVars>
          <dgm:chMax val="1"/>
          <dgm:bulletEnabled val="1"/>
        </dgm:presLayoutVars>
      </dgm:prSet>
      <dgm:spPr/>
      <dgm:t>
        <a:bodyPr/>
        <a:lstStyle/>
        <a:p>
          <a:endParaRPr lang="tr-TR"/>
        </a:p>
      </dgm:t>
    </dgm:pt>
    <dgm:pt modelId="{C4B7A885-D7F6-46D3-AA1F-15B234B52538}" type="pres">
      <dgm:prSet presAssocID="{5699025B-A95C-4812-B9AA-81AC60D7A5C3}" presName="quadrant4" presStyleLbl="node1" presStyleIdx="3" presStyleCnt="4">
        <dgm:presLayoutVars>
          <dgm:chMax val="1"/>
          <dgm:bulletEnabled val="1"/>
        </dgm:presLayoutVars>
      </dgm:prSet>
      <dgm:spPr/>
      <dgm:t>
        <a:bodyPr/>
        <a:lstStyle/>
        <a:p>
          <a:endParaRPr lang="tr-TR"/>
        </a:p>
      </dgm:t>
    </dgm:pt>
    <dgm:pt modelId="{4C7D55E1-961D-48BC-944A-7A4C50B85EE6}" type="pres">
      <dgm:prSet presAssocID="{5699025B-A95C-4812-B9AA-81AC60D7A5C3}" presName="quadrantPlaceholder" presStyleCnt="0"/>
      <dgm:spPr/>
    </dgm:pt>
    <dgm:pt modelId="{A34F89F7-9BFA-4B35-9333-967D9107567E}" type="pres">
      <dgm:prSet presAssocID="{5699025B-A95C-4812-B9AA-81AC60D7A5C3}" presName="center1" presStyleLbl="fgShp" presStyleIdx="0" presStyleCnt="2"/>
      <dgm:spPr/>
    </dgm:pt>
    <dgm:pt modelId="{6A02E97C-AC66-42CE-B3CA-F3D79C8D4EA7}" type="pres">
      <dgm:prSet presAssocID="{5699025B-A95C-4812-B9AA-81AC60D7A5C3}" presName="center2" presStyleLbl="fgShp" presStyleIdx="1" presStyleCnt="2"/>
      <dgm:spPr/>
    </dgm:pt>
  </dgm:ptLst>
  <dgm:cxnLst>
    <dgm:cxn modelId="{ACA0E146-BC5A-4FA7-99A4-05E1E9A49B28}" type="presOf" srcId="{F875C0AD-6344-4524-807F-AA64978899C2}" destId="{30BACA97-147A-4DC3-85BA-4A234CEBC564}" srcOrd="0" destOrd="0" presId="urn:microsoft.com/office/officeart/2005/8/layout/cycle4"/>
    <dgm:cxn modelId="{E4418D75-093F-4BD1-A18F-91E5B1FAA9A8}" type="presOf" srcId="{434A948F-87CF-4E20-BD0B-4FFE5247494C}" destId="{BBD5ABBF-E105-45AB-B72C-58A710F574E6}" srcOrd="0" destOrd="1" presId="urn:microsoft.com/office/officeart/2005/8/layout/cycle4"/>
    <dgm:cxn modelId="{E745D8A4-5E80-4252-8AA7-07E0737198AD}" type="presOf" srcId="{0C9FAAE4-8234-4877-B444-BDCD4D8F9525}" destId="{7A39095D-D097-4A26-8DDC-657DC143C68A}" srcOrd="0" destOrd="4" presId="urn:microsoft.com/office/officeart/2005/8/layout/cycle4"/>
    <dgm:cxn modelId="{685C3FE6-99BA-4DFA-A855-E5EEC3E9ED36}" srcId="{E07D6E93-CBC5-442F-B47F-B8225C50639D}" destId="{F875C0AD-6344-4524-807F-AA64978899C2}" srcOrd="0" destOrd="0" parTransId="{374C49CD-5830-4966-8014-C5D3DD4F2AFD}" sibTransId="{62DFF732-DAEF-43B8-81AA-69473DBB422E}"/>
    <dgm:cxn modelId="{5F3B72C8-920C-4ABC-A741-BDE9FE37EE2E}" type="presOf" srcId="{298B17DA-CBEB-4F00-8E0B-91B3685E4FB4}" destId="{0B40DB73-6C52-4A41-95AF-24DB101065BE}" srcOrd="1" destOrd="2" presId="urn:microsoft.com/office/officeart/2005/8/layout/cycle4"/>
    <dgm:cxn modelId="{84EE0E70-6646-447B-88D8-1C5D0F2D9F32}" type="presOf" srcId="{2ADA9C17-6802-4092-B83E-9384FEC80B4C}" destId="{CE51B914-A62A-44B6-AA63-B467B4B3C0C0}" srcOrd="1" destOrd="3" presId="urn:microsoft.com/office/officeart/2005/8/layout/cycle4"/>
    <dgm:cxn modelId="{3D3945B4-4F7F-4A78-BDC1-B8E2A0C33A1C}" srcId="{E07D6E93-CBC5-442F-B47F-B8225C50639D}" destId="{2ADA9C17-6802-4092-B83E-9384FEC80B4C}" srcOrd="3" destOrd="0" parTransId="{F8FDB116-F146-4389-8BFB-7291598A875B}" sibTransId="{685271C5-7113-4D79-943A-576EFBB94EAE}"/>
    <dgm:cxn modelId="{023A9E99-1171-48A3-85DB-CA06CC5EDE91}" type="presOf" srcId="{333AE448-E19D-4EEF-8A13-BFF1D1438925}" destId="{7A39095D-D097-4A26-8DDC-657DC143C68A}" srcOrd="0" destOrd="0" presId="urn:microsoft.com/office/officeart/2005/8/layout/cycle4"/>
    <dgm:cxn modelId="{3C711672-5341-4C90-A835-43999B9DFE32}" type="presOf" srcId="{FD4E4956-660D-40DC-90BA-DB7FB8710478}" destId="{B6F59FEE-BD6E-4DDA-9BB3-2BDF7A3D50E2}" srcOrd="0" destOrd="0" presId="urn:microsoft.com/office/officeart/2005/8/layout/cycle4"/>
    <dgm:cxn modelId="{B7337603-B65F-4961-8F10-CD6D68CCAA4B}" type="presOf" srcId="{18296700-EA9B-4F56-BD79-7E85845EA236}" destId="{DEE2E828-53BB-4ECE-9454-E8D046061229}" srcOrd="1" destOrd="2" presId="urn:microsoft.com/office/officeart/2005/8/layout/cycle4"/>
    <dgm:cxn modelId="{876C6859-4ACF-4393-8CD5-AFCC1F349A13}" srcId="{FD4E4956-660D-40DC-90BA-DB7FB8710478}" destId="{5F19B518-349A-4133-80C5-5E84F9837B4B}" srcOrd="3" destOrd="0" parTransId="{56051B10-9353-43A8-85DE-7FA359557B18}" sibTransId="{B50290F0-637A-48BB-9D69-6AA07A190C37}"/>
    <dgm:cxn modelId="{EB767DC8-2411-418E-B60B-7F8E90F1D066}" srcId="{333D434D-2E1A-40DC-9D7C-3E018512744F}" destId="{08B4C511-440F-4603-B60F-274D9126CD8F}" srcOrd="0" destOrd="0" parTransId="{8C83E4E6-A7F7-464E-BDEB-5168FB4A5ACF}" sibTransId="{E8A1903D-9D03-4A07-81ED-16DA2F0F6746}"/>
    <dgm:cxn modelId="{4A53A7A0-6E32-4084-BC26-54950F873EB3}" srcId="{04B45DD5-18D3-4746-B6F0-913411E8FF5A}" destId="{129DB383-B35E-440C-8C7C-030DA30E3105}" srcOrd="3" destOrd="0" parTransId="{1F7A08B5-6E7B-418D-852E-9488F1201C35}" sibTransId="{4BD63CC9-0735-4F1A-911F-D60BCC0D8321}"/>
    <dgm:cxn modelId="{3FC333AC-98AD-4D79-8174-40635E279B1F}" type="presOf" srcId="{6F80EDC7-C11F-4556-BFF7-C1ECE4566D54}" destId="{0B40DB73-6C52-4A41-95AF-24DB101065BE}" srcOrd="1" destOrd="1" presId="urn:microsoft.com/office/officeart/2005/8/layout/cycle4"/>
    <dgm:cxn modelId="{8FEE7374-7525-45FE-A638-4D3078A01A3A}" srcId="{E07D6E93-CBC5-442F-B47F-B8225C50639D}" destId="{01EF41BD-CD42-4EE1-9E73-DC3E7E52296F}" srcOrd="1" destOrd="0" parTransId="{C567F177-EC09-4944-8453-F94890F3A5AD}" sibTransId="{8B20CE8A-06BD-4079-B108-123ADBC8827C}"/>
    <dgm:cxn modelId="{6C1C6582-BC49-4CA5-B436-39629F8A8C1A}" srcId="{E07D6E93-CBC5-442F-B47F-B8225C50639D}" destId="{F82F57D3-3B9F-49DA-8309-04210C894D4D}" srcOrd="2" destOrd="0" parTransId="{9E031E23-6140-40F1-B4A0-A1BAB17FFDA2}" sibTransId="{A68FD0A4-C283-4BDA-89AD-35EF5DB2D9C6}"/>
    <dgm:cxn modelId="{83921C11-5DD3-4F3F-993C-2958BD9B8935}" type="presOf" srcId="{E07D6E93-CBC5-442F-B47F-B8225C50639D}" destId="{C4B7A885-D7F6-46D3-AA1F-15B234B52538}" srcOrd="0" destOrd="0" presId="urn:microsoft.com/office/officeart/2005/8/layout/cycle4"/>
    <dgm:cxn modelId="{AE007D66-0EF5-49D7-8BA2-DBBB5BA8BD87}" type="presOf" srcId="{F82F57D3-3B9F-49DA-8309-04210C894D4D}" destId="{30BACA97-147A-4DC3-85BA-4A234CEBC564}" srcOrd="0" destOrd="2" presId="urn:microsoft.com/office/officeart/2005/8/layout/cycle4"/>
    <dgm:cxn modelId="{8546EFB3-710A-4481-B10A-C2ECCCA6E056}" type="presOf" srcId="{129DB383-B35E-440C-8C7C-030DA30E3105}" destId="{BBD5ABBF-E105-45AB-B72C-58A710F574E6}" srcOrd="0" destOrd="3" presId="urn:microsoft.com/office/officeart/2005/8/layout/cycle4"/>
    <dgm:cxn modelId="{17DEA2B4-9733-48A8-BA61-E455EB0562B2}" srcId="{5699025B-A95C-4812-B9AA-81AC60D7A5C3}" destId="{04B45DD5-18D3-4746-B6F0-913411E8FF5A}" srcOrd="1" destOrd="0" parTransId="{B1205F5B-92E5-4D5D-8012-6274CAFB1C2A}" sibTransId="{E016016B-610D-43E2-A327-E1405A854E68}"/>
    <dgm:cxn modelId="{7F748B2D-F568-41E5-A39C-AB1830610C93}" type="presOf" srcId="{333AE448-E19D-4EEF-8A13-BFF1D1438925}" destId="{DEE2E828-53BB-4ECE-9454-E8D046061229}" srcOrd="1" destOrd="0" presId="urn:microsoft.com/office/officeart/2005/8/layout/cycle4"/>
    <dgm:cxn modelId="{B7C17F5A-61F8-439C-9DDA-DAEAC5396AA1}" type="presOf" srcId="{333D434D-2E1A-40DC-9D7C-3E018512744F}" destId="{4CC397D1-A694-4DA1-B05D-C36699802FCD}" srcOrd="0" destOrd="0" presId="urn:microsoft.com/office/officeart/2005/8/layout/cycle4"/>
    <dgm:cxn modelId="{30CD2FF1-6AC0-45C3-96AC-5813AB900C12}" type="presOf" srcId="{5F19B518-349A-4133-80C5-5E84F9837B4B}" destId="{7A39095D-D097-4A26-8DDC-657DC143C68A}" srcOrd="0" destOrd="3" presId="urn:microsoft.com/office/officeart/2005/8/layout/cycle4"/>
    <dgm:cxn modelId="{AD61AFEA-1866-4DF8-AE72-9092E1A1D7C3}" type="presOf" srcId="{129DB383-B35E-440C-8C7C-030DA30E3105}" destId="{F61A4F00-D905-4617-8683-7C90C22BD167}" srcOrd="1" destOrd="3" presId="urn:microsoft.com/office/officeart/2005/8/layout/cycle4"/>
    <dgm:cxn modelId="{36898FB7-6F8B-4B5B-A7B6-A74FF309A924}" srcId="{5699025B-A95C-4812-B9AA-81AC60D7A5C3}" destId="{FD4E4956-660D-40DC-90BA-DB7FB8710478}" srcOrd="0" destOrd="0" parTransId="{EEB10781-4D42-4A16-9BE9-DCC35CCE3887}" sibTransId="{BE71C9E1-D36D-4B7D-8B83-2C04B707E7C1}"/>
    <dgm:cxn modelId="{6E42DF97-F374-487B-B329-8239D919195F}" type="presOf" srcId="{B74ADE86-D85D-4C33-B9A7-5B35F2D78498}" destId="{BBD5ABBF-E105-45AB-B72C-58A710F574E6}" srcOrd="0" destOrd="0" presId="urn:microsoft.com/office/officeart/2005/8/layout/cycle4"/>
    <dgm:cxn modelId="{5C47110B-78BA-469D-BE0B-BFE593A7FD52}" type="presOf" srcId="{04B45DD5-18D3-4746-B6F0-913411E8FF5A}" destId="{7E85E3F6-80EE-453D-983A-7B1656D6E394}" srcOrd="0" destOrd="0" presId="urn:microsoft.com/office/officeart/2005/8/layout/cycle4"/>
    <dgm:cxn modelId="{F5DB0DD8-F074-4888-963F-3E2571746050}" type="presOf" srcId="{01EF41BD-CD42-4EE1-9E73-DC3E7E52296F}" destId="{CE51B914-A62A-44B6-AA63-B467B4B3C0C0}" srcOrd="1" destOrd="1" presId="urn:microsoft.com/office/officeart/2005/8/layout/cycle4"/>
    <dgm:cxn modelId="{0DCF600A-2E42-429E-AFDF-371062D7F2AA}" type="presOf" srcId="{C8B2EE3A-03AC-469D-B0A4-65FAB8ED6327}" destId="{F61A4F00-D905-4617-8683-7C90C22BD167}" srcOrd="1" destOrd="2" presId="urn:microsoft.com/office/officeart/2005/8/layout/cycle4"/>
    <dgm:cxn modelId="{50DC0413-4658-4843-93AC-DCCD3C7F0A9E}" srcId="{FD4E4956-660D-40DC-90BA-DB7FB8710478}" destId="{0C9FAAE4-8234-4877-B444-BDCD4D8F9525}" srcOrd="4" destOrd="0" parTransId="{B1BF9F0E-74C0-4AB6-8C7B-7F921ECE0C9D}" sibTransId="{3469B2E6-5C9B-462A-B2B8-CB8996AD3755}"/>
    <dgm:cxn modelId="{D97A7438-C0D7-41AC-BE6F-05DEDB981482}" type="presOf" srcId="{298B17DA-CBEB-4F00-8E0B-91B3685E4FB4}" destId="{A16536FE-C4FC-4841-B90A-BE7EC73E8C81}" srcOrd="0" destOrd="2" presId="urn:microsoft.com/office/officeart/2005/8/layout/cycle4"/>
    <dgm:cxn modelId="{1862F13F-F4E9-45E9-BE6E-DF2A4D76F2A1}" type="presOf" srcId="{F875C0AD-6344-4524-807F-AA64978899C2}" destId="{CE51B914-A62A-44B6-AA63-B467B4B3C0C0}" srcOrd="1" destOrd="0" presId="urn:microsoft.com/office/officeart/2005/8/layout/cycle4"/>
    <dgm:cxn modelId="{E71D5211-C797-4185-9F92-63510E783645}" srcId="{5699025B-A95C-4812-B9AA-81AC60D7A5C3}" destId="{333D434D-2E1A-40DC-9D7C-3E018512744F}" srcOrd="2" destOrd="0" parTransId="{FD895240-D195-43EE-B907-2B238C3E9C9D}" sibTransId="{686C32BE-DC4F-4E30-88E7-CFF431C9FF33}"/>
    <dgm:cxn modelId="{51791D89-44DC-408F-A62C-4DAAD0ADE6C7}" srcId="{333D434D-2E1A-40DC-9D7C-3E018512744F}" destId="{298B17DA-CBEB-4F00-8E0B-91B3685E4FB4}" srcOrd="2" destOrd="0" parTransId="{5B1CCF60-589F-49CF-91C4-A8025BE7E4AE}" sibTransId="{108D8704-C542-486F-B129-1CEC938A9C25}"/>
    <dgm:cxn modelId="{60BE1D44-29E1-46CC-9FA7-EC47FA340BB6}" type="presOf" srcId="{5F19B518-349A-4133-80C5-5E84F9837B4B}" destId="{DEE2E828-53BB-4ECE-9454-E8D046061229}" srcOrd="1" destOrd="3" presId="urn:microsoft.com/office/officeart/2005/8/layout/cycle4"/>
    <dgm:cxn modelId="{7E345157-F64A-4D30-9C92-3DE053947E5B}" type="presOf" srcId="{F82F57D3-3B9F-49DA-8309-04210C894D4D}" destId="{CE51B914-A62A-44B6-AA63-B467B4B3C0C0}" srcOrd="1" destOrd="2" presId="urn:microsoft.com/office/officeart/2005/8/layout/cycle4"/>
    <dgm:cxn modelId="{D08E8BBB-5E48-4A52-B38C-656DD5905816}" type="presOf" srcId="{18296700-EA9B-4F56-BD79-7E85845EA236}" destId="{7A39095D-D097-4A26-8DDC-657DC143C68A}" srcOrd="0" destOrd="2" presId="urn:microsoft.com/office/officeart/2005/8/layout/cycle4"/>
    <dgm:cxn modelId="{62F9141A-B04A-44E6-B3F3-B6CE4D0B63B7}" type="presOf" srcId="{2ADA9C17-6802-4092-B83E-9384FEC80B4C}" destId="{30BACA97-147A-4DC3-85BA-4A234CEBC564}" srcOrd="0" destOrd="3" presId="urn:microsoft.com/office/officeart/2005/8/layout/cycle4"/>
    <dgm:cxn modelId="{262527E0-E283-4D7A-B8F2-CFF125B94883}" type="presOf" srcId="{01EF41BD-CD42-4EE1-9E73-DC3E7E52296F}" destId="{30BACA97-147A-4DC3-85BA-4A234CEBC564}" srcOrd="0" destOrd="1" presId="urn:microsoft.com/office/officeart/2005/8/layout/cycle4"/>
    <dgm:cxn modelId="{876D8C53-28C2-4215-B152-4C3FB3F91704}" type="presOf" srcId="{F150740D-1BBE-4394-A7A2-7B454EB37818}" destId="{DEE2E828-53BB-4ECE-9454-E8D046061229}" srcOrd="1" destOrd="1" presId="urn:microsoft.com/office/officeart/2005/8/layout/cycle4"/>
    <dgm:cxn modelId="{072E428B-E2C0-46D3-B3C2-B45DA8F96E35}" srcId="{333D434D-2E1A-40DC-9D7C-3E018512744F}" destId="{6F80EDC7-C11F-4556-BFF7-C1ECE4566D54}" srcOrd="1" destOrd="0" parTransId="{3A6A022F-E55A-4D09-ABBD-8B6C4E823A53}" sibTransId="{7C37CC82-F0A7-4457-B489-41C1BA7DB7DF}"/>
    <dgm:cxn modelId="{3AE53DF8-A0D1-4983-9651-E36BE718801C}" srcId="{FD4E4956-660D-40DC-90BA-DB7FB8710478}" destId="{333AE448-E19D-4EEF-8A13-BFF1D1438925}" srcOrd="0" destOrd="0" parTransId="{B7BC9E49-36EE-475A-8FE3-1ED05EDFC253}" sibTransId="{16C927B4-72DC-4780-9BC5-E415C54044A4}"/>
    <dgm:cxn modelId="{843CBF22-267D-4095-89BD-E9BEBF689676}" type="presOf" srcId="{F150740D-1BBE-4394-A7A2-7B454EB37818}" destId="{7A39095D-D097-4A26-8DDC-657DC143C68A}" srcOrd="0" destOrd="1" presId="urn:microsoft.com/office/officeart/2005/8/layout/cycle4"/>
    <dgm:cxn modelId="{5943AE2F-94B8-47E8-A37B-9D98755AF135}" srcId="{04B45DD5-18D3-4746-B6F0-913411E8FF5A}" destId="{B74ADE86-D85D-4C33-B9A7-5B35F2D78498}" srcOrd="0" destOrd="0" parTransId="{5966EDFC-3173-443C-A886-999231CE56DB}" sibTransId="{82831E61-826E-471D-9E2E-D158346B5776}"/>
    <dgm:cxn modelId="{005A504E-3495-47FD-B22E-8EEBECF2C5B0}" srcId="{5699025B-A95C-4812-B9AA-81AC60D7A5C3}" destId="{E07D6E93-CBC5-442F-B47F-B8225C50639D}" srcOrd="3" destOrd="0" parTransId="{FF563D3E-4C8C-477C-BDC6-B272044DEB5F}" sibTransId="{74EC804A-B0D1-4EE2-B879-506BAA1A3C9B}"/>
    <dgm:cxn modelId="{1BA53831-6E3C-4C05-B3C8-830EE330C695}" srcId="{FD4E4956-660D-40DC-90BA-DB7FB8710478}" destId="{F150740D-1BBE-4394-A7A2-7B454EB37818}" srcOrd="1" destOrd="0" parTransId="{A1565595-87D7-4A20-BBE3-9FA0D003F665}" sibTransId="{B9A8D580-FCF8-41ED-AEF5-A5B47481BBCA}"/>
    <dgm:cxn modelId="{237B0817-7259-44E9-B2F8-F8F57BDAE6A0}" srcId="{04B45DD5-18D3-4746-B6F0-913411E8FF5A}" destId="{C8B2EE3A-03AC-469D-B0A4-65FAB8ED6327}" srcOrd="2" destOrd="0" parTransId="{AF891184-7F89-40C6-B9AA-60ABB785BEBB}" sibTransId="{EF408B3C-6CF4-4EC5-923C-E55F3886E698}"/>
    <dgm:cxn modelId="{022DCF42-93A7-423F-B6A0-AACEC3B1CB0A}" type="presOf" srcId="{B74ADE86-D85D-4C33-B9A7-5B35F2D78498}" destId="{F61A4F00-D905-4617-8683-7C90C22BD167}" srcOrd="1" destOrd="0" presId="urn:microsoft.com/office/officeart/2005/8/layout/cycle4"/>
    <dgm:cxn modelId="{C29B2933-AC81-4870-8238-0A3AB312427C}" type="presOf" srcId="{0C9FAAE4-8234-4877-B444-BDCD4D8F9525}" destId="{DEE2E828-53BB-4ECE-9454-E8D046061229}" srcOrd="1" destOrd="4" presId="urn:microsoft.com/office/officeart/2005/8/layout/cycle4"/>
    <dgm:cxn modelId="{039C1733-DFF3-4B80-8E70-1E77E4E02452}" srcId="{FD4E4956-660D-40DC-90BA-DB7FB8710478}" destId="{18296700-EA9B-4F56-BD79-7E85845EA236}" srcOrd="2" destOrd="0" parTransId="{2BEE95A1-DBE4-4B9A-A1ED-378241556042}" sibTransId="{31C608D3-8262-44F8-B748-90B186498D60}"/>
    <dgm:cxn modelId="{50CC289F-EE17-4D67-BB2C-692650AEA01F}" srcId="{04B45DD5-18D3-4746-B6F0-913411E8FF5A}" destId="{434A948F-87CF-4E20-BD0B-4FFE5247494C}" srcOrd="1" destOrd="0" parTransId="{63B14FA3-87C7-4B04-B4CD-F9F293BFE8E9}" sibTransId="{07BC8B63-BB81-4189-A0EF-E48C21CB9466}"/>
    <dgm:cxn modelId="{3F56DBBC-CA24-4DA1-929C-CA1A73A52ED1}" type="presOf" srcId="{434A948F-87CF-4E20-BD0B-4FFE5247494C}" destId="{F61A4F00-D905-4617-8683-7C90C22BD167}" srcOrd="1" destOrd="1" presId="urn:microsoft.com/office/officeart/2005/8/layout/cycle4"/>
    <dgm:cxn modelId="{F14A1249-D013-4DBA-B4CE-74C9BEA8B1E0}" type="presOf" srcId="{08B4C511-440F-4603-B60F-274D9126CD8F}" destId="{0B40DB73-6C52-4A41-95AF-24DB101065BE}" srcOrd="1" destOrd="0" presId="urn:microsoft.com/office/officeart/2005/8/layout/cycle4"/>
    <dgm:cxn modelId="{DAA5A3DD-F0BB-4BBC-8B57-B33B2FE45DF8}" type="presOf" srcId="{C8B2EE3A-03AC-469D-B0A4-65FAB8ED6327}" destId="{BBD5ABBF-E105-45AB-B72C-58A710F574E6}" srcOrd="0" destOrd="2" presId="urn:microsoft.com/office/officeart/2005/8/layout/cycle4"/>
    <dgm:cxn modelId="{F036CD8E-4CEE-4BF6-A936-BD6FF4058698}" type="presOf" srcId="{08B4C511-440F-4603-B60F-274D9126CD8F}" destId="{A16536FE-C4FC-4841-B90A-BE7EC73E8C81}" srcOrd="0" destOrd="0" presId="urn:microsoft.com/office/officeart/2005/8/layout/cycle4"/>
    <dgm:cxn modelId="{8C803499-DF71-4E56-A2CF-E3836C7E6DC6}" type="presOf" srcId="{6F80EDC7-C11F-4556-BFF7-C1ECE4566D54}" destId="{A16536FE-C4FC-4841-B90A-BE7EC73E8C81}" srcOrd="0" destOrd="1" presId="urn:microsoft.com/office/officeart/2005/8/layout/cycle4"/>
    <dgm:cxn modelId="{D76EEBC9-1AF1-4F18-82C0-A1AE310008E0}" type="presOf" srcId="{5699025B-A95C-4812-B9AA-81AC60D7A5C3}" destId="{FE0B1620-55F9-4932-B51E-F90510C1E341}" srcOrd="0" destOrd="0" presId="urn:microsoft.com/office/officeart/2005/8/layout/cycle4"/>
    <dgm:cxn modelId="{2CDADF02-4F4E-48F1-A962-105963DE7AEB}" type="presParOf" srcId="{FE0B1620-55F9-4932-B51E-F90510C1E341}" destId="{05736E0F-C043-47B0-AF5F-B14CF5817FC7}" srcOrd="0" destOrd="0" presId="urn:microsoft.com/office/officeart/2005/8/layout/cycle4"/>
    <dgm:cxn modelId="{34D71051-7085-4119-B46F-D092BEA9FDD0}" type="presParOf" srcId="{05736E0F-C043-47B0-AF5F-B14CF5817FC7}" destId="{E97CB197-BF84-41A7-97D7-934D81D50EE2}" srcOrd="0" destOrd="0" presId="urn:microsoft.com/office/officeart/2005/8/layout/cycle4"/>
    <dgm:cxn modelId="{EC053F45-026B-45C6-87C2-BE1EE5DD0A6B}" type="presParOf" srcId="{E97CB197-BF84-41A7-97D7-934D81D50EE2}" destId="{7A39095D-D097-4A26-8DDC-657DC143C68A}" srcOrd="0" destOrd="0" presId="urn:microsoft.com/office/officeart/2005/8/layout/cycle4"/>
    <dgm:cxn modelId="{0CA0214A-E055-4007-B8E1-781EAADABA3E}" type="presParOf" srcId="{E97CB197-BF84-41A7-97D7-934D81D50EE2}" destId="{DEE2E828-53BB-4ECE-9454-E8D046061229}" srcOrd="1" destOrd="0" presId="urn:microsoft.com/office/officeart/2005/8/layout/cycle4"/>
    <dgm:cxn modelId="{13BCEBA0-C8EA-4701-98B4-0903D9E38DD8}" type="presParOf" srcId="{05736E0F-C043-47B0-AF5F-B14CF5817FC7}" destId="{77F599A6-2AB1-4FEA-8B3C-11EFA8E1F420}" srcOrd="1" destOrd="0" presId="urn:microsoft.com/office/officeart/2005/8/layout/cycle4"/>
    <dgm:cxn modelId="{187FC6F1-383E-48DD-9B52-9D31BFDA467D}" type="presParOf" srcId="{77F599A6-2AB1-4FEA-8B3C-11EFA8E1F420}" destId="{BBD5ABBF-E105-45AB-B72C-58A710F574E6}" srcOrd="0" destOrd="0" presId="urn:microsoft.com/office/officeart/2005/8/layout/cycle4"/>
    <dgm:cxn modelId="{AB1037E7-D83F-4916-AE65-E9F3798DF4E4}" type="presParOf" srcId="{77F599A6-2AB1-4FEA-8B3C-11EFA8E1F420}" destId="{F61A4F00-D905-4617-8683-7C90C22BD167}" srcOrd="1" destOrd="0" presId="urn:microsoft.com/office/officeart/2005/8/layout/cycle4"/>
    <dgm:cxn modelId="{A7B4E7A5-53CB-47FB-A67C-D8F9C8E41166}" type="presParOf" srcId="{05736E0F-C043-47B0-AF5F-B14CF5817FC7}" destId="{C7059DE6-00E1-4190-A8B4-DF5AA9E31D2E}" srcOrd="2" destOrd="0" presId="urn:microsoft.com/office/officeart/2005/8/layout/cycle4"/>
    <dgm:cxn modelId="{B40FC3A6-B4F1-4B93-9E13-B9F729C4A8BE}" type="presParOf" srcId="{C7059DE6-00E1-4190-A8B4-DF5AA9E31D2E}" destId="{A16536FE-C4FC-4841-B90A-BE7EC73E8C81}" srcOrd="0" destOrd="0" presId="urn:microsoft.com/office/officeart/2005/8/layout/cycle4"/>
    <dgm:cxn modelId="{58BA59B5-05EA-4B5D-8777-7E38E39BDD7D}" type="presParOf" srcId="{C7059DE6-00E1-4190-A8B4-DF5AA9E31D2E}" destId="{0B40DB73-6C52-4A41-95AF-24DB101065BE}" srcOrd="1" destOrd="0" presId="urn:microsoft.com/office/officeart/2005/8/layout/cycle4"/>
    <dgm:cxn modelId="{E2FAAD93-5766-42AB-B537-60E5B137E906}" type="presParOf" srcId="{05736E0F-C043-47B0-AF5F-B14CF5817FC7}" destId="{3B05DDF7-5F94-402B-B27C-56FAFBB7E1E4}" srcOrd="3" destOrd="0" presId="urn:microsoft.com/office/officeart/2005/8/layout/cycle4"/>
    <dgm:cxn modelId="{EC83DCB1-8552-460B-9A25-6ECE20016094}" type="presParOf" srcId="{3B05DDF7-5F94-402B-B27C-56FAFBB7E1E4}" destId="{30BACA97-147A-4DC3-85BA-4A234CEBC564}" srcOrd="0" destOrd="0" presId="urn:microsoft.com/office/officeart/2005/8/layout/cycle4"/>
    <dgm:cxn modelId="{F2D13523-014F-42A2-8F3A-0281C391E086}" type="presParOf" srcId="{3B05DDF7-5F94-402B-B27C-56FAFBB7E1E4}" destId="{CE51B914-A62A-44B6-AA63-B467B4B3C0C0}" srcOrd="1" destOrd="0" presId="urn:microsoft.com/office/officeart/2005/8/layout/cycle4"/>
    <dgm:cxn modelId="{6A4F2AB2-7855-413B-A5F4-C9EB4DBDC721}" type="presParOf" srcId="{05736E0F-C043-47B0-AF5F-B14CF5817FC7}" destId="{5829CF83-91E0-4B13-AC45-2F0E0FA2C38F}" srcOrd="4" destOrd="0" presId="urn:microsoft.com/office/officeart/2005/8/layout/cycle4"/>
    <dgm:cxn modelId="{52B67A41-3EAE-4C43-B26E-32BCC52878EB}" type="presParOf" srcId="{FE0B1620-55F9-4932-B51E-F90510C1E341}" destId="{4BBAC9FF-95BD-4CA7-A458-A2FFC5DDE6D0}" srcOrd="1" destOrd="0" presId="urn:microsoft.com/office/officeart/2005/8/layout/cycle4"/>
    <dgm:cxn modelId="{9636C952-DB83-4CA3-BAAD-02F5F4509398}" type="presParOf" srcId="{4BBAC9FF-95BD-4CA7-A458-A2FFC5DDE6D0}" destId="{B6F59FEE-BD6E-4DDA-9BB3-2BDF7A3D50E2}" srcOrd="0" destOrd="0" presId="urn:microsoft.com/office/officeart/2005/8/layout/cycle4"/>
    <dgm:cxn modelId="{7A53561F-933D-4E5D-B25A-4AF239932193}" type="presParOf" srcId="{4BBAC9FF-95BD-4CA7-A458-A2FFC5DDE6D0}" destId="{7E85E3F6-80EE-453D-983A-7B1656D6E394}" srcOrd="1" destOrd="0" presId="urn:microsoft.com/office/officeart/2005/8/layout/cycle4"/>
    <dgm:cxn modelId="{CB2D5A0C-9E14-44C0-A8EC-99559AFBFB4B}" type="presParOf" srcId="{4BBAC9FF-95BD-4CA7-A458-A2FFC5DDE6D0}" destId="{4CC397D1-A694-4DA1-B05D-C36699802FCD}" srcOrd="2" destOrd="0" presId="urn:microsoft.com/office/officeart/2005/8/layout/cycle4"/>
    <dgm:cxn modelId="{44003B34-29A7-4C27-9400-C960629AE874}" type="presParOf" srcId="{4BBAC9FF-95BD-4CA7-A458-A2FFC5DDE6D0}" destId="{C4B7A885-D7F6-46D3-AA1F-15B234B52538}" srcOrd="3" destOrd="0" presId="urn:microsoft.com/office/officeart/2005/8/layout/cycle4"/>
    <dgm:cxn modelId="{61C5B0B3-22E8-4969-B922-57C17200272E}" type="presParOf" srcId="{4BBAC9FF-95BD-4CA7-A458-A2FFC5DDE6D0}" destId="{4C7D55E1-961D-48BC-944A-7A4C50B85EE6}" srcOrd="4" destOrd="0" presId="urn:microsoft.com/office/officeart/2005/8/layout/cycle4"/>
    <dgm:cxn modelId="{CA75E45F-7B0A-4F6E-A216-53545EBB0C8E}" type="presParOf" srcId="{FE0B1620-55F9-4932-B51E-F90510C1E341}" destId="{A34F89F7-9BFA-4B35-9333-967D9107567E}" srcOrd="2" destOrd="0" presId="urn:microsoft.com/office/officeart/2005/8/layout/cycle4"/>
    <dgm:cxn modelId="{BEB20281-220B-4FA7-9BDE-76CE90070643}" type="presParOf" srcId="{FE0B1620-55F9-4932-B51E-F90510C1E341}" destId="{6A02E97C-AC66-42CE-B3CA-F3D79C8D4EA7}"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6A1D78-5CC6-469A-BA53-07A8D0EA65DB}" type="doc">
      <dgm:prSet loTypeId="urn:microsoft.com/office/officeart/2005/8/layout/chevron2" loCatId="process" qsTypeId="urn:microsoft.com/office/officeart/2005/8/quickstyle/simple1#4" qsCatId="simple" csTypeId="urn:microsoft.com/office/officeart/2005/8/colors/colorful3#4" csCatId="colorful" phldr="1"/>
      <dgm:spPr/>
      <dgm:t>
        <a:bodyPr/>
        <a:lstStyle/>
        <a:p>
          <a:endParaRPr lang="en-US"/>
        </a:p>
      </dgm:t>
    </dgm:pt>
    <dgm:pt modelId="{DB7F066E-2B8E-4274-B7CC-92B17BF1BD2F}">
      <dgm:prSet/>
      <dgm:spPr/>
      <dgm:t>
        <a:bodyPr/>
        <a:lstStyle/>
        <a:p>
          <a:r>
            <a:rPr lang="tr-TR" b="1" dirty="0"/>
            <a:t>Kalite</a:t>
          </a:r>
          <a:endParaRPr lang="en-US" dirty="0"/>
        </a:p>
      </dgm:t>
    </dgm:pt>
    <dgm:pt modelId="{FB1137D6-F65D-423C-AE79-5896351F5067}" type="parTrans" cxnId="{A7700121-1E0B-425D-B0A7-A3FFA789DE3C}">
      <dgm:prSet/>
      <dgm:spPr/>
      <dgm:t>
        <a:bodyPr/>
        <a:lstStyle/>
        <a:p>
          <a:endParaRPr lang="en-US"/>
        </a:p>
      </dgm:t>
    </dgm:pt>
    <dgm:pt modelId="{7C46349F-DAB6-491A-BB58-F6EF165CA36B}" type="sibTrans" cxnId="{A7700121-1E0B-425D-B0A7-A3FFA789DE3C}">
      <dgm:prSet/>
      <dgm:spPr/>
      <dgm:t>
        <a:bodyPr/>
        <a:lstStyle/>
        <a:p>
          <a:endParaRPr lang="en-US"/>
        </a:p>
      </dgm:t>
    </dgm:pt>
    <dgm:pt modelId="{565258F0-9B22-409A-B72F-3D7289BD776E}">
      <dgm:prSet/>
      <dgm:spPr/>
      <dgm:t>
        <a:bodyPr/>
        <a:lstStyle/>
        <a:p>
          <a:r>
            <a:rPr lang="tr-TR" b="1" dirty="0"/>
            <a:t>Kalite Yönetimi</a:t>
          </a:r>
          <a:endParaRPr lang="en-US" dirty="0"/>
        </a:p>
      </dgm:t>
    </dgm:pt>
    <dgm:pt modelId="{8DB2F1BE-EC44-46F1-892D-B9CF314FB4D7}" type="parTrans" cxnId="{0B9160FF-7D85-4B08-BFB5-D0816163828F}">
      <dgm:prSet/>
      <dgm:spPr/>
      <dgm:t>
        <a:bodyPr/>
        <a:lstStyle/>
        <a:p>
          <a:endParaRPr lang="en-US"/>
        </a:p>
      </dgm:t>
    </dgm:pt>
    <dgm:pt modelId="{39F5E5CF-918D-4F6C-B64C-5B656D8D2431}" type="sibTrans" cxnId="{0B9160FF-7D85-4B08-BFB5-D0816163828F}">
      <dgm:prSet/>
      <dgm:spPr/>
      <dgm:t>
        <a:bodyPr/>
        <a:lstStyle/>
        <a:p>
          <a:endParaRPr lang="en-US"/>
        </a:p>
      </dgm:t>
    </dgm:pt>
    <dgm:pt modelId="{6DBA2AAD-D44C-44C1-A00C-489F5EDD2E31}">
      <dgm:prSet/>
      <dgm:spPr/>
      <dgm:t>
        <a:bodyPr/>
        <a:lstStyle/>
        <a:p>
          <a:r>
            <a:rPr lang="tr-TR" b="1" dirty="0"/>
            <a:t>Kalite Kontrol</a:t>
          </a:r>
          <a:endParaRPr lang="en-US" dirty="0"/>
        </a:p>
      </dgm:t>
    </dgm:pt>
    <dgm:pt modelId="{FAC4D44C-69CD-4A76-86FB-DE397BF85F54}" type="parTrans" cxnId="{F6DC13D9-E312-4495-BCEB-1DECCA8F0702}">
      <dgm:prSet/>
      <dgm:spPr/>
      <dgm:t>
        <a:bodyPr/>
        <a:lstStyle/>
        <a:p>
          <a:endParaRPr lang="en-US"/>
        </a:p>
      </dgm:t>
    </dgm:pt>
    <dgm:pt modelId="{C7CFF5A0-5321-4182-900A-56CB5D95D500}" type="sibTrans" cxnId="{F6DC13D9-E312-4495-BCEB-1DECCA8F0702}">
      <dgm:prSet/>
      <dgm:spPr/>
      <dgm:t>
        <a:bodyPr/>
        <a:lstStyle/>
        <a:p>
          <a:endParaRPr lang="en-US"/>
        </a:p>
      </dgm:t>
    </dgm:pt>
    <dgm:pt modelId="{D4BC818B-A098-44D7-B78A-04F84AAA93BF}">
      <dgm:prSet/>
      <dgm:spPr/>
      <dgm:t>
        <a:bodyPr/>
        <a:lstStyle/>
        <a:p>
          <a:r>
            <a:rPr lang="tr-TR" b="1" dirty="0"/>
            <a:t>Kalite Güvencesi</a:t>
          </a:r>
          <a:endParaRPr lang="en-US" dirty="0"/>
        </a:p>
      </dgm:t>
    </dgm:pt>
    <dgm:pt modelId="{E4E26F59-C619-490E-A4E6-656BFEC3207C}" type="parTrans" cxnId="{1E07A792-E38E-4874-BC61-3194DD76099C}">
      <dgm:prSet/>
      <dgm:spPr/>
      <dgm:t>
        <a:bodyPr/>
        <a:lstStyle/>
        <a:p>
          <a:endParaRPr lang="en-US"/>
        </a:p>
      </dgm:t>
    </dgm:pt>
    <dgm:pt modelId="{1C83D741-35CD-4878-8698-3651FFBE301E}" type="sibTrans" cxnId="{1E07A792-E38E-4874-BC61-3194DD76099C}">
      <dgm:prSet/>
      <dgm:spPr/>
      <dgm:t>
        <a:bodyPr/>
        <a:lstStyle/>
        <a:p>
          <a:endParaRPr lang="en-US"/>
        </a:p>
      </dgm:t>
    </dgm:pt>
    <dgm:pt modelId="{352F9D0C-DC06-F34A-A895-F95178F7ED8B}">
      <dgm:prSet/>
      <dgm:spPr/>
      <dgm:t>
        <a:bodyPr/>
        <a:lstStyle/>
        <a:p>
          <a:r>
            <a:rPr lang="tr-TR" dirty="0"/>
            <a:t>Kalite, bir ürün veya hizmetin müşteri beklentilerini karşılama derecesidir. Ürün veya hizmetin belirli standartlara göre ne kadar iyi olduğunu ifade eder.</a:t>
          </a:r>
          <a:endParaRPr lang="en-US" dirty="0"/>
        </a:p>
      </dgm:t>
    </dgm:pt>
    <dgm:pt modelId="{91399CE3-87D8-8043-9F52-1C2D1FAC52E8}" type="parTrans" cxnId="{CAAF7DA6-E638-D44C-8FDC-B696F109D130}">
      <dgm:prSet/>
      <dgm:spPr/>
      <dgm:t>
        <a:bodyPr/>
        <a:lstStyle/>
        <a:p>
          <a:endParaRPr lang="tr-TR"/>
        </a:p>
      </dgm:t>
    </dgm:pt>
    <dgm:pt modelId="{F8F0429F-AC2F-904B-BFF1-DFD2D5865631}" type="sibTrans" cxnId="{CAAF7DA6-E638-D44C-8FDC-B696F109D130}">
      <dgm:prSet/>
      <dgm:spPr/>
      <dgm:t>
        <a:bodyPr/>
        <a:lstStyle/>
        <a:p>
          <a:endParaRPr lang="tr-TR"/>
        </a:p>
      </dgm:t>
    </dgm:pt>
    <dgm:pt modelId="{22784FB2-806B-8F4B-9B97-DDD9CD773F4D}">
      <dgm:prSet/>
      <dgm:spPr/>
      <dgm:t>
        <a:bodyPr/>
        <a:lstStyle/>
        <a:p>
          <a:r>
            <a:rPr lang="tr-TR" dirty="0"/>
            <a:t>Sürekli iyileştirme, müşteri memnuniyeti ve etkinlik odaklı bir yaklaşımı içerir. Kalite, müşteri memnuniyeti ile doğrudan ilişkilidir.</a:t>
          </a:r>
          <a:endParaRPr lang="en-US" dirty="0"/>
        </a:p>
      </dgm:t>
    </dgm:pt>
    <dgm:pt modelId="{428FD326-D7CA-884A-A9A1-C5B0886DB031}" type="parTrans" cxnId="{3F411215-4F0E-9946-85D9-ED72D5858A68}">
      <dgm:prSet/>
      <dgm:spPr/>
      <dgm:t>
        <a:bodyPr/>
        <a:lstStyle/>
        <a:p>
          <a:endParaRPr lang="tr-TR"/>
        </a:p>
      </dgm:t>
    </dgm:pt>
    <dgm:pt modelId="{DA2CC267-885D-A84C-B707-40410D674E46}" type="sibTrans" cxnId="{3F411215-4F0E-9946-85D9-ED72D5858A68}">
      <dgm:prSet/>
      <dgm:spPr/>
      <dgm:t>
        <a:bodyPr/>
        <a:lstStyle/>
        <a:p>
          <a:endParaRPr lang="tr-TR"/>
        </a:p>
      </dgm:t>
    </dgm:pt>
    <dgm:pt modelId="{1D0AF8B3-C8E9-6C44-988A-1C3F12478F02}">
      <dgm:prSet/>
      <dgm:spPr/>
      <dgm:t>
        <a:bodyPr/>
        <a:lstStyle/>
        <a:p>
          <a:r>
            <a:rPr lang="tr-TR" dirty="0"/>
            <a:t>Ürünlerin veya hizmetlerin belirli standartlara uygunluğunu sağlamak için yapılan test ve denetim süreçleridir.</a:t>
          </a:r>
          <a:endParaRPr lang="en-US" dirty="0"/>
        </a:p>
      </dgm:t>
    </dgm:pt>
    <dgm:pt modelId="{B900036C-1F5A-A743-BBE0-8E5F2F5F792A}" type="parTrans" cxnId="{61F530F4-2986-9A41-9D77-6E87F99E211E}">
      <dgm:prSet/>
      <dgm:spPr/>
      <dgm:t>
        <a:bodyPr/>
        <a:lstStyle/>
        <a:p>
          <a:endParaRPr lang="tr-TR"/>
        </a:p>
      </dgm:t>
    </dgm:pt>
    <dgm:pt modelId="{A2B86505-0A87-8B49-938F-5DE75F5097A0}" type="sibTrans" cxnId="{61F530F4-2986-9A41-9D77-6E87F99E211E}">
      <dgm:prSet/>
      <dgm:spPr/>
      <dgm:t>
        <a:bodyPr/>
        <a:lstStyle/>
        <a:p>
          <a:endParaRPr lang="tr-TR"/>
        </a:p>
      </dgm:t>
    </dgm:pt>
    <dgm:pt modelId="{8F4F7507-8893-2D48-89B2-E6021293750C}">
      <dgm:prSet/>
      <dgm:spPr/>
      <dgm:t>
        <a:bodyPr/>
        <a:lstStyle/>
        <a:p>
          <a:r>
            <a:rPr lang="tr-TR" dirty="0"/>
            <a:t>Kalite yönetim sisteminin etkinliğini sağlamak için sistematik süreçlerin uygulanmasıdır.</a:t>
          </a:r>
          <a:endParaRPr lang="en-US" dirty="0"/>
        </a:p>
      </dgm:t>
    </dgm:pt>
    <dgm:pt modelId="{2AF3B3DC-E868-9341-85EE-50FFF4BBCADC}" type="parTrans" cxnId="{F1B75271-683E-5640-A8EA-D48C8AF5E722}">
      <dgm:prSet/>
      <dgm:spPr/>
      <dgm:t>
        <a:bodyPr/>
        <a:lstStyle/>
        <a:p>
          <a:endParaRPr lang="tr-TR"/>
        </a:p>
      </dgm:t>
    </dgm:pt>
    <dgm:pt modelId="{BD877A40-AC70-AD42-90B9-691E9DBA7393}" type="sibTrans" cxnId="{F1B75271-683E-5640-A8EA-D48C8AF5E722}">
      <dgm:prSet/>
      <dgm:spPr/>
      <dgm:t>
        <a:bodyPr/>
        <a:lstStyle/>
        <a:p>
          <a:endParaRPr lang="tr-TR"/>
        </a:p>
      </dgm:t>
    </dgm:pt>
    <dgm:pt modelId="{80D60DA9-6E8E-0F48-960E-FBAF79C0C3E7}" type="pres">
      <dgm:prSet presAssocID="{016A1D78-5CC6-469A-BA53-07A8D0EA65DB}" presName="linearFlow" presStyleCnt="0">
        <dgm:presLayoutVars>
          <dgm:dir/>
          <dgm:animLvl val="lvl"/>
          <dgm:resizeHandles val="exact"/>
        </dgm:presLayoutVars>
      </dgm:prSet>
      <dgm:spPr/>
      <dgm:t>
        <a:bodyPr/>
        <a:lstStyle/>
        <a:p>
          <a:endParaRPr lang="tr-TR"/>
        </a:p>
      </dgm:t>
    </dgm:pt>
    <dgm:pt modelId="{9AC83B5C-9924-014E-9CFC-D2686977044B}" type="pres">
      <dgm:prSet presAssocID="{DB7F066E-2B8E-4274-B7CC-92B17BF1BD2F}" presName="composite" presStyleCnt="0"/>
      <dgm:spPr/>
    </dgm:pt>
    <dgm:pt modelId="{30CD9710-0A03-D64D-A753-4105303C012F}" type="pres">
      <dgm:prSet presAssocID="{DB7F066E-2B8E-4274-B7CC-92B17BF1BD2F}" presName="parentText" presStyleLbl="alignNode1" presStyleIdx="0" presStyleCnt="4">
        <dgm:presLayoutVars>
          <dgm:chMax val="1"/>
          <dgm:bulletEnabled val="1"/>
        </dgm:presLayoutVars>
      </dgm:prSet>
      <dgm:spPr/>
      <dgm:t>
        <a:bodyPr/>
        <a:lstStyle/>
        <a:p>
          <a:endParaRPr lang="tr-TR"/>
        </a:p>
      </dgm:t>
    </dgm:pt>
    <dgm:pt modelId="{55F7CB58-2E72-EB46-A8C1-B988DEF8A31C}" type="pres">
      <dgm:prSet presAssocID="{DB7F066E-2B8E-4274-B7CC-92B17BF1BD2F}" presName="descendantText" presStyleLbl="alignAcc1" presStyleIdx="0" presStyleCnt="4">
        <dgm:presLayoutVars>
          <dgm:bulletEnabled val="1"/>
        </dgm:presLayoutVars>
      </dgm:prSet>
      <dgm:spPr/>
      <dgm:t>
        <a:bodyPr/>
        <a:lstStyle/>
        <a:p>
          <a:endParaRPr lang="tr-TR"/>
        </a:p>
      </dgm:t>
    </dgm:pt>
    <dgm:pt modelId="{A36F4D6D-BE96-2C4B-84F1-6441846D1FEA}" type="pres">
      <dgm:prSet presAssocID="{7C46349F-DAB6-491A-BB58-F6EF165CA36B}" presName="sp" presStyleCnt="0"/>
      <dgm:spPr/>
    </dgm:pt>
    <dgm:pt modelId="{08E23B3C-3E6C-D741-B7C6-BC2289FCA156}" type="pres">
      <dgm:prSet presAssocID="{565258F0-9B22-409A-B72F-3D7289BD776E}" presName="composite" presStyleCnt="0"/>
      <dgm:spPr/>
    </dgm:pt>
    <dgm:pt modelId="{17426C44-100F-604C-AEFD-5F0596FAC014}" type="pres">
      <dgm:prSet presAssocID="{565258F0-9B22-409A-B72F-3D7289BD776E}" presName="parentText" presStyleLbl="alignNode1" presStyleIdx="1" presStyleCnt="4">
        <dgm:presLayoutVars>
          <dgm:chMax val="1"/>
          <dgm:bulletEnabled val="1"/>
        </dgm:presLayoutVars>
      </dgm:prSet>
      <dgm:spPr/>
      <dgm:t>
        <a:bodyPr/>
        <a:lstStyle/>
        <a:p>
          <a:endParaRPr lang="tr-TR"/>
        </a:p>
      </dgm:t>
    </dgm:pt>
    <dgm:pt modelId="{D9D7080B-1BE7-434E-BFB4-9C4AF74341F5}" type="pres">
      <dgm:prSet presAssocID="{565258F0-9B22-409A-B72F-3D7289BD776E}" presName="descendantText" presStyleLbl="alignAcc1" presStyleIdx="1" presStyleCnt="4">
        <dgm:presLayoutVars>
          <dgm:bulletEnabled val="1"/>
        </dgm:presLayoutVars>
      </dgm:prSet>
      <dgm:spPr/>
      <dgm:t>
        <a:bodyPr/>
        <a:lstStyle/>
        <a:p>
          <a:endParaRPr lang="tr-TR"/>
        </a:p>
      </dgm:t>
    </dgm:pt>
    <dgm:pt modelId="{6FD7A9ED-D419-BC42-9AB3-5186E13BCBCB}" type="pres">
      <dgm:prSet presAssocID="{39F5E5CF-918D-4F6C-B64C-5B656D8D2431}" presName="sp" presStyleCnt="0"/>
      <dgm:spPr/>
    </dgm:pt>
    <dgm:pt modelId="{DFC053F8-FF38-914C-8A83-81A6081C1439}" type="pres">
      <dgm:prSet presAssocID="{6DBA2AAD-D44C-44C1-A00C-489F5EDD2E31}" presName="composite" presStyleCnt="0"/>
      <dgm:spPr/>
    </dgm:pt>
    <dgm:pt modelId="{48024558-01AA-7943-9C91-22C0B26E3F73}" type="pres">
      <dgm:prSet presAssocID="{6DBA2AAD-D44C-44C1-A00C-489F5EDD2E31}" presName="parentText" presStyleLbl="alignNode1" presStyleIdx="2" presStyleCnt="4">
        <dgm:presLayoutVars>
          <dgm:chMax val="1"/>
          <dgm:bulletEnabled val="1"/>
        </dgm:presLayoutVars>
      </dgm:prSet>
      <dgm:spPr/>
      <dgm:t>
        <a:bodyPr/>
        <a:lstStyle/>
        <a:p>
          <a:endParaRPr lang="tr-TR"/>
        </a:p>
      </dgm:t>
    </dgm:pt>
    <dgm:pt modelId="{BE5E33CC-DE42-1E4E-91ED-6025E9C8602B}" type="pres">
      <dgm:prSet presAssocID="{6DBA2AAD-D44C-44C1-A00C-489F5EDD2E31}" presName="descendantText" presStyleLbl="alignAcc1" presStyleIdx="2" presStyleCnt="4">
        <dgm:presLayoutVars>
          <dgm:bulletEnabled val="1"/>
        </dgm:presLayoutVars>
      </dgm:prSet>
      <dgm:spPr/>
      <dgm:t>
        <a:bodyPr/>
        <a:lstStyle/>
        <a:p>
          <a:endParaRPr lang="tr-TR"/>
        </a:p>
      </dgm:t>
    </dgm:pt>
    <dgm:pt modelId="{1E194CD5-1A01-984C-898B-6448362F4ABA}" type="pres">
      <dgm:prSet presAssocID="{C7CFF5A0-5321-4182-900A-56CB5D95D500}" presName="sp" presStyleCnt="0"/>
      <dgm:spPr/>
    </dgm:pt>
    <dgm:pt modelId="{C33A1C59-CFC2-5744-80D7-2ECDD93A1E4C}" type="pres">
      <dgm:prSet presAssocID="{D4BC818B-A098-44D7-B78A-04F84AAA93BF}" presName="composite" presStyleCnt="0"/>
      <dgm:spPr/>
    </dgm:pt>
    <dgm:pt modelId="{2E117898-67E2-3946-9721-CAD675E0B317}" type="pres">
      <dgm:prSet presAssocID="{D4BC818B-A098-44D7-B78A-04F84AAA93BF}" presName="parentText" presStyleLbl="alignNode1" presStyleIdx="3" presStyleCnt="4">
        <dgm:presLayoutVars>
          <dgm:chMax val="1"/>
          <dgm:bulletEnabled val="1"/>
        </dgm:presLayoutVars>
      </dgm:prSet>
      <dgm:spPr/>
      <dgm:t>
        <a:bodyPr/>
        <a:lstStyle/>
        <a:p>
          <a:endParaRPr lang="tr-TR"/>
        </a:p>
      </dgm:t>
    </dgm:pt>
    <dgm:pt modelId="{CCB5E401-C0A3-C24B-975D-7D497B36D9F1}" type="pres">
      <dgm:prSet presAssocID="{D4BC818B-A098-44D7-B78A-04F84AAA93BF}" presName="descendantText" presStyleLbl="alignAcc1" presStyleIdx="3" presStyleCnt="4">
        <dgm:presLayoutVars>
          <dgm:bulletEnabled val="1"/>
        </dgm:presLayoutVars>
      </dgm:prSet>
      <dgm:spPr/>
      <dgm:t>
        <a:bodyPr/>
        <a:lstStyle/>
        <a:p>
          <a:endParaRPr lang="tr-TR"/>
        </a:p>
      </dgm:t>
    </dgm:pt>
  </dgm:ptLst>
  <dgm:cxnLst>
    <dgm:cxn modelId="{F1B75271-683E-5640-A8EA-D48C8AF5E722}" srcId="{D4BC818B-A098-44D7-B78A-04F84AAA93BF}" destId="{8F4F7507-8893-2D48-89B2-E6021293750C}" srcOrd="0" destOrd="0" parTransId="{2AF3B3DC-E868-9341-85EE-50FFF4BBCADC}" sibTransId="{BD877A40-AC70-AD42-90B9-691E9DBA7393}"/>
    <dgm:cxn modelId="{3F411215-4F0E-9946-85D9-ED72D5858A68}" srcId="{565258F0-9B22-409A-B72F-3D7289BD776E}" destId="{22784FB2-806B-8F4B-9B97-DDD9CD773F4D}" srcOrd="0" destOrd="0" parTransId="{428FD326-D7CA-884A-A9A1-C5B0886DB031}" sibTransId="{DA2CC267-885D-A84C-B707-40410D674E46}"/>
    <dgm:cxn modelId="{D16E4F0F-0B2A-914A-9E5D-C6FE2CF4B2B4}" type="presOf" srcId="{6DBA2AAD-D44C-44C1-A00C-489F5EDD2E31}" destId="{48024558-01AA-7943-9C91-22C0B26E3F73}" srcOrd="0" destOrd="0" presId="urn:microsoft.com/office/officeart/2005/8/layout/chevron2"/>
    <dgm:cxn modelId="{7DF0F5EB-B55C-CE41-A697-6A4FA729C019}" type="presOf" srcId="{22784FB2-806B-8F4B-9B97-DDD9CD773F4D}" destId="{D9D7080B-1BE7-434E-BFB4-9C4AF74341F5}" srcOrd="0" destOrd="0" presId="urn:microsoft.com/office/officeart/2005/8/layout/chevron2"/>
    <dgm:cxn modelId="{AA168DD1-72B1-D741-BD4A-3F841DA3AAC2}" type="presOf" srcId="{1D0AF8B3-C8E9-6C44-988A-1C3F12478F02}" destId="{BE5E33CC-DE42-1E4E-91ED-6025E9C8602B}" srcOrd="0" destOrd="0" presId="urn:microsoft.com/office/officeart/2005/8/layout/chevron2"/>
    <dgm:cxn modelId="{38DFB3E1-29B2-D64B-A592-AD06AD85AB3A}" type="presOf" srcId="{565258F0-9B22-409A-B72F-3D7289BD776E}" destId="{17426C44-100F-604C-AEFD-5F0596FAC014}" srcOrd="0" destOrd="0" presId="urn:microsoft.com/office/officeart/2005/8/layout/chevron2"/>
    <dgm:cxn modelId="{F6DC13D9-E312-4495-BCEB-1DECCA8F0702}" srcId="{016A1D78-5CC6-469A-BA53-07A8D0EA65DB}" destId="{6DBA2AAD-D44C-44C1-A00C-489F5EDD2E31}" srcOrd="2" destOrd="0" parTransId="{FAC4D44C-69CD-4A76-86FB-DE397BF85F54}" sibTransId="{C7CFF5A0-5321-4182-900A-56CB5D95D500}"/>
    <dgm:cxn modelId="{1E07A792-E38E-4874-BC61-3194DD76099C}" srcId="{016A1D78-5CC6-469A-BA53-07A8D0EA65DB}" destId="{D4BC818B-A098-44D7-B78A-04F84AAA93BF}" srcOrd="3" destOrd="0" parTransId="{E4E26F59-C619-490E-A4E6-656BFEC3207C}" sibTransId="{1C83D741-35CD-4878-8698-3651FFBE301E}"/>
    <dgm:cxn modelId="{B398976A-80B2-A34B-9F0B-7C0A01DCF375}" type="presOf" srcId="{8F4F7507-8893-2D48-89B2-E6021293750C}" destId="{CCB5E401-C0A3-C24B-975D-7D497B36D9F1}" srcOrd="0" destOrd="0" presId="urn:microsoft.com/office/officeart/2005/8/layout/chevron2"/>
    <dgm:cxn modelId="{EF6A21BD-4A9B-FD42-B3FE-20CEAAA2FEF7}" type="presOf" srcId="{016A1D78-5CC6-469A-BA53-07A8D0EA65DB}" destId="{80D60DA9-6E8E-0F48-960E-FBAF79C0C3E7}" srcOrd="0" destOrd="0" presId="urn:microsoft.com/office/officeart/2005/8/layout/chevron2"/>
    <dgm:cxn modelId="{A7700121-1E0B-425D-B0A7-A3FFA789DE3C}" srcId="{016A1D78-5CC6-469A-BA53-07A8D0EA65DB}" destId="{DB7F066E-2B8E-4274-B7CC-92B17BF1BD2F}" srcOrd="0" destOrd="0" parTransId="{FB1137D6-F65D-423C-AE79-5896351F5067}" sibTransId="{7C46349F-DAB6-491A-BB58-F6EF165CA36B}"/>
    <dgm:cxn modelId="{61F530F4-2986-9A41-9D77-6E87F99E211E}" srcId="{6DBA2AAD-D44C-44C1-A00C-489F5EDD2E31}" destId="{1D0AF8B3-C8E9-6C44-988A-1C3F12478F02}" srcOrd="0" destOrd="0" parTransId="{B900036C-1F5A-A743-BBE0-8E5F2F5F792A}" sibTransId="{A2B86505-0A87-8B49-938F-5DE75F5097A0}"/>
    <dgm:cxn modelId="{B7A04888-6796-6F4B-BD12-5F815F0B0A46}" type="presOf" srcId="{D4BC818B-A098-44D7-B78A-04F84AAA93BF}" destId="{2E117898-67E2-3946-9721-CAD675E0B317}" srcOrd="0" destOrd="0" presId="urn:microsoft.com/office/officeart/2005/8/layout/chevron2"/>
    <dgm:cxn modelId="{0B9160FF-7D85-4B08-BFB5-D0816163828F}" srcId="{016A1D78-5CC6-469A-BA53-07A8D0EA65DB}" destId="{565258F0-9B22-409A-B72F-3D7289BD776E}" srcOrd="1" destOrd="0" parTransId="{8DB2F1BE-EC44-46F1-892D-B9CF314FB4D7}" sibTransId="{39F5E5CF-918D-4F6C-B64C-5B656D8D2431}"/>
    <dgm:cxn modelId="{0D39577A-26FB-0D47-99D0-768C590B5326}" type="presOf" srcId="{352F9D0C-DC06-F34A-A895-F95178F7ED8B}" destId="{55F7CB58-2E72-EB46-A8C1-B988DEF8A31C}" srcOrd="0" destOrd="0" presId="urn:microsoft.com/office/officeart/2005/8/layout/chevron2"/>
    <dgm:cxn modelId="{CAAF7DA6-E638-D44C-8FDC-B696F109D130}" srcId="{DB7F066E-2B8E-4274-B7CC-92B17BF1BD2F}" destId="{352F9D0C-DC06-F34A-A895-F95178F7ED8B}" srcOrd="0" destOrd="0" parTransId="{91399CE3-87D8-8043-9F52-1C2D1FAC52E8}" sibTransId="{F8F0429F-AC2F-904B-BFF1-DFD2D5865631}"/>
    <dgm:cxn modelId="{EE5B2B96-DB66-2648-9AB6-14336EFE320F}" type="presOf" srcId="{DB7F066E-2B8E-4274-B7CC-92B17BF1BD2F}" destId="{30CD9710-0A03-D64D-A753-4105303C012F}" srcOrd="0" destOrd="0" presId="urn:microsoft.com/office/officeart/2005/8/layout/chevron2"/>
    <dgm:cxn modelId="{745D9C9A-2216-2D4C-B050-1F53034D1B60}" type="presParOf" srcId="{80D60DA9-6E8E-0F48-960E-FBAF79C0C3E7}" destId="{9AC83B5C-9924-014E-9CFC-D2686977044B}" srcOrd="0" destOrd="0" presId="urn:microsoft.com/office/officeart/2005/8/layout/chevron2"/>
    <dgm:cxn modelId="{ADC7C867-051B-7C43-8E47-1BE52EAEEE2A}" type="presParOf" srcId="{9AC83B5C-9924-014E-9CFC-D2686977044B}" destId="{30CD9710-0A03-D64D-A753-4105303C012F}" srcOrd="0" destOrd="0" presId="urn:microsoft.com/office/officeart/2005/8/layout/chevron2"/>
    <dgm:cxn modelId="{26C06BD6-08AF-A740-9E0C-7299DBAC5A29}" type="presParOf" srcId="{9AC83B5C-9924-014E-9CFC-D2686977044B}" destId="{55F7CB58-2E72-EB46-A8C1-B988DEF8A31C}" srcOrd="1" destOrd="0" presId="urn:microsoft.com/office/officeart/2005/8/layout/chevron2"/>
    <dgm:cxn modelId="{97906C25-3820-9841-9DC1-395505A6D3F2}" type="presParOf" srcId="{80D60DA9-6E8E-0F48-960E-FBAF79C0C3E7}" destId="{A36F4D6D-BE96-2C4B-84F1-6441846D1FEA}" srcOrd="1" destOrd="0" presId="urn:microsoft.com/office/officeart/2005/8/layout/chevron2"/>
    <dgm:cxn modelId="{B3C68FD9-D261-E643-BC5D-177AB03E2817}" type="presParOf" srcId="{80D60DA9-6E8E-0F48-960E-FBAF79C0C3E7}" destId="{08E23B3C-3E6C-D741-B7C6-BC2289FCA156}" srcOrd="2" destOrd="0" presId="urn:microsoft.com/office/officeart/2005/8/layout/chevron2"/>
    <dgm:cxn modelId="{2088D4CF-FEE6-AF4C-810E-87DE41DB0A57}" type="presParOf" srcId="{08E23B3C-3E6C-D741-B7C6-BC2289FCA156}" destId="{17426C44-100F-604C-AEFD-5F0596FAC014}" srcOrd="0" destOrd="0" presId="urn:microsoft.com/office/officeart/2005/8/layout/chevron2"/>
    <dgm:cxn modelId="{434FFE3C-1A29-6F48-BFBD-4ED314E768A8}" type="presParOf" srcId="{08E23B3C-3E6C-D741-B7C6-BC2289FCA156}" destId="{D9D7080B-1BE7-434E-BFB4-9C4AF74341F5}" srcOrd="1" destOrd="0" presId="urn:microsoft.com/office/officeart/2005/8/layout/chevron2"/>
    <dgm:cxn modelId="{4F303B59-6019-C348-A18F-CA1FE476F0DE}" type="presParOf" srcId="{80D60DA9-6E8E-0F48-960E-FBAF79C0C3E7}" destId="{6FD7A9ED-D419-BC42-9AB3-5186E13BCBCB}" srcOrd="3" destOrd="0" presId="urn:microsoft.com/office/officeart/2005/8/layout/chevron2"/>
    <dgm:cxn modelId="{18191B79-9B55-2440-BB36-36CD3BE19D77}" type="presParOf" srcId="{80D60DA9-6E8E-0F48-960E-FBAF79C0C3E7}" destId="{DFC053F8-FF38-914C-8A83-81A6081C1439}" srcOrd="4" destOrd="0" presId="urn:microsoft.com/office/officeart/2005/8/layout/chevron2"/>
    <dgm:cxn modelId="{0D54EC83-5057-864F-A9E5-2C716BA09099}" type="presParOf" srcId="{DFC053F8-FF38-914C-8A83-81A6081C1439}" destId="{48024558-01AA-7943-9C91-22C0B26E3F73}" srcOrd="0" destOrd="0" presId="urn:microsoft.com/office/officeart/2005/8/layout/chevron2"/>
    <dgm:cxn modelId="{DF93F2CE-03B3-4844-8CF3-BE1148575EB8}" type="presParOf" srcId="{DFC053F8-FF38-914C-8A83-81A6081C1439}" destId="{BE5E33CC-DE42-1E4E-91ED-6025E9C8602B}" srcOrd="1" destOrd="0" presId="urn:microsoft.com/office/officeart/2005/8/layout/chevron2"/>
    <dgm:cxn modelId="{6A3FB3D5-2C4D-8E49-A086-02A5E817BD4F}" type="presParOf" srcId="{80D60DA9-6E8E-0F48-960E-FBAF79C0C3E7}" destId="{1E194CD5-1A01-984C-898B-6448362F4ABA}" srcOrd="5" destOrd="0" presId="urn:microsoft.com/office/officeart/2005/8/layout/chevron2"/>
    <dgm:cxn modelId="{B0179471-ED26-EE49-8C1D-EF05CAE64D2D}" type="presParOf" srcId="{80D60DA9-6E8E-0F48-960E-FBAF79C0C3E7}" destId="{C33A1C59-CFC2-5744-80D7-2ECDD93A1E4C}" srcOrd="6" destOrd="0" presId="urn:microsoft.com/office/officeart/2005/8/layout/chevron2"/>
    <dgm:cxn modelId="{07C3A57C-28D3-2D47-B44F-0A2085291E4C}" type="presParOf" srcId="{C33A1C59-CFC2-5744-80D7-2ECDD93A1E4C}" destId="{2E117898-67E2-3946-9721-CAD675E0B317}" srcOrd="0" destOrd="0" presId="urn:microsoft.com/office/officeart/2005/8/layout/chevron2"/>
    <dgm:cxn modelId="{4FADBB34-A256-D445-848E-B0BA0E0FC4B2}" type="presParOf" srcId="{C33A1C59-CFC2-5744-80D7-2ECDD93A1E4C}" destId="{CCB5E401-C0A3-C24B-975D-7D497B36D9F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9A29F78-1189-6C41-98F5-417502001B6B}" type="doc">
      <dgm:prSet loTypeId="urn:microsoft.com/office/officeart/2005/8/layout/chevron2" loCatId="process" qsTypeId="urn:microsoft.com/office/officeart/2005/8/quickstyle/simple1#5" qsCatId="simple" csTypeId="urn:microsoft.com/office/officeart/2005/8/colors/colorful3#5" csCatId="colorful"/>
      <dgm:spPr/>
      <dgm:t>
        <a:bodyPr/>
        <a:lstStyle/>
        <a:p>
          <a:endParaRPr lang="tr-TR"/>
        </a:p>
      </dgm:t>
    </dgm:pt>
    <dgm:pt modelId="{F7BB5112-1BC8-9140-B788-D0C602D680E8}">
      <dgm:prSet/>
      <dgm:spPr/>
      <dgm:t>
        <a:bodyPr/>
        <a:lstStyle/>
        <a:p>
          <a:r>
            <a:rPr lang="tr-TR" b="1"/>
            <a:t>Akreditasyon</a:t>
          </a:r>
          <a:endParaRPr lang="tr-TR"/>
        </a:p>
      </dgm:t>
    </dgm:pt>
    <dgm:pt modelId="{2A2245CA-6743-5A42-B9D4-A2591E04EFB1}" type="parTrans" cxnId="{ACFA0CE9-DF79-0A45-AE2A-FC9964A80A55}">
      <dgm:prSet/>
      <dgm:spPr/>
      <dgm:t>
        <a:bodyPr/>
        <a:lstStyle/>
        <a:p>
          <a:endParaRPr lang="tr-TR"/>
        </a:p>
      </dgm:t>
    </dgm:pt>
    <dgm:pt modelId="{76632FED-53DC-8D45-B0E6-F5672DD0121D}" type="sibTrans" cxnId="{ACFA0CE9-DF79-0A45-AE2A-FC9964A80A55}">
      <dgm:prSet/>
      <dgm:spPr/>
      <dgm:t>
        <a:bodyPr/>
        <a:lstStyle/>
        <a:p>
          <a:endParaRPr lang="tr-TR"/>
        </a:p>
      </dgm:t>
    </dgm:pt>
    <dgm:pt modelId="{9E6C855B-657F-8C49-84BE-496FE7B3E244}">
      <dgm:prSet/>
      <dgm:spPr/>
      <dgm:t>
        <a:bodyPr/>
        <a:lstStyle/>
        <a:p>
          <a:r>
            <a:rPr lang="tr-TR" dirty="0"/>
            <a:t>Bir kuruluşun belirli standartlara uygunluğunun bağımsız bir otorite tarafından onaylanmasıdır.</a:t>
          </a:r>
        </a:p>
      </dgm:t>
    </dgm:pt>
    <dgm:pt modelId="{F773AE6D-4F04-1640-9563-3BBF9B6107B9}" type="parTrans" cxnId="{7E3309C5-B661-404D-A3AC-424B5427BBD2}">
      <dgm:prSet/>
      <dgm:spPr/>
      <dgm:t>
        <a:bodyPr/>
        <a:lstStyle/>
        <a:p>
          <a:endParaRPr lang="tr-TR"/>
        </a:p>
      </dgm:t>
    </dgm:pt>
    <dgm:pt modelId="{B5015EEE-CF0E-A048-98C3-08B9AB58441D}" type="sibTrans" cxnId="{7E3309C5-B661-404D-A3AC-424B5427BBD2}">
      <dgm:prSet/>
      <dgm:spPr/>
      <dgm:t>
        <a:bodyPr/>
        <a:lstStyle/>
        <a:p>
          <a:endParaRPr lang="tr-TR"/>
        </a:p>
      </dgm:t>
    </dgm:pt>
    <dgm:pt modelId="{CAB38FE6-2AEE-724F-B7D4-4E3438F7B4A0}">
      <dgm:prSet/>
      <dgm:spPr/>
      <dgm:t>
        <a:bodyPr/>
        <a:lstStyle/>
        <a:p>
          <a:r>
            <a:rPr lang="tr-TR" b="1"/>
            <a:t>Akreditasyonun Amacı</a:t>
          </a:r>
          <a:endParaRPr lang="tr-TR"/>
        </a:p>
      </dgm:t>
    </dgm:pt>
    <dgm:pt modelId="{305AE284-D975-F24C-B113-BD891221AC48}" type="parTrans" cxnId="{5F4A3FA4-F0D7-9742-B8DA-0F0B3C69F04B}">
      <dgm:prSet/>
      <dgm:spPr/>
      <dgm:t>
        <a:bodyPr/>
        <a:lstStyle/>
        <a:p>
          <a:endParaRPr lang="tr-TR"/>
        </a:p>
      </dgm:t>
    </dgm:pt>
    <dgm:pt modelId="{1551BE32-26EA-5B4C-BC61-B512C7EE6AB4}" type="sibTrans" cxnId="{5F4A3FA4-F0D7-9742-B8DA-0F0B3C69F04B}">
      <dgm:prSet/>
      <dgm:spPr/>
      <dgm:t>
        <a:bodyPr/>
        <a:lstStyle/>
        <a:p>
          <a:endParaRPr lang="tr-TR"/>
        </a:p>
      </dgm:t>
    </dgm:pt>
    <dgm:pt modelId="{6C1B7F58-EB38-D44C-99B4-24337E350DE7}">
      <dgm:prSet/>
      <dgm:spPr/>
      <dgm:t>
        <a:bodyPr/>
        <a:lstStyle/>
        <a:p>
          <a:r>
            <a:rPr lang="tr-TR" dirty="0"/>
            <a:t>Belirli standartlara ve gerekliliklere uygunluğu doğrulamak ve güvence altına almak.</a:t>
          </a:r>
        </a:p>
      </dgm:t>
    </dgm:pt>
    <dgm:pt modelId="{526467A1-53CE-794D-985A-C8EB36262490}" type="parTrans" cxnId="{696BD086-B07C-2543-840E-53276DF3C93F}">
      <dgm:prSet/>
      <dgm:spPr/>
      <dgm:t>
        <a:bodyPr/>
        <a:lstStyle/>
        <a:p>
          <a:endParaRPr lang="tr-TR"/>
        </a:p>
      </dgm:t>
    </dgm:pt>
    <dgm:pt modelId="{6FE125A0-E357-1248-B570-72FBA5609FFC}" type="sibTrans" cxnId="{696BD086-B07C-2543-840E-53276DF3C93F}">
      <dgm:prSet/>
      <dgm:spPr/>
      <dgm:t>
        <a:bodyPr/>
        <a:lstStyle/>
        <a:p>
          <a:endParaRPr lang="tr-TR"/>
        </a:p>
      </dgm:t>
    </dgm:pt>
    <dgm:pt modelId="{9CE6B100-8096-664A-A887-D4F171A7203E}">
      <dgm:prSet/>
      <dgm:spPr/>
      <dgm:t>
        <a:bodyPr/>
        <a:lstStyle/>
        <a:p>
          <a:r>
            <a:rPr lang="tr-TR" b="1"/>
            <a:t>Akreditasyon Süreci</a:t>
          </a:r>
          <a:endParaRPr lang="tr-TR"/>
        </a:p>
      </dgm:t>
    </dgm:pt>
    <dgm:pt modelId="{64C90E79-381A-EE49-B576-1EE6EB9FC4B9}" type="parTrans" cxnId="{65C8AECA-CCB2-674E-9713-D96CC5835697}">
      <dgm:prSet/>
      <dgm:spPr/>
      <dgm:t>
        <a:bodyPr/>
        <a:lstStyle/>
        <a:p>
          <a:endParaRPr lang="tr-TR"/>
        </a:p>
      </dgm:t>
    </dgm:pt>
    <dgm:pt modelId="{49CB9DAB-C693-E847-801E-E9D81075D173}" type="sibTrans" cxnId="{65C8AECA-CCB2-674E-9713-D96CC5835697}">
      <dgm:prSet/>
      <dgm:spPr/>
      <dgm:t>
        <a:bodyPr/>
        <a:lstStyle/>
        <a:p>
          <a:endParaRPr lang="tr-TR"/>
        </a:p>
      </dgm:t>
    </dgm:pt>
    <dgm:pt modelId="{0700123B-E44A-8D42-BC1F-D02A9870FB24}">
      <dgm:prSet/>
      <dgm:spPr/>
      <dgm:t>
        <a:bodyPr/>
        <a:lstStyle/>
        <a:p>
          <a:r>
            <a:rPr lang="tr-TR"/>
            <a:t>Yetkilendirilmiş kurumlar tarafından yapılan denetimler ve değerlendirmeleri içerir. Bu süreç, kuruluşun belirli kalite standartlarını karşıladığını kanıtlar.</a:t>
          </a:r>
        </a:p>
      </dgm:t>
    </dgm:pt>
    <dgm:pt modelId="{10AAF34A-EF20-EC41-9273-99F162C07C58}" type="parTrans" cxnId="{92E77A21-4ED4-C14F-B51F-BC03337664B5}">
      <dgm:prSet/>
      <dgm:spPr/>
      <dgm:t>
        <a:bodyPr/>
        <a:lstStyle/>
        <a:p>
          <a:endParaRPr lang="tr-TR"/>
        </a:p>
      </dgm:t>
    </dgm:pt>
    <dgm:pt modelId="{9E240CDE-735A-2946-AB90-917CECBD890C}" type="sibTrans" cxnId="{92E77A21-4ED4-C14F-B51F-BC03337664B5}">
      <dgm:prSet/>
      <dgm:spPr/>
      <dgm:t>
        <a:bodyPr/>
        <a:lstStyle/>
        <a:p>
          <a:endParaRPr lang="tr-TR"/>
        </a:p>
      </dgm:t>
    </dgm:pt>
    <dgm:pt modelId="{E102BBAF-5EC5-764C-B0C6-1C1945FF5583}">
      <dgm:prSet/>
      <dgm:spPr/>
      <dgm:t>
        <a:bodyPr/>
        <a:lstStyle/>
        <a:p>
          <a:r>
            <a:rPr lang="tr-TR"/>
            <a:t>Akredite kuruluşlar, müşterilere daha yüksek güven sunar, müşteri memnuniyetini artırır ve rekabet avantajı sağlar.</a:t>
          </a:r>
        </a:p>
      </dgm:t>
    </dgm:pt>
    <dgm:pt modelId="{624769DA-F3EA-6941-AC0E-44C3CBC8C4EB}" type="parTrans" cxnId="{943C7CFE-8D17-624F-8603-F664DCE13AA5}">
      <dgm:prSet/>
      <dgm:spPr/>
      <dgm:t>
        <a:bodyPr/>
        <a:lstStyle/>
        <a:p>
          <a:endParaRPr lang="tr-TR"/>
        </a:p>
      </dgm:t>
    </dgm:pt>
    <dgm:pt modelId="{6ACCF5A0-6ADD-5D46-8040-478B6941B9DC}" type="sibTrans" cxnId="{943C7CFE-8D17-624F-8603-F664DCE13AA5}">
      <dgm:prSet/>
      <dgm:spPr/>
      <dgm:t>
        <a:bodyPr/>
        <a:lstStyle/>
        <a:p>
          <a:endParaRPr lang="tr-TR"/>
        </a:p>
      </dgm:t>
    </dgm:pt>
    <dgm:pt modelId="{E32ECD18-84DD-C84E-B464-21271A547538}" type="pres">
      <dgm:prSet presAssocID="{09A29F78-1189-6C41-98F5-417502001B6B}" presName="linearFlow" presStyleCnt="0">
        <dgm:presLayoutVars>
          <dgm:dir/>
          <dgm:animLvl val="lvl"/>
          <dgm:resizeHandles val="exact"/>
        </dgm:presLayoutVars>
      </dgm:prSet>
      <dgm:spPr/>
      <dgm:t>
        <a:bodyPr/>
        <a:lstStyle/>
        <a:p>
          <a:endParaRPr lang="tr-TR"/>
        </a:p>
      </dgm:t>
    </dgm:pt>
    <dgm:pt modelId="{ACEDB523-4884-FD42-8D44-48F5ABAB696B}" type="pres">
      <dgm:prSet presAssocID="{F7BB5112-1BC8-9140-B788-D0C602D680E8}" presName="composite" presStyleCnt="0"/>
      <dgm:spPr/>
    </dgm:pt>
    <dgm:pt modelId="{1922BBFB-9C27-B042-B1AF-D01EE762097C}" type="pres">
      <dgm:prSet presAssocID="{F7BB5112-1BC8-9140-B788-D0C602D680E8}" presName="parentText" presStyleLbl="alignNode1" presStyleIdx="0" presStyleCnt="3">
        <dgm:presLayoutVars>
          <dgm:chMax val="1"/>
          <dgm:bulletEnabled val="1"/>
        </dgm:presLayoutVars>
      </dgm:prSet>
      <dgm:spPr/>
      <dgm:t>
        <a:bodyPr/>
        <a:lstStyle/>
        <a:p>
          <a:endParaRPr lang="tr-TR"/>
        </a:p>
      </dgm:t>
    </dgm:pt>
    <dgm:pt modelId="{7A60FA7D-605E-414A-9760-7C28E6255563}" type="pres">
      <dgm:prSet presAssocID="{F7BB5112-1BC8-9140-B788-D0C602D680E8}" presName="descendantText" presStyleLbl="alignAcc1" presStyleIdx="0" presStyleCnt="3" custLinFactNeighborX="-304" custLinFactNeighborY="835">
        <dgm:presLayoutVars>
          <dgm:bulletEnabled val="1"/>
        </dgm:presLayoutVars>
      </dgm:prSet>
      <dgm:spPr/>
      <dgm:t>
        <a:bodyPr/>
        <a:lstStyle/>
        <a:p>
          <a:endParaRPr lang="tr-TR"/>
        </a:p>
      </dgm:t>
    </dgm:pt>
    <dgm:pt modelId="{E6400537-EEA4-1048-98A4-6EE081540575}" type="pres">
      <dgm:prSet presAssocID="{76632FED-53DC-8D45-B0E6-F5672DD0121D}" presName="sp" presStyleCnt="0"/>
      <dgm:spPr/>
    </dgm:pt>
    <dgm:pt modelId="{1C7A29DB-0313-CE4C-823C-4923CBFB967C}" type="pres">
      <dgm:prSet presAssocID="{CAB38FE6-2AEE-724F-B7D4-4E3438F7B4A0}" presName="composite" presStyleCnt="0"/>
      <dgm:spPr/>
    </dgm:pt>
    <dgm:pt modelId="{3724E9A0-A513-7D46-BA03-F89BF29F4FE1}" type="pres">
      <dgm:prSet presAssocID="{CAB38FE6-2AEE-724F-B7D4-4E3438F7B4A0}" presName="parentText" presStyleLbl="alignNode1" presStyleIdx="1" presStyleCnt="3">
        <dgm:presLayoutVars>
          <dgm:chMax val="1"/>
          <dgm:bulletEnabled val="1"/>
        </dgm:presLayoutVars>
      </dgm:prSet>
      <dgm:spPr/>
      <dgm:t>
        <a:bodyPr/>
        <a:lstStyle/>
        <a:p>
          <a:endParaRPr lang="tr-TR"/>
        </a:p>
      </dgm:t>
    </dgm:pt>
    <dgm:pt modelId="{3F481918-1F92-A741-856F-E4B15A9C7B02}" type="pres">
      <dgm:prSet presAssocID="{CAB38FE6-2AEE-724F-B7D4-4E3438F7B4A0}" presName="descendantText" presStyleLbl="alignAcc1" presStyleIdx="1" presStyleCnt="3">
        <dgm:presLayoutVars>
          <dgm:bulletEnabled val="1"/>
        </dgm:presLayoutVars>
      </dgm:prSet>
      <dgm:spPr/>
      <dgm:t>
        <a:bodyPr/>
        <a:lstStyle/>
        <a:p>
          <a:endParaRPr lang="tr-TR"/>
        </a:p>
      </dgm:t>
    </dgm:pt>
    <dgm:pt modelId="{826AAF30-82E4-A041-80B0-409152234781}" type="pres">
      <dgm:prSet presAssocID="{1551BE32-26EA-5B4C-BC61-B512C7EE6AB4}" presName="sp" presStyleCnt="0"/>
      <dgm:spPr/>
    </dgm:pt>
    <dgm:pt modelId="{26E3E224-C933-4E48-9BB6-8FAA2F70714B}" type="pres">
      <dgm:prSet presAssocID="{9CE6B100-8096-664A-A887-D4F171A7203E}" presName="composite" presStyleCnt="0"/>
      <dgm:spPr/>
    </dgm:pt>
    <dgm:pt modelId="{EA8AAA26-E39D-1241-BE12-285AAB96797A}" type="pres">
      <dgm:prSet presAssocID="{9CE6B100-8096-664A-A887-D4F171A7203E}" presName="parentText" presStyleLbl="alignNode1" presStyleIdx="2" presStyleCnt="3">
        <dgm:presLayoutVars>
          <dgm:chMax val="1"/>
          <dgm:bulletEnabled val="1"/>
        </dgm:presLayoutVars>
      </dgm:prSet>
      <dgm:spPr/>
      <dgm:t>
        <a:bodyPr/>
        <a:lstStyle/>
        <a:p>
          <a:endParaRPr lang="tr-TR"/>
        </a:p>
      </dgm:t>
    </dgm:pt>
    <dgm:pt modelId="{129D47D4-3ACC-7345-8860-6EA80B976827}" type="pres">
      <dgm:prSet presAssocID="{9CE6B100-8096-664A-A887-D4F171A7203E}" presName="descendantText" presStyleLbl="alignAcc1" presStyleIdx="2" presStyleCnt="3">
        <dgm:presLayoutVars>
          <dgm:bulletEnabled val="1"/>
        </dgm:presLayoutVars>
      </dgm:prSet>
      <dgm:spPr/>
      <dgm:t>
        <a:bodyPr/>
        <a:lstStyle/>
        <a:p>
          <a:endParaRPr lang="tr-TR"/>
        </a:p>
      </dgm:t>
    </dgm:pt>
  </dgm:ptLst>
  <dgm:cxnLst>
    <dgm:cxn modelId="{DDB6D256-A83B-8F40-9E6D-5A1C99BFFBBA}" type="presOf" srcId="{0700123B-E44A-8D42-BC1F-D02A9870FB24}" destId="{129D47D4-3ACC-7345-8860-6EA80B976827}" srcOrd="0" destOrd="0" presId="urn:microsoft.com/office/officeart/2005/8/layout/chevron2"/>
    <dgm:cxn modelId="{5F4A3FA4-F0D7-9742-B8DA-0F0B3C69F04B}" srcId="{09A29F78-1189-6C41-98F5-417502001B6B}" destId="{CAB38FE6-2AEE-724F-B7D4-4E3438F7B4A0}" srcOrd="1" destOrd="0" parTransId="{305AE284-D975-F24C-B113-BD891221AC48}" sibTransId="{1551BE32-26EA-5B4C-BC61-B512C7EE6AB4}"/>
    <dgm:cxn modelId="{ACFA0CE9-DF79-0A45-AE2A-FC9964A80A55}" srcId="{09A29F78-1189-6C41-98F5-417502001B6B}" destId="{F7BB5112-1BC8-9140-B788-D0C602D680E8}" srcOrd="0" destOrd="0" parTransId="{2A2245CA-6743-5A42-B9D4-A2591E04EFB1}" sibTransId="{76632FED-53DC-8D45-B0E6-F5672DD0121D}"/>
    <dgm:cxn modelId="{C5189C78-B429-FD4D-9288-A710C79F449B}" type="presOf" srcId="{E102BBAF-5EC5-764C-B0C6-1C1945FF5583}" destId="{129D47D4-3ACC-7345-8860-6EA80B976827}" srcOrd="0" destOrd="1" presId="urn:microsoft.com/office/officeart/2005/8/layout/chevron2"/>
    <dgm:cxn modelId="{30EA2E14-8174-F445-A5C9-AFBCBEEF444F}" type="presOf" srcId="{F7BB5112-1BC8-9140-B788-D0C602D680E8}" destId="{1922BBFB-9C27-B042-B1AF-D01EE762097C}" srcOrd="0" destOrd="0" presId="urn:microsoft.com/office/officeart/2005/8/layout/chevron2"/>
    <dgm:cxn modelId="{943C7CFE-8D17-624F-8603-F664DCE13AA5}" srcId="{9CE6B100-8096-664A-A887-D4F171A7203E}" destId="{E102BBAF-5EC5-764C-B0C6-1C1945FF5583}" srcOrd="1" destOrd="0" parTransId="{624769DA-F3EA-6941-AC0E-44C3CBC8C4EB}" sibTransId="{6ACCF5A0-6ADD-5D46-8040-478B6941B9DC}"/>
    <dgm:cxn modelId="{C655BF2D-BD69-784B-9B87-6CBF489B8958}" type="presOf" srcId="{CAB38FE6-2AEE-724F-B7D4-4E3438F7B4A0}" destId="{3724E9A0-A513-7D46-BA03-F89BF29F4FE1}" srcOrd="0" destOrd="0" presId="urn:microsoft.com/office/officeart/2005/8/layout/chevron2"/>
    <dgm:cxn modelId="{60E83D10-4F24-E748-AB33-C1C50E887132}" type="presOf" srcId="{9E6C855B-657F-8C49-84BE-496FE7B3E244}" destId="{7A60FA7D-605E-414A-9760-7C28E6255563}" srcOrd="0" destOrd="0" presId="urn:microsoft.com/office/officeart/2005/8/layout/chevron2"/>
    <dgm:cxn modelId="{65C8AECA-CCB2-674E-9713-D96CC5835697}" srcId="{09A29F78-1189-6C41-98F5-417502001B6B}" destId="{9CE6B100-8096-664A-A887-D4F171A7203E}" srcOrd="2" destOrd="0" parTransId="{64C90E79-381A-EE49-B576-1EE6EB9FC4B9}" sibTransId="{49CB9DAB-C693-E847-801E-E9D81075D173}"/>
    <dgm:cxn modelId="{92E77A21-4ED4-C14F-B51F-BC03337664B5}" srcId="{9CE6B100-8096-664A-A887-D4F171A7203E}" destId="{0700123B-E44A-8D42-BC1F-D02A9870FB24}" srcOrd="0" destOrd="0" parTransId="{10AAF34A-EF20-EC41-9273-99F162C07C58}" sibTransId="{9E240CDE-735A-2946-AB90-917CECBD890C}"/>
    <dgm:cxn modelId="{899C7A5B-2F84-7840-AF52-4A6D96FA6867}" type="presOf" srcId="{09A29F78-1189-6C41-98F5-417502001B6B}" destId="{E32ECD18-84DD-C84E-B464-21271A547538}" srcOrd="0" destOrd="0" presId="urn:microsoft.com/office/officeart/2005/8/layout/chevron2"/>
    <dgm:cxn modelId="{7E3309C5-B661-404D-A3AC-424B5427BBD2}" srcId="{F7BB5112-1BC8-9140-B788-D0C602D680E8}" destId="{9E6C855B-657F-8C49-84BE-496FE7B3E244}" srcOrd="0" destOrd="0" parTransId="{F773AE6D-4F04-1640-9563-3BBF9B6107B9}" sibTransId="{B5015EEE-CF0E-A048-98C3-08B9AB58441D}"/>
    <dgm:cxn modelId="{0847E02A-7221-1F4C-AA42-40A860CF1786}" type="presOf" srcId="{9CE6B100-8096-664A-A887-D4F171A7203E}" destId="{EA8AAA26-E39D-1241-BE12-285AAB96797A}" srcOrd="0" destOrd="0" presId="urn:microsoft.com/office/officeart/2005/8/layout/chevron2"/>
    <dgm:cxn modelId="{696BD086-B07C-2543-840E-53276DF3C93F}" srcId="{CAB38FE6-2AEE-724F-B7D4-4E3438F7B4A0}" destId="{6C1B7F58-EB38-D44C-99B4-24337E350DE7}" srcOrd="0" destOrd="0" parTransId="{526467A1-53CE-794D-985A-C8EB36262490}" sibTransId="{6FE125A0-E357-1248-B570-72FBA5609FFC}"/>
    <dgm:cxn modelId="{F78776F9-359D-424A-A91C-A15D39F7F549}" type="presOf" srcId="{6C1B7F58-EB38-D44C-99B4-24337E350DE7}" destId="{3F481918-1F92-A741-856F-E4B15A9C7B02}" srcOrd="0" destOrd="0" presId="urn:microsoft.com/office/officeart/2005/8/layout/chevron2"/>
    <dgm:cxn modelId="{45EC2614-DC45-1C4C-94A9-C24FE8C00722}" type="presParOf" srcId="{E32ECD18-84DD-C84E-B464-21271A547538}" destId="{ACEDB523-4884-FD42-8D44-48F5ABAB696B}" srcOrd="0" destOrd="0" presId="urn:microsoft.com/office/officeart/2005/8/layout/chevron2"/>
    <dgm:cxn modelId="{6C0810EF-4BB5-8D44-B0D1-EA8A8C6013F8}" type="presParOf" srcId="{ACEDB523-4884-FD42-8D44-48F5ABAB696B}" destId="{1922BBFB-9C27-B042-B1AF-D01EE762097C}" srcOrd="0" destOrd="0" presId="urn:microsoft.com/office/officeart/2005/8/layout/chevron2"/>
    <dgm:cxn modelId="{CAA6DC10-0EFE-B841-83EE-85972849BDCA}" type="presParOf" srcId="{ACEDB523-4884-FD42-8D44-48F5ABAB696B}" destId="{7A60FA7D-605E-414A-9760-7C28E6255563}" srcOrd="1" destOrd="0" presId="urn:microsoft.com/office/officeart/2005/8/layout/chevron2"/>
    <dgm:cxn modelId="{ACBF22C7-BFEB-CA4B-B93C-598FB614C3DE}" type="presParOf" srcId="{E32ECD18-84DD-C84E-B464-21271A547538}" destId="{E6400537-EEA4-1048-98A4-6EE081540575}" srcOrd="1" destOrd="0" presId="urn:microsoft.com/office/officeart/2005/8/layout/chevron2"/>
    <dgm:cxn modelId="{3223F976-FC49-1443-933A-D011E83D4EB9}" type="presParOf" srcId="{E32ECD18-84DD-C84E-B464-21271A547538}" destId="{1C7A29DB-0313-CE4C-823C-4923CBFB967C}" srcOrd="2" destOrd="0" presId="urn:microsoft.com/office/officeart/2005/8/layout/chevron2"/>
    <dgm:cxn modelId="{3D93C4BD-1DCA-D046-86B7-0E0133787CDE}" type="presParOf" srcId="{1C7A29DB-0313-CE4C-823C-4923CBFB967C}" destId="{3724E9A0-A513-7D46-BA03-F89BF29F4FE1}" srcOrd="0" destOrd="0" presId="urn:microsoft.com/office/officeart/2005/8/layout/chevron2"/>
    <dgm:cxn modelId="{44C4A430-393D-6340-91F2-BE69494A7F7D}" type="presParOf" srcId="{1C7A29DB-0313-CE4C-823C-4923CBFB967C}" destId="{3F481918-1F92-A741-856F-E4B15A9C7B02}" srcOrd="1" destOrd="0" presId="urn:microsoft.com/office/officeart/2005/8/layout/chevron2"/>
    <dgm:cxn modelId="{6C4E67FD-33B8-194E-BDE0-D2BF39C2500D}" type="presParOf" srcId="{E32ECD18-84DD-C84E-B464-21271A547538}" destId="{826AAF30-82E4-A041-80B0-409152234781}" srcOrd="3" destOrd="0" presId="urn:microsoft.com/office/officeart/2005/8/layout/chevron2"/>
    <dgm:cxn modelId="{07F4A724-7DFD-CD41-AB95-75A487119FD7}" type="presParOf" srcId="{E32ECD18-84DD-C84E-B464-21271A547538}" destId="{26E3E224-C933-4E48-9BB6-8FAA2F70714B}" srcOrd="4" destOrd="0" presId="urn:microsoft.com/office/officeart/2005/8/layout/chevron2"/>
    <dgm:cxn modelId="{2B17F7CC-C9A4-E74D-A75D-A27F9888421A}" type="presParOf" srcId="{26E3E224-C933-4E48-9BB6-8FAA2F70714B}" destId="{EA8AAA26-E39D-1241-BE12-285AAB96797A}" srcOrd="0" destOrd="0" presId="urn:microsoft.com/office/officeart/2005/8/layout/chevron2"/>
    <dgm:cxn modelId="{82A7DFAF-946C-864C-A1EA-D8F66F20345B}" type="presParOf" srcId="{26E3E224-C933-4E48-9BB6-8FAA2F70714B}" destId="{129D47D4-3ACC-7345-8860-6EA80B97682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1EBCC61-D56B-D448-9486-BBF3F31B73EB}" type="doc">
      <dgm:prSet loTypeId="urn:microsoft.com/office/officeart/2005/8/layout/lProcess3" loCatId="process" qsTypeId="urn:microsoft.com/office/officeart/2005/8/quickstyle/simple1#6" qsCatId="simple" csTypeId="urn:microsoft.com/office/officeart/2005/8/colors/colorful3#6" csCatId="colorful" phldr="1"/>
      <dgm:spPr/>
      <dgm:t>
        <a:bodyPr/>
        <a:lstStyle/>
        <a:p>
          <a:endParaRPr lang="tr-TR"/>
        </a:p>
      </dgm:t>
    </dgm:pt>
    <dgm:pt modelId="{00F54EC2-881E-154A-9A6B-E543BB30664D}">
      <dgm:prSet/>
      <dgm:spPr/>
      <dgm:t>
        <a:bodyPr/>
        <a:lstStyle/>
        <a:p>
          <a:r>
            <a:rPr lang="tr-TR" b="1"/>
            <a:t>Kalite ve Akreditasyonun Önemi</a:t>
          </a:r>
          <a:endParaRPr lang="tr-TR"/>
        </a:p>
      </dgm:t>
    </dgm:pt>
    <dgm:pt modelId="{A9EB4931-0A6E-5F41-AFBF-7C140F537436}" type="parTrans" cxnId="{A2BBE09B-23F9-0B42-8865-74CBDCEA79B8}">
      <dgm:prSet/>
      <dgm:spPr/>
      <dgm:t>
        <a:bodyPr/>
        <a:lstStyle/>
        <a:p>
          <a:endParaRPr lang="tr-TR"/>
        </a:p>
      </dgm:t>
    </dgm:pt>
    <dgm:pt modelId="{8D73C937-FE06-8748-9F15-6880BAAC5833}" type="sibTrans" cxnId="{A2BBE09B-23F9-0B42-8865-74CBDCEA79B8}">
      <dgm:prSet/>
      <dgm:spPr/>
      <dgm:t>
        <a:bodyPr/>
        <a:lstStyle/>
        <a:p>
          <a:endParaRPr lang="tr-TR"/>
        </a:p>
      </dgm:t>
    </dgm:pt>
    <dgm:pt modelId="{5B5D88CA-FC99-D447-9310-0AAF62C4F9A2}">
      <dgm:prSet/>
      <dgm:spPr/>
      <dgm:t>
        <a:bodyPr/>
        <a:lstStyle/>
        <a:p>
          <a:r>
            <a:rPr lang="tr-TR" dirty="0"/>
            <a:t>Günümüzde rekabetin artmasıyla birlikte, kaliteli hizmet sunmak ve akredite olmak, işletmelerin sürdürülebilirliği için kritik öneme sahiptir.</a:t>
          </a:r>
        </a:p>
      </dgm:t>
    </dgm:pt>
    <dgm:pt modelId="{321649BC-C29B-A14C-BC2F-F7E5D7C24C9F}" type="parTrans" cxnId="{E05172E3-EF12-454F-8DFA-75A6D0AA58B9}">
      <dgm:prSet/>
      <dgm:spPr/>
      <dgm:t>
        <a:bodyPr/>
        <a:lstStyle/>
        <a:p>
          <a:endParaRPr lang="tr-TR"/>
        </a:p>
      </dgm:t>
    </dgm:pt>
    <dgm:pt modelId="{6E0D7B4F-AEE5-DA45-8EC8-A3A6E7E6CB0B}" type="sibTrans" cxnId="{E05172E3-EF12-454F-8DFA-75A6D0AA58B9}">
      <dgm:prSet/>
      <dgm:spPr/>
      <dgm:t>
        <a:bodyPr/>
        <a:lstStyle/>
        <a:p>
          <a:endParaRPr lang="tr-TR"/>
        </a:p>
      </dgm:t>
    </dgm:pt>
    <dgm:pt modelId="{5D38202C-D395-8443-9A13-2517A97B5BDD}" type="pres">
      <dgm:prSet presAssocID="{61EBCC61-D56B-D448-9486-BBF3F31B73EB}" presName="Name0" presStyleCnt="0">
        <dgm:presLayoutVars>
          <dgm:chPref val="3"/>
          <dgm:dir/>
          <dgm:animLvl val="lvl"/>
          <dgm:resizeHandles/>
        </dgm:presLayoutVars>
      </dgm:prSet>
      <dgm:spPr/>
      <dgm:t>
        <a:bodyPr/>
        <a:lstStyle/>
        <a:p>
          <a:endParaRPr lang="tr-TR"/>
        </a:p>
      </dgm:t>
    </dgm:pt>
    <dgm:pt modelId="{B93E19A4-67B2-5F40-BBBD-71F221876F92}" type="pres">
      <dgm:prSet presAssocID="{00F54EC2-881E-154A-9A6B-E543BB30664D}" presName="horFlow" presStyleCnt="0"/>
      <dgm:spPr/>
    </dgm:pt>
    <dgm:pt modelId="{58D58EBB-6512-7B48-A4C9-66E19E352D9B}" type="pres">
      <dgm:prSet presAssocID="{00F54EC2-881E-154A-9A6B-E543BB30664D}" presName="bigChev" presStyleLbl="node1" presStyleIdx="0" presStyleCnt="1"/>
      <dgm:spPr/>
      <dgm:t>
        <a:bodyPr/>
        <a:lstStyle/>
        <a:p>
          <a:endParaRPr lang="tr-TR"/>
        </a:p>
      </dgm:t>
    </dgm:pt>
    <dgm:pt modelId="{4EA75338-CC40-8044-946A-5EB54FD0762B}" type="pres">
      <dgm:prSet presAssocID="{321649BC-C29B-A14C-BC2F-F7E5D7C24C9F}" presName="parTrans" presStyleCnt="0"/>
      <dgm:spPr/>
    </dgm:pt>
    <dgm:pt modelId="{996C9AE6-DF67-CB44-B159-CD6DCB4CF30D}" type="pres">
      <dgm:prSet presAssocID="{5B5D88CA-FC99-D447-9310-0AAF62C4F9A2}" presName="node" presStyleLbl="alignAccFollowNode1" presStyleIdx="0" presStyleCnt="1" custScaleX="201532" custScaleY="120538">
        <dgm:presLayoutVars>
          <dgm:bulletEnabled val="1"/>
        </dgm:presLayoutVars>
      </dgm:prSet>
      <dgm:spPr/>
      <dgm:t>
        <a:bodyPr/>
        <a:lstStyle/>
        <a:p>
          <a:endParaRPr lang="tr-TR"/>
        </a:p>
      </dgm:t>
    </dgm:pt>
  </dgm:ptLst>
  <dgm:cxnLst>
    <dgm:cxn modelId="{CF950746-72EE-1C44-AC1B-A08411559141}" type="presOf" srcId="{61EBCC61-D56B-D448-9486-BBF3F31B73EB}" destId="{5D38202C-D395-8443-9A13-2517A97B5BDD}" srcOrd="0" destOrd="0" presId="urn:microsoft.com/office/officeart/2005/8/layout/lProcess3"/>
    <dgm:cxn modelId="{68A43D45-7852-7B45-B8C7-1373A0FCAA24}" type="presOf" srcId="{5B5D88CA-FC99-D447-9310-0AAF62C4F9A2}" destId="{996C9AE6-DF67-CB44-B159-CD6DCB4CF30D}" srcOrd="0" destOrd="0" presId="urn:microsoft.com/office/officeart/2005/8/layout/lProcess3"/>
    <dgm:cxn modelId="{A2BBE09B-23F9-0B42-8865-74CBDCEA79B8}" srcId="{61EBCC61-D56B-D448-9486-BBF3F31B73EB}" destId="{00F54EC2-881E-154A-9A6B-E543BB30664D}" srcOrd="0" destOrd="0" parTransId="{A9EB4931-0A6E-5F41-AFBF-7C140F537436}" sibTransId="{8D73C937-FE06-8748-9F15-6880BAAC5833}"/>
    <dgm:cxn modelId="{E05172E3-EF12-454F-8DFA-75A6D0AA58B9}" srcId="{00F54EC2-881E-154A-9A6B-E543BB30664D}" destId="{5B5D88CA-FC99-D447-9310-0AAF62C4F9A2}" srcOrd="0" destOrd="0" parTransId="{321649BC-C29B-A14C-BC2F-F7E5D7C24C9F}" sibTransId="{6E0D7B4F-AEE5-DA45-8EC8-A3A6E7E6CB0B}"/>
    <dgm:cxn modelId="{86417EDA-6792-BC49-AFFA-01E45A4B5377}" type="presOf" srcId="{00F54EC2-881E-154A-9A6B-E543BB30664D}" destId="{58D58EBB-6512-7B48-A4C9-66E19E352D9B}" srcOrd="0" destOrd="0" presId="urn:microsoft.com/office/officeart/2005/8/layout/lProcess3"/>
    <dgm:cxn modelId="{1D7D810A-8461-F042-AABC-4477852A6937}" type="presParOf" srcId="{5D38202C-D395-8443-9A13-2517A97B5BDD}" destId="{B93E19A4-67B2-5F40-BBBD-71F221876F92}" srcOrd="0" destOrd="0" presId="urn:microsoft.com/office/officeart/2005/8/layout/lProcess3"/>
    <dgm:cxn modelId="{6C03FF44-F8D9-8A42-B4D5-9ADBEC98EA7D}" type="presParOf" srcId="{B93E19A4-67B2-5F40-BBBD-71F221876F92}" destId="{58D58EBB-6512-7B48-A4C9-66E19E352D9B}" srcOrd="0" destOrd="0" presId="urn:microsoft.com/office/officeart/2005/8/layout/lProcess3"/>
    <dgm:cxn modelId="{0917CDD4-5D17-8B4E-82A7-E3AF78F526A7}" type="presParOf" srcId="{B93E19A4-67B2-5F40-BBBD-71F221876F92}" destId="{4EA75338-CC40-8044-946A-5EB54FD0762B}" srcOrd="1" destOrd="0" presId="urn:microsoft.com/office/officeart/2005/8/layout/lProcess3"/>
    <dgm:cxn modelId="{A980F7CE-2F66-3946-BF75-847C9C12ECBD}" type="presParOf" srcId="{B93E19A4-67B2-5F40-BBBD-71F221876F92}" destId="{996C9AE6-DF67-CB44-B159-CD6DCB4CF30D}" srcOrd="2"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8D7791-B302-CD4E-B534-7F619B917BCC}" type="doc">
      <dgm:prSet loTypeId="urn:microsoft.com/office/officeart/2005/8/layout/chevron2" loCatId="process" qsTypeId="urn:microsoft.com/office/officeart/2005/8/quickstyle/simple1#7" qsCatId="simple" csTypeId="urn:microsoft.com/office/officeart/2005/8/colors/colorful3#7" csCatId="colorful" phldr="1"/>
      <dgm:spPr/>
      <dgm:t>
        <a:bodyPr/>
        <a:lstStyle/>
        <a:p>
          <a:endParaRPr lang="tr-TR"/>
        </a:p>
      </dgm:t>
    </dgm:pt>
    <dgm:pt modelId="{F5618BE0-999B-AA48-8D47-FF31D2FF0CE7}">
      <dgm:prSet/>
      <dgm:spPr/>
      <dgm:t>
        <a:bodyPr/>
        <a:lstStyle/>
        <a:p>
          <a:r>
            <a:rPr lang="tr-TR" b="1" i="0"/>
            <a:t>1. Eğitim Kalitesinin Artırılması</a:t>
          </a:r>
          <a:endParaRPr lang="tr-TR"/>
        </a:p>
      </dgm:t>
    </dgm:pt>
    <dgm:pt modelId="{F1C0006B-1147-F34F-A121-B64F176FA474}" type="parTrans" cxnId="{07425939-AE25-9247-B6EE-330E84956D19}">
      <dgm:prSet/>
      <dgm:spPr/>
      <dgm:t>
        <a:bodyPr/>
        <a:lstStyle/>
        <a:p>
          <a:endParaRPr lang="tr-TR"/>
        </a:p>
      </dgm:t>
    </dgm:pt>
    <dgm:pt modelId="{4D63E408-3854-0344-A640-8B27827E74A2}" type="sibTrans" cxnId="{07425939-AE25-9247-B6EE-330E84956D19}">
      <dgm:prSet/>
      <dgm:spPr/>
      <dgm:t>
        <a:bodyPr/>
        <a:lstStyle/>
        <a:p>
          <a:endParaRPr lang="tr-TR"/>
        </a:p>
      </dgm:t>
    </dgm:pt>
    <dgm:pt modelId="{13EEB92E-09A5-C24A-86DB-4DC5091A697A}">
      <dgm:prSet/>
      <dgm:spPr/>
      <dgm:t>
        <a:bodyPr/>
        <a:lstStyle/>
        <a:p>
          <a:r>
            <a:rPr lang="tr-TR" b="0" i="0" dirty="0"/>
            <a:t>Eğitim programlarının belirli standartlara göre yapılandırılması.</a:t>
          </a:r>
          <a:endParaRPr lang="tr-TR" dirty="0"/>
        </a:p>
      </dgm:t>
    </dgm:pt>
    <dgm:pt modelId="{5D5D32A4-3CA4-3D4C-99D5-0AE8E83E4147}" type="parTrans" cxnId="{3022505E-ECFE-D448-A578-4A99DEE4CBA9}">
      <dgm:prSet/>
      <dgm:spPr/>
      <dgm:t>
        <a:bodyPr/>
        <a:lstStyle/>
        <a:p>
          <a:endParaRPr lang="tr-TR"/>
        </a:p>
      </dgm:t>
    </dgm:pt>
    <dgm:pt modelId="{B67A81F6-4E36-4243-B6B5-E92FD16B0155}" type="sibTrans" cxnId="{3022505E-ECFE-D448-A578-4A99DEE4CBA9}">
      <dgm:prSet/>
      <dgm:spPr/>
      <dgm:t>
        <a:bodyPr/>
        <a:lstStyle/>
        <a:p>
          <a:endParaRPr lang="tr-TR"/>
        </a:p>
      </dgm:t>
    </dgm:pt>
    <dgm:pt modelId="{7D0F0F5A-26AA-2045-BA58-889BCC8F0D66}">
      <dgm:prSet/>
      <dgm:spPr/>
      <dgm:t>
        <a:bodyPr/>
        <a:lstStyle/>
        <a:p>
          <a:r>
            <a:rPr lang="tr-TR" b="0" i="0" dirty="0"/>
            <a:t>Güncel ve endüstri ihtiyaçlarına uygun müfredat geliştirilmesi.</a:t>
          </a:r>
          <a:endParaRPr lang="tr-TR" dirty="0"/>
        </a:p>
      </dgm:t>
    </dgm:pt>
    <dgm:pt modelId="{35D8DC98-9EAC-184A-AEDB-96ADA0FACB66}" type="parTrans" cxnId="{E3402774-1D07-FC42-A2BC-5D4BBD6A45CF}">
      <dgm:prSet/>
      <dgm:spPr/>
      <dgm:t>
        <a:bodyPr/>
        <a:lstStyle/>
        <a:p>
          <a:endParaRPr lang="tr-TR"/>
        </a:p>
      </dgm:t>
    </dgm:pt>
    <dgm:pt modelId="{807B7815-7F12-B443-81EE-52920AB86303}" type="sibTrans" cxnId="{E3402774-1D07-FC42-A2BC-5D4BBD6A45CF}">
      <dgm:prSet/>
      <dgm:spPr/>
      <dgm:t>
        <a:bodyPr/>
        <a:lstStyle/>
        <a:p>
          <a:endParaRPr lang="tr-TR"/>
        </a:p>
      </dgm:t>
    </dgm:pt>
    <dgm:pt modelId="{B2AE24BF-FE4E-ED45-B1F9-0370D8611F0F}">
      <dgm:prSet/>
      <dgm:spPr/>
      <dgm:t>
        <a:bodyPr/>
        <a:lstStyle/>
        <a:p>
          <a:r>
            <a:rPr lang="tr-TR" b="1" i="0"/>
            <a:t>2. Öğrenci Memnuniyeti ve Başarı</a:t>
          </a:r>
          <a:endParaRPr lang="tr-TR"/>
        </a:p>
      </dgm:t>
    </dgm:pt>
    <dgm:pt modelId="{9C7EE03B-375D-364D-BAD4-557BECDFE600}" type="parTrans" cxnId="{7EEDB614-D8C4-5241-834A-04325A6184E7}">
      <dgm:prSet/>
      <dgm:spPr/>
      <dgm:t>
        <a:bodyPr/>
        <a:lstStyle/>
        <a:p>
          <a:endParaRPr lang="tr-TR"/>
        </a:p>
      </dgm:t>
    </dgm:pt>
    <dgm:pt modelId="{3E48CBCC-80D6-984B-8B70-326EDAD81820}" type="sibTrans" cxnId="{7EEDB614-D8C4-5241-834A-04325A6184E7}">
      <dgm:prSet/>
      <dgm:spPr/>
      <dgm:t>
        <a:bodyPr/>
        <a:lstStyle/>
        <a:p>
          <a:endParaRPr lang="tr-TR"/>
        </a:p>
      </dgm:t>
    </dgm:pt>
    <dgm:pt modelId="{78B20E62-1FCB-9A43-9A68-F34249DF7AF0}">
      <dgm:prSet/>
      <dgm:spPr/>
      <dgm:t>
        <a:bodyPr/>
        <a:lstStyle/>
        <a:p>
          <a:r>
            <a:rPr lang="tr-TR" b="0" i="0" dirty="0"/>
            <a:t>Öğrenci memnuniyetinin artırılması.</a:t>
          </a:r>
          <a:endParaRPr lang="tr-TR" dirty="0"/>
        </a:p>
      </dgm:t>
    </dgm:pt>
    <dgm:pt modelId="{9789FD21-495A-CC4B-B253-293EF50B8E9D}" type="parTrans" cxnId="{7E5DDAEB-6102-D240-93F1-6B3F0A0F5D57}">
      <dgm:prSet/>
      <dgm:spPr/>
      <dgm:t>
        <a:bodyPr/>
        <a:lstStyle/>
        <a:p>
          <a:endParaRPr lang="tr-TR"/>
        </a:p>
      </dgm:t>
    </dgm:pt>
    <dgm:pt modelId="{5900B832-F837-2A42-BD2E-B259E928D99D}" type="sibTrans" cxnId="{7E5DDAEB-6102-D240-93F1-6B3F0A0F5D57}">
      <dgm:prSet/>
      <dgm:spPr/>
      <dgm:t>
        <a:bodyPr/>
        <a:lstStyle/>
        <a:p>
          <a:endParaRPr lang="tr-TR"/>
        </a:p>
      </dgm:t>
    </dgm:pt>
    <dgm:pt modelId="{D2DA1B64-B9FB-384C-B247-693D0FD3C02F}">
      <dgm:prSet/>
      <dgm:spPr/>
      <dgm:t>
        <a:bodyPr/>
        <a:lstStyle/>
        <a:p>
          <a:r>
            <a:rPr lang="tr-TR" b="0" i="0" dirty="0"/>
            <a:t>Akredite programlardan mezun olanların iş bulma olasılığının artması.</a:t>
          </a:r>
          <a:endParaRPr lang="tr-TR" dirty="0"/>
        </a:p>
      </dgm:t>
    </dgm:pt>
    <dgm:pt modelId="{0B8DEBAD-1985-1A42-9D2B-DD5ED6020D83}" type="parTrans" cxnId="{DC47BF27-E0E9-0642-9B3F-F1409891C8DD}">
      <dgm:prSet/>
      <dgm:spPr/>
      <dgm:t>
        <a:bodyPr/>
        <a:lstStyle/>
        <a:p>
          <a:endParaRPr lang="tr-TR"/>
        </a:p>
      </dgm:t>
    </dgm:pt>
    <dgm:pt modelId="{D7158886-75A6-CA43-BDBB-6CF9FDA53153}" type="sibTrans" cxnId="{DC47BF27-E0E9-0642-9B3F-F1409891C8DD}">
      <dgm:prSet/>
      <dgm:spPr/>
      <dgm:t>
        <a:bodyPr/>
        <a:lstStyle/>
        <a:p>
          <a:endParaRPr lang="tr-TR"/>
        </a:p>
      </dgm:t>
    </dgm:pt>
    <dgm:pt modelId="{81FA5A59-6A10-714C-80DE-712759B83EC4}">
      <dgm:prSet/>
      <dgm:spPr/>
      <dgm:t>
        <a:bodyPr/>
        <a:lstStyle/>
        <a:p>
          <a:r>
            <a:rPr lang="tr-TR" b="1" i="0"/>
            <a:t>3. Kurumsal İtibar ve Güvenilirlik</a:t>
          </a:r>
          <a:endParaRPr lang="tr-TR"/>
        </a:p>
      </dgm:t>
    </dgm:pt>
    <dgm:pt modelId="{EAABFC45-E6D5-4A47-A0D3-51E5EA36C6CB}" type="parTrans" cxnId="{30A5C7E4-BA13-3947-B3A6-6F032D6CBB2E}">
      <dgm:prSet/>
      <dgm:spPr/>
      <dgm:t>
        <a:bodyPr/>
        <a:lstStyle/>
        <a:p>
          <a:endParaRPr lang="tr-TR"/>
        </a:p>
      </dgm:t>
    </dgm:pt>
    <dgm:pt modelId="{FBB8CE6C-3C65-D346-BD02-B8444003950F}" type="sibTrans" cxnId="{30A5C7E4-BA13-3947-B3A6-6F032D6CBB2E}">
      <dgm:prSet/>
      <dgm:spPr/>
      <dgm:t>
        <a:bodyPr/>
        <a:lstStyle/>
        <a:p>
          <a:endParaRPr lang="tr-TR"/>
        </a:p>
      </dgm:t>
    </dgm:pt>
    <dgm:pt modelId="{DA7C2C4F-82F9-7442-9824-E8B40510C911}">
      <dgm:prSet/>
      <dgm:spPr/>
      <dgm:t>
        <a:bodyPr/>
        <a:lstStyle/>
        <a:p>
          <a:r>
            <a:rPr lang="tr-TR" b="0" i="0" dirty="0"/>
            <a:t>Ulusal ve uluslararası düzeyde tanınma.</a:t>
          </a:r>
          <a:endParaRPr lang="tr-TR" dirty="0"/>
        </a:p>
      </dgm:t>
    </dgm:pt>
    <dgm:pt modelId="{CC681F1D-4D6E-FF40-87A5-06126A198FD3}" type="parTrans" cxnId="{9170C5C2-44FA-A34F-A593-7D93A6336357}">
      <dgm:prSet/>
      <dgm:spPr/>
      <dgm:t>
        <a:bodyPr/>
        <a:lstStyle/>
        <a:p>
          <a:endParaRPr lang="tr-TR"/>
        </a:p>
      </dgm:t>
    </dgm:pt>
    <dgm:pt modelId="{388CE268-DED3-484C-ADFD-47E1A42C41FF}" type="sibTrans" cxnId="{9170C5C2-44FA-A34F-A593-7D93A6336357}">
      <dgm:prSet/>
      <dgm:spPr/>
      <dgm:t>
        <a:bodyPr/>
        <a:lstStyle/>
        <a:p>
          <a:endParaRPr lang="tr-TR"/>
        </a:p>
      </dgm:t>
    </dgm:pt>
    <dgm:pt modelId="{81852273-781D-AA45-A794-A1065C7A5F63}">
      <dgm:prSet/>
      <dgm:spPr/>
      <dgm:t>
        <a:bodyPr/>
        <a:lstStyle/>
        <a:p>
          <a:r>
            <a:rPr lang="tr-TR" b="0" i="0" dirty="0"/>
            <a:t>Diğer kurumlara göre daha fazla tercih edilme.</a:t>
          </a:r>
          <a:endParaRPr lang="tr-TR" dirty="0"/>
        </a:p>
      </dgm:t>
    </dgm:pt>
    <dgm:pt modelId="{4853657D-EE1D-2A46-835E-EECC26F6E299}" type="parTrans" cxnId="{1E229EE9-AE62-6446-8987-D789023E9F14}">
      <dgm:prSet/>
      <dgm:spPr/>
      <dgm:t>
        <a:bodyPr/>
        <a:lstStyle/>
        <a:p>
          <a:endParaRPr lang="tr-TR"/>
        </a:p>
      </dgm:t>
    </dgm:pt>
    <dgm:pt modelId="{930A065C-09F5-2C4A-B23E-64950748C6B7}" type="sibTrans" cxnId="{1E229EE9-AE62-6446-8987-D789023E9F14}">
      <dgm:prSet/>
      <dgm:spPr/>
      <dgm:t>
        <a:bodyPr/>
        <a:lstStyle/>
        <a:p>
          <a:endParaRPr lang="tr-TR"/>
        </a:p>
      </dgm:t>
    </dgm:pt>
    <dgm:pt modelId="{2BC44160-9616-5D4A-82CE-3E229A46ED07}">
      <dgm:prSet/>
      <dgm:spPr/>
      <dgm:t>
        <a:bodyPr/>
        <a:lstStyle/>
        <a:p>
          <a:r>
            <a:rPr lang="tr-TR" b="1" i="0"/>
            <a:t>4. Sürekli İyileştirme ve Yenilik</a:t>
          </a:r>
          <a:endParaRPr lang="tr-TR"/>
        </a:p>
      </dgm:t>
    </dgm:pt>
    <dgm:pt modelId="{0BB7EF1F-BF11-A548-94A1-19B0D0C2DC6A}" type="parTrans" cxnId="{5A7E6C71-FD06-4A45-8C13-8B36ECE917D8}">
      <dgm:prSet/>
      <dgm:spPr/>
      <dgm:t>
        <a:bodyPr/>
        <a:lstStyle/>
        <a:p>
          <a:endParaRPr lang="tr-TR"/>
        </a:p>
      </dgm:t>
    </dgm:pt>
    <dgm:pt modelId="{B6107FD2-8F21-9644-BC26-2A9E7B60CA58}" type="sibTrans" cxnId="{5A7E6C71-FD06-4A45-8C13-8B36ECE917D8}">
      <dgm:prSet/>
      <dgm:spPr/>
      <dgm:t>
        <a:bodyPr/>
        <a:lstStyle/>
        <a:p>
          <a:endParaRPr lang="tr-TR"/>
        </a:p>
      </dgm:t>
    </dgm:pt>
    <dgm:pt modelId="{ABD3B759-3F2F-DB4C-9F85-6BA11FAB11AD}">
      <dgm:prSet/>
      <dgm:spPr/>
      <dgm:t>
        <a:bodyPr/>
        <a:lstStyle/>
        <a:p>
          <a:r>
            <a:rPr lang="tr-TR" b="0" i="0" dirty="0"/>
            <a:t>Sürekli iyileştirme fırsatları sunma.</a:t>
          </a:r>
          <a:endParaRPr lang="tr-TR" dirty="0"/>
        </a:p>
      </dgm:t>
    </dgm:pt>
    <dgm:pt modelId="{A7D8FD31-3637-E64F-B912-B7CFC814F76C}" type="parTrans" cxnId="{D46827AF-C292-DF41-A489-56CC86CD5E0E}">
      <dgm:prSet/>
      <dgm:spPr/>
      <dgm:t>
        <a:bodyPr/>
        <a:lstStyle/>
        <a:p>
          <a:endParaRPr lang="tr-TR"/>
        </a:p>
      </dgm:t>
    </dgm:pt>
    <dgm:pt modelId="{46A88DD3-9EFA-E149-B708-8A20C1F973C7}" type="sibTrans" cxnId="{D46827AF-C292-DF41-A489-56CC86CD5E0E}">
      <dgm:prSet/>
      <dgm:spPr/>
      <dgm:t>
        <a:bodyPr/>
        <a:lstStyle/>
        <a:p>
          <a:endParaRPr lang="tr-TR"/>
        </a:p>
      </dgm:t>
    </dgm:pt>
    <dgm:pt modelId="{CA9AC406-8D5F-BF41-9784-37096D628B99}">
      <dgm:prSet/>
      <dgm:spPr/>
      <dgm:t>
        <a:bodyPr/>
        <a:lstStyle/>
        <a:p>
          <a:r>
            <a:rPr lang="tr-TR" b="0" i="0" dirty="0"/>
            <a:t>Eğitim ve araştırmada yenilikçi yöntemlerin geliştirilmesi.</a:t>
          </a:r>
          <a:endParaRPr lang="tr-TR" dirty="0"/>
        </a:p>
      </dgm:t>
    </dgm:pt>
    <dgm:pt modelId="{B531B5CB-2CB1-FD4D-ADCD-5A4638A15F56}" type="parTrans" cxnId="{2E98D281-D7E2-4F4F-A4E9-48E5A6C8ABD7}">
      <dgm:prSet/>
      <dgm:spPr/>
      <dgm:t>
        <a:bodyPr/>
        <a:lstStyle/>
        <a:p>
          <a:endParaRPr lang="tr-TR"/>
        </a:p>
      </dgm:t>
    </dgm:pt>
    <dgm:pt modelId="{15B9BAD1-DFBC-D74A-B495-1D4D1BF84F0D}" type="sibTrans" cxnId="{2E98D281-D7E2-4F4F-A4E9-48E5A6C8ABD7}">
      <dgm:prSet/>
      <dgm:spPr/>
      <dgm:t>
        <a:bodyPr/>
        <a:lstStyle/>
        <a:p>
          <a:endParaRPr lang="tr-TR"/>
        </a:p>
      </dgm:t>
    </dgm:pt>
    <dgm:pt modelId="{E7EB9926-5F70-4147-B62D-7B77CB12A806}" type="pres">
      <dgm:prSet presAssocID="{598D7791-B302-CD4E-B534-7F619B917BCC}" presName="linearFlow" presStyleCnt="0">
        <dgm:presLayoutVars>
          <dgm:dir/>
          <dgm:animLvl val="lvl"/>
          <dgm:resizeHandles val="exact"/>
        </dgm:presLayoutVars>
      </dgm:prSet>
      <dgm:spPr/>
      <dgm:t>
        <a:bodyPr/>
        <a:lstStyle/>
        <a:p>
          <a:endParaRPr lang="tr-TR"/>
        </a:p>
      </dgm:t>
    </dgm:pt>
    <dgm:pt modelId="{3618EF9B-DE36-BE4E-86B7-5697580254BF}" type="pres">
      <dgm:prSet presAssocID="{F5618BE0-999B-AA48-8D47-FF31D2FF0CE7}" presName="composite" presStyleCnt="0"/>
      <dgm:spPr/>
    </dgm:pt>
    <dgm:pt modelId="{F2C6FC73-FD53-1B42-AA58-10C07F9A0C7B}" type="pres">
      <dgm:prSet presAssocID="{F5618BE0-999B-AA48-8D47-FF31D2FF0CE7}" presName="parentText" presStyleLbl="alignNode1" presStyleIdx="0" presStyleCnt="4">
        <dgm:presLayoutVars>
          <dgm:chMax val="1"/>
          <dgm:bulletEnabled val="1"/>
        </dgm:presLayoutVars>
      </dgm:prSet>
      <dgm:spPr/>
      <dgm:t>
        <a:bodyPr/>
        <a:lstStyle/>
        <a:p>
          <a:endParaRPr lang="tr-TR"/>
        </a:p>
      </dgm:t>
    </dgm:pt>
    <dgm:pt modelId="{4D0A7B73-DB44-6B46-B5AA-03C2BC7A2D9D}" type="pres">
      <dgm:prSet presAssocID="{F5618BE0-999B-AA48-8D47-FF31D2FF0CE7}" presName="descendantText" presStyleLbl="alignAcc1" presStyleIdx="0" presStyleCnt="4">
        <dgm:presLayoutVars>
          <dgm:bulletEnabled val="1"/>
        </dgm:presLayoutVars>
      </dgm:prSet>
      <dgm:spPr/>
      <dgm:t>
        <a:bodyPr/>
        <a:lstStyle/>
        <a:p>
          <a:endParaRPr lang="tr-TR"/>
        </a:p>
      </dgm:t>
    </dgm:pt>
    <dgm:pt modelId="{BA399164-FC1F-F94F-B76E-50B0AC5231A6}" type="pres">
      <dgm:prSet presAssocID="{4D63E408-3854-0344-A640-8B27827E74A2}" presName="sp" presStyleCnt="0"/>
      <dgm:spPr/>
    </dgm:pt>
    <dgm:pt modelId="{5202CDCE-13C7-CE43-B698-9C4534F7C8B0}" type="pres">
      <dgm:prSet presAssocID="{B2AE24BF-FE4E-ED45-B1F9-0370D8611F0F}" presName="composite" presStyleCnt="0"/>
      <dgm:spPr/>
    </dgm:pt>
    <dgm:pt modelId="{1CAB422A-BB04-1548-91A6-50911E51A3EA}" type="pres">
      <dgm:prSet presAssocID="{B2AE24BF-FE4E-ED45-B1F9-0370D8611F0F}" presName="parentText" presStyleLbl="alignNode1" presStyleIdx="1" presStyleCnt="4">
        <dgm:presLayoutVars>
          <dgm:chMax val="1"/>
          <dgm:bulletEnabled val="1"/>
        </dgm:presLayoutVars>
      </dgm:prSet>
      <dgm:spPr/>
      <dgm:t>
        <a:bodyPr/>
        <a:lstStyle/>
        <a:p>
          <a:endParaRPr lang="tr-TR"/>
        </a:p>
      </dgm:t>
    </dgm:pt>
    <dgm:pt modelId="{F0246CF8-22B6-BC4A-8A9A-335C5F575633}" type="pres">
      <dgm:prSet presAssocID="{B2AE24BF-FE4E-ED45-B1F9-0370D8611F0F}" presName="descendantText" presStyleLbl="alignAcc1" presStyleIdx="1" presStyleCnt="4">
        <dgm:presLayoutVars>
          <dgm:bulletEnabled val="1"/>
        </dgm:presLayoutVars>
      </dgm:prSet>
      <dgm:spPr/>
      <dgm:t>
        <a:bodyPr/>
        <a:lstStyle/>
        <a:p>
          <a:endParaRPr lang="tr-TR"/>
        </a:p>
      </dgm:t>
    </dgm:pt>
    <dgm:pt modelId="{49990142-3D4F-6E40-94CD-5E65D0F0CFF4}" type="pres">
      <dgm:prSet presAssocID="{3E48CBCC-80D6-984B-8B70-326EDAD81820}" presName="sp" presStyleCnt="0"/>
      <dgm:spPr/>
    </dgm:pt>
    <dgm:pt modelId="{AD0735B0-620A-914F-8A54-58B57A06A8DC}" type="pres">
      <dgm:prSet presAssocID="{81FA5A59-6A10-714C-80DE-712759B83EC4}" presName="composite" presStyleCnt="0"/>
      <dgm:spPr/>
    </dgm:pt>
    <dgm:pt modelId="{D5857362-858F-9B44-85B3-885D6186BEEF}" type="pres">
      <dgm:prSet presAssocID="{81FA5A59-6A10-714C-80DE-712759B83EC4}" presName="parentText" presStyleLbl="alignNode1" presStyleIdx="2" presStyleCnt="4">
        <dgm:presLayoutVars>
          <dgm:chMax val="1"/>
          <dgm:bulletEnabled val="1"/>
        </dgm:presLayoutVars>
      </dgm:prSet>
      <dgm:spPr/>
      <dgm:t>
        <a:bodyPr/>
        <a:lstStyle/>
        <a:p>
          <a:endParaRPr lang="tr-TR"/>
        </a:p>
      </dgm:t>
    </dgm:pt>
    <dgm:pt modelId="{3B507C5D-7892-6A4E-90CE-6351A5D59AE9}" type="pres">
      <dgm:prSet presAssocID="{81FA5A59-6A10-714C-80DE-712759B83EC4}" presName="descendantText" presStyleLbl="alignAcc1" presStyleIdx="2" presStyleCnt="4">
        <dgm:presLayoutVars>
          <dgm:bulletEnabled val="1"/>
        </dgm:presLayoutVars>
      </dgm:prSet>
      <dgm:spPr/>
      <dgm:t>
        <a:bodyPr/>
        <a:lstStyle/>
        <a:p>
          <a:endParaRPr lang="tr-TR"/>
        </a:p>
      </dgm:t>
    </dgm:pt>
    <dgm:pt modelId="{B1CCFA52-36C8-C749-A80C-5334A1324DF6}" type="pres">
      <dgm:prSet presAssocID="{FBB8CE6C-3C65-D346-BD02-B8444003950F}" presName="sp" presStyleCnt="0"/>
      <dgm:spPr/>
    </dgm:pt>
    <dgm:pt modelId="{3E39DDE4-E2A0-5941-8C6F-15480152F3D7}" type="pres">
      <dgm:prSet presAssocID="{2BC44160-9616-5D4A-82CE-3E229A46ED07}" presName="composite" presStyleCnt="0"/>
      <dgm:spPr/>
    </dgm:pt>
    <dgm:pt modelId="{68562B73-75C2-844E-8AC1-1BF049D14AC6}" type="pres">
      <dgm:prSet presAssocID="{2BC44160-9616-5D4A-82CE-3E229A46ED07}" presName="parentText" presStyleLbl="alignNode1" presStyleIdx="3" presStyleCnt="4">
        <dgm:presLayoutVars>
          <dgm:chMax val="1"/>
          <dgm:bulletEnabled val="1"/>
        </dgm:presLayoutVars>
      </dgm:prSet>
      <dgm:spPr/>
      <dgm:t>
        <a:bodyPr/>
        <a:lstStyle/>
        <a:p>
          <a:endParaRPr lang="tr-TR"/>
        </a:p>
      </dgm:t>
    </dgm:pt>
    <dgm:pt modelId="{291EE706-F53E-B54A-AE9A-8649CDA71352}" type="pres">
      <dgm:prSet presAssocID="{2BC44160-9616-5D4A-82CE-3E229A46ED07}" presName="descendantText" presStyleLbl="alignAcc1" presStyleIdx="3" presStyleCnt="4">
        <dgm:presLayoutVars>
          <dgm:bulletEnabled val="1"/>
        </dgm:presLayoutVars>
      </dgm:prSet>
      <dgm:spPr/>
      <dgm:t>
        <a:bodyPr/>
        <a:lstStyle/>
        <a:p>
          <a:endParaRPr lang="tr-TR"/>
        </a:p>
      </dgm:t>
    </dgm:pt>
  </dgm:ptLst>
  <dgm:cxnLst>
    <dgm:cxn modelId="{07425939-AE25-9247-B6EE-330E84956D19}" srcId="{598D7791-B302-CD4E-B534-7F619B917BCC}" destId="{F5618BE0-999B-AA48-8D47-FF31D2FF0CE7}" srcOrd="0" destOrd="0" parTransId="{F1C0006B-1147-F34F-A121-B64F176FA474}" sibTransId="{4D63E408-3854-0344-A640-8B27827E74A2}"/>
    <dgm:cxn modelId="{26BD3FBF-C202-974B-9185-8C17C8CA3A58}" type="presOf" srcId="{D2DA1B64-B9FB-384C-B247-693D0FD3C02F}" destId="{F0246CF8-22B6-BC4A-8A9A-335C5F575633}" srcOrd="0" destOrd="1" presId="urn:microsoft.com/office/officeart/2005/8/layout/chevron2"/>
    <dgm:cxn modelId="{D75684EA-D3E9-C54F-B166-3344597D57AF}" type="presOf" srcId="{B2AE24BF-FE4E-ED45-B1F9-0370D8611F0F}" destId="{1CAB422A-BB04-1548-91A6-50911E51A3EA}" srcOrd="0" destOrd="0" presId="urn:microsoft.com/office/officeart/2005/8/layout/chevron2"/>
    <dgm:cxn modelId="{884983D4-A8B7-3F49-9E3B-89E5A47543AB}" type="presOf" srcId="{81FA5A59-6A10-714C-80DE-712759B83EC4}" destId="{D5857362-858F-9B44-85B3-885D6186BEEF}" srcOrd="0" destOrd="0" presId="urn:microsoft.com/office/officeart/2005/8/layout/chevron2"/>
    <dgm:cxn modelId="{3F9C054D-830B-1842-8873-54D95F17671D}" type="presOf" srcId="{7D0F0F5A-26AA-2045-BA58-889BCC8F0D66}" destId="{4D0A7B73-DB44-6B46-B5AA-03C2BC7A2D9D}" srcOrd="0" destOrd="1" presId="urn:microsoft.com/office/officeart/2005/8/layout/chevron2"/>
    <dgm:cxn modelId="{A305F84C-49ED-C74E-8276-B4E2C6188726}" type="presOf" srcId="{ABD3B759-3F2F-DB4C-9F85-6BA11FAB11AD}" destId="{291EE706-F53E-B54A-AE9A-8649CDA71352}" srcOrd="0" destOrd="0" presId="urn:microsoft.com/office/officeart/2005/8/layout/chevron2"/>
    <dgm:cxn modelId="{30A5C7E4-BA13-3947-B3A6-6F032D6CBB2E}" srcId="{598D7791-B302-CD4E-B534-7F619B917BCC}" destId="{81FA5A59-6A10-714C-80DE-712759B83EC4}" srcOrd="2" destOrd="0" parTransId="{EAABFC45-E6D5-4A47-A0D3-51E5EA36C6CB}" sibTransId="{FBB8CE6C-3C65-D346-BD02-B8444003950F}"/>
    <dgm:cxn modelId="{D46827AF-C292-DF41-A489-56CC86CD5E0E}" srcId="{2BC44160-9616-5D4A-82CE-3E229A46ED07}" destId="{ABD3B759-3F2F-DB4C-9F85-6BA11FAB11AD}" srcOrd="0" destOrd="0" parTransId="{A7D8FD31-3637-E64F-B912-B7CFC814F76C}" sibTransId="{46A88DD3-9EFA-E149-B708-8A20C1F973C7}"/>
    <dgm:cxn modelId="{7E5DDAEB-6102-D240-93F1-6B3F0A0F5D57}" srcId="{B2AE24BF-FE4E-ED45-B1F9-0370D8611F0F}" destId="{78B20E62-1FCB-9A43-9A68-F34249DF7AF0}" srcOrd="0" destOrd="0" parTransId="{9789FD21-495A-CC4B-B253-293EF50B8E9D}" sibTransId="{5900B832-F837-2A42-BD2E-B259E928D99D}"/>
    <dgm:cxn modelId="{5A7E6C71-FD06-4A45-8C13-8B36ECE917D8}" srcId="{598D7791-B302-CD4E-B534-7F619B917BCC}" destId="{2BC44160-9616-5D4A-82CE-3E229A46ED07}" srcOrd="3" destOrd="0" parTransId="{0BB7EF1F-BF11-A548-94A1-19B0D0C2DC6A}" sibTransId="{B6107FD2-8F21-9644-BC26-2A9E7B60CA58}"/>
    <dgm:cxn modelId="{E3402774-1D07-FC42-A2BC-5D4BBD6A45CF}" srcId="{F5618BE0-999B-AA48-8D47-FF31D2FF0CE7}" destId="{7D0F0F5A-26AA-2045-BA58-889BCC8F0D66}" srcOrd="1" destOrd="0" parTransId="{35D8DC98-9EAC-184A-AEDB-96ADA0FACB66}" sibTransId="{807B7815-7F12-B443-81EE-52920AB86303}"/>
    <dgm:cxn modelId="{7EEDB614-D8C4-5241-834A-04325A6184E7}" srcId="{598D7791-B302-CD4E-B534-7F619B917BCC}" destId="{B2AE24BF-FE4E-ED45-B1F9-0370D8611F0F}" srcOrd="1" destOrd="0" parTransId="{9C7EE03B-375D-364D-BAD4-557BECDFE600}" sibTransId="{3E48CBCC-80D6-984B-8B70-326EDAD81820}"/>
    <dgm:cxn modelId="{43112C17-EE48-EA40-BCA9-BAFD8EE9360B}" type="presOf" srcId="{DA7C2C4F-82F9-7442-9824-E8B40510C911}" destId="{3B507C5D-7892-6A4E-90CE-6351A5D59AE9}" srcOrd="0" destOrd="0" presId="urn:microsoft.com/office/officeart/2005/8/layout/chevron2"/>
    <dgm:cxn modelId="{25755CFF-AA9A-9A4C-83C3-D6FE294BC468}" type="presOf" srcId="{81852273-781D-AA45-A794-A1065C7A5F63}" destId="{3B507C5D-7892-6A4E-90CE-6351A5D59AE9}" srcOrd="0" destOrd="1" presId="urn:microsoft.com/office/officeart/2005/8/layout/chevron2"/>
    <dgm:cxn modelId="{1E229EE9-AE62-6446-8987-D789023E9F14}" srcId="{81FA5A59-6A10-714C-80DE-712759B83EC4}" destId="{81852273-781D-AA45-A794-A1065C7A5F63}" srcOrd="1" destOrd="0" parTransId="{4853657D-EE1D-2A46-835E-EECC26F6E299}" sibTransId="{930A065C-09F5-2C4A-B23E-64950748C6B7}"/>
    <dgm:cxn modelId="{635BFAE1-F2C2-3F4D-88ED-CE5FE9DCCC9E}" type="presOf" srcId="{78B20E62-1FCB-9A43-9A68-F34249DF7AF0}" destId="{F0246CF8-22B6-BC4A-8A9A-335C5F575633}" srcOrd="0" destOrd="0" presId="urn:microsoft.com/office/officeart/2005/8/layout/chevron2"/>
    <dgm:cxn modelId="{DC47BF27-E0E9-0642-9B3F-F1409891C8DD}" srcId="{B2AE24BF-FE4E-ED45-B1F9-0370D8611F0F}" destId="{D2DA1B64-B9FB-384C-B247-693D0FD3C02F}" srcOrd="1" destOrd="0" parTransId="{0B8DEBAD-1985-1A42-9D2B-DD5ED6020D83}" sibTransId="{D7158886-75A6-CA43-BDBB-6CF9FDA53153}"/>
    <dgm:cxn modelId="{3022505E-ECFE-D448-A578-4A99DEE4CBA9}" srcId="{F5618BE0-999B-AA48-8D47-FF31D2FF0CE7}" destId="{13EEB92E-09A5-C24A-86DB-4DC5091A697A}" srcOrd="0" destOrd="0" parTransId="{5D5D32A4-3CA4-3D4C-99D5-0AE8E83E4147}" sibTransId="{B67A81F6-4E36-4243-B6B5-E92FD16B0155}"/>
    <dgm:cxn modelId="{CA9543EE-279D-C148-BC7C-AAC7D2AA27BF}" type="presOf" srcId="{CA9AC406-8D5F-BF41-9784-37096D628B99}" destId="{291EE706-F53E-B54A-AE9A-8649CDA71352}" srcOrd="0" destOrd="1" presId="urn:microsoft.com/office/officeart/2005/8/layout/chevron2"/>
    <dgm:cxn modelId="{9170C5C2-44FA-A34F-A593-7D93A6336357}" srcId="{81FA5A59-6A10-714C-80DE-712759B83EC4}" destId="{DA7C2C4F-82F9-7442-9824-E8B40510C911}" srcOrd="0" destOrd="0" parTransId="{CC681F1D-4D6E-FF40-87A5-06126A198FD3}" sibTransId="{388CE268-DED3-484C-ADFD-47E1A42C41FF}"/>
    <dgm:cxn modelId="{2E98D281-D7E2-4F4F-A4E9-48E5A6C8ABD7}" srcId="{2BC44160-9616-5D4A-82CE-3E229A46ED07}" destId="{CA9AC406-8D5F-BF41-9784-37096D628B99}" srcOrd="1" destOrd="0" parTransId="{B531B5CB-2CB1-FD4D-ADCD-5A4638A15F56}" sibTransId="{15B9BAD1-DFBC-D74A-B495-1D4D1BF84F0D}"/>
    <dgm:cxn modelId="{E7E4969A-27D7-9848-AA9C-B852947C7B0F}" type="presOf" srcId="{598D7791-B302-CD4E-B534-7F619B917BCC}" destId="{E7EB9926-5F70-4147-B62D-7B77CB12A806}" srcOrd="0" destOrd="0" presId="urn:microsoft.com/office/officeart/2005/8/layout/chevron2"/>
    <dgm:cxn modelId="{6A484381-2467-564A-9425-3297486A503C}" type="presOf" srcId="{F5618BE0-999B-AA48-8D47-FF31D2FF0CE7}" destId="{F2C6FC73-FD53-1B42-AA58-10C07F9A0C7B}" srcOrd="0" destOrd="0" presId="urn:microsoft.com/office/officeart/2005/8/layout/chevron2"/>
    <dgm:cxn modelId="{10D61B0B-3F4A-F440-941C-943EBD75CC64}" type="presOf" srcId="{13EEB92E-09A5-C24A-86DB-4DC5091A697A}" destId="{4D0A7B73-DB44-6B46-B5AA-03C2BC7A2D9D}" srcOrd="0" destOrd="0" presId="urn:microsoft.com/office/officeart/2005/8/layout/chevron2"/>
    <dgm:cxn modelId="{23923362-AAE9-F24B-A947-3CE63C32C9D5}" type="presOf" srcId="{2BC44160-9616-5D4A-82CE-3E229A46ED07}" destId="{68562B73-75C2-844E-8AC1-1BF049D14AC6}" srcOrd="0" destOrd="0" presId="urn:microsoft.com/office/officeart/2005/8/layout/chevron2"/>
    <dgm:cxn modelId="{D1FE0393-31EE-5B44-8934-7EB4D71A637D}" type="presParOf" srcId="{E7EB9926-5F70-4147-B62D-7B77CB12A806}" destId="{3618EF9B-DE36-BE4E-86B7-5697580254BF}" srcOrd="0" destOrd="0" presId="urn:microsoft.com/office/officeart/2005/8/layout/chevron2"/>
    <dgm:cxn modelId="{4091A925-B768-124A-BB9D-070484FF27B1}" type="presParOf" srcId="{3618EF9B-DE36-BE4E-86B7-5697580254BF}" destId="{F2C6FC73-FD53-1B42-AA58-10C07F9A0C7B}" srcOrd="0" destOrd="0" presId="urn:microsoft.com/office/officeart/2005/8/layout/chevron2"/>
    <dgm:cxn modelId="{723DD04A-942C-5C47-8D06-3D92CE582525}" type="presParOf" srcId="{3618EF9B-DE36-BE4E-86B7-5697580254BF}" destId="{4D0A7B73-DB44-6B46-B5AA-03C2BC7A2D9D}" srcOrd="1" destOrd="0" presId="urn:microsoft.com/office/officeart/2005/8/layout/chevron2"/>
    <dgm:cxn modelId="{19595C84-389C-DF4D-BE99-3DAE8058F804}" type="presParOf" srcId="{E7EB9926-5F70-4147-B62D-7B77CB12A806}" destId="{BA399164-FC1F-F94F-B76E-50B0AC5231A6}" srcOrd="1" destOrd="0" presId="urn:microsoft.com/office/officeart/2005/8/layout/chevron2"/>
    <dgm:cxn modelId="{07261A83-4E9D-684F-A7EF-AD28C21193D1}" type="presParOf" srcId="{E7EB9926-5F70-4147-B62D-7B77CB12A806}" destId="{5202CDCE-13C7-CE43-B698-9C4534F7C8B0}" srcOrd="2" destOrd="0" presId="urn:microsoft.com/office/officeart/2005/8/layout/chevron2"/>
    <dgm:cxn modelId="{F4A100C6-78CD-4B42-96C7-6B2D5C449696}" type="presParOf" srcId="{5202CDCE-13C7-CE43-B698-9C4534F7C8B0}" destId="{1CAB422A-BB04-1548-91A6-50911E51A3EA}" srcOrd="0" destOrd="0" presId="urn:microsoft.com/office/officeart/2005/8/layout/chevron2"/>
    <dgm:cxn modelId="{E87CB3F9-47E5-1E40-A6D7-73AD544A2952}" type="presParOf" srcId="{5202CDCE-13C7-CE43-B698-9C4534F7C8B0}" destId="{F0246CF8-22B6-BC4A-8A9A-335C5F575633}" srcOrd="1" destOrd="0" presId="urn:microsoft.com/office/officeart/2005/8/layout/chevron2"/>
    <dgm:cxn modelId="{76AE6F9F-DB44-F544-ABBB-8AD1BEF9A06C}" type="presParOf" srcId="{E7EB9926-5F70-4147-B62D-7B77CB12A806}" destId="{49990142-3D4F-6E40-94CD-5E65D0F0CFF4}" srcOrd="3" destOrd="0" presId="urn:microsoft.com/office/officeart/2005/8/layout/chevron2"/>
    <dgm:cxn modelId="{8DF916F9-E443-0D41-8DE6-0DA26062EFDC}" type="presParOf" srcId="{E7EB9926-5F70-4147-B62D-7B77CB12A806}" destId="{AD0735B0-620A-914F-8A54-58B57A06A8DC}" srcOrd="4" destOrd="0" presId="urn:microsoft.com/office/officeart/2005/8/layout/chevron2"/>
    <dgm:cxn modelId="{912245AB-2C77-974A-AEC6-F80467466FB3}" type="presParOf" srcId="{AD0735B0-620A-914F-8A54-58B57A06A8DC}" destId="{D5857362-858F-9B44-85B3-885D6186BEEF}" srcOrd="0" destOrd="0" presId="urn:microsoft.com/office/officeart/2005/8/layout/chevron2"/>
    <dgm:cxn modelId="{C8674094-11E4-7243-AD30-EBA1AA8C536E}" type="presParOf" srcId="{AD0735B0-620A-914F-8A54-58B57A06A8DC}" destId="{3B507C5D-7892-6A4E-90CE-6351A5D59AE9}" srcOrd="1" destOrd="0" presId="urn:microsoft.com/office/officeart/2005/8/layout/chevron2"/>
    <dgm:cxn modelId="{B38F3B70-E381-D24A-963B-5567DBC1E455}" type="presParOf" srcId="{E7EB9926-5F70-4147-B62D-7B77CB12A806}" destId="{B1CCFA52-36C8-C749-A80C-5334A1324DF6}" srcOrd="5" destOrd="0" presId="urn:microsoft.com/office/officeart/2005/8/layout/chevron2"/>
    <dgm:cxn modelId="{B0240F31-ECC9-BB48-BDB2-A0C0FF969814}" type="presParOf" srcId="{E7EB9926-5F70-4147-B62D-7B77CB12A806}" destId="{3E39DDE4-E2A0-5941-8C6F-15480152F3D7}" srcOrd="6" destOrd="0" presId="urn:microsoft.com/office/officeart/2005/8/layout/chevron2"/>
    <dgm:cxn modelId="{62FD85F5-D03E-A747-9B16-41B10BFA346B}" type="presParOf" srcId="{3E39DDE4-E2A0-5941-8C6F-15480152F3D7}" destId="{68562B73-75C2-844E-8AC1-1BF049D14AC6}" srcOrd="0" destOrd="0" presId="urn:microsoft.com/office/officeart/2005/8/layout/chevron2"/>
    <dgm:cxn modelId="{BC2235BA-D563-5249-AFB7-7BEC44BF7274}" type="presParOf" srcId="{3E39DDE4-E2A0-5941-8C6F-15480152F3D7}" destId="{291EE706-F53E-B54A-AE9A-8649CDA7135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643B73-F2C8-FB4E-BF0A-4ED9BD3AB14C}" type="doc">
      <dgm:prSet loTypeId="urn:microsoft.com/office/officeart/2005/8/layout/chevron2" loCatId="process" qsTypeId="urn:microsoft.com/office/officeart/2005/8/quickstyle/simple1#8" qsCatId="simple" csTypeId="urn:microsoft.com/office/officeart/2005/8/colors/colorful3#8" csCatId="colorful" phldr="1"/>
      <dgm:spPr/>
      <dgm:t>
        <a:bodyPr/>
        <a:lstStyle/>
        <a:p>
          <a:endParaRPr lang="tr-TR"/>
        </a:p>
      </dgm:t>
    </dgm:pt>
    <dgm:pt modelId="{7001F1F0-28AB-4149-B832-0A26A3DB44C7}">
      <dgm:prSet/>
      <dgm:spPr/>
      <dgm:t>
        <a:bodyPr/>
        <a:lstStyle/>
        <a:p>
          <a:r>
            <a:rPr lang="tr-TR" b="1"/>
            <a:t>5. Yasal ve Düzenleyici Uyum</a:t>
          </a:r>
          <a:endParaRPr lang="tr-TR"/>
        </a:p>
      </dgm:t>
    </dgm:pt>
    <dgm:pt modelId="{B6F847FE-B6D6-FF42-8A19-77080DB89F6F}" type="parTrans" cxnId="{27601C10-74D2-1948-ABA4-1E2411A3CF2C}">
      <dgm:prSet/>
      <dgm:spPr/>
      <dgm:t>
        <a:bodyPr/>
        <a:lstStyle/>
        <a:p>
          <a:endParaRPr lang="tr-TR"/>
        </a:p>
      </dgm:t>
    </dgm:pt>
    <dgm:pt modelId="{3B3700FB-3207-DB45-B6AF-9A1A661E11D0}" type="sibTrans" cxnId="{27601C10-74D2-1948-ABA4-1E2411A3CF2C}">
      <dgm:prSet/>
      <dgm:spPr/>
      <dgm:t>
        <a:bodyPr/>
        <a:lstStyle/>
        <a:p>
          <a:endParaRPr lang="tr-TR"/>
        </a:p>
      </dgm:t>
    </dgm:pt>
    <dgm:pt modelId="{9DFB980D-449C-5C4F-9A51-C4CEBD92735D}">
      <dgm:prSet/>
      <dgm:spPr/>
      <dgm:t>
        <a:bodyPr/>
        <a:lstStyle/>
        <a:p>
          <a:r>
            <a:rPr lang="tr-TR" b="0" dirty="0"/>
            <a:t>Yasal gerekliliklere uyum sağlama.</a:t>
          </a:r>
        </a:p>
      </dgm:t>
    </dgm:pt>
    <dgm:pt modelId="{785AA35D-027F-6447-9F44-EFEC16E98618}" type="parTrans" cxnId="{ED45C918-218C-7041-915D-DDF85BD9478A}">
      <dgm:prSet/>
      <dgm:spPr/>
      <dgm:t>
        <a:bodyPr/>
        <a:lstStyle/>
        <a:p>
          <a:endParaRPr lang="tr-TR"/>
        </a:p>
      </dgm:t>
    </dgm:pt>
    <dgm:pt modelId="{ECD73609-8548-0543-962C-738885096146}" type="sibTrans" cxnId="{ED45C918-218C-7041-915D-DDF85BD9478A}">
      <dgm:prSet/>
      <dgm:spPr/>
      <dgm:t>
        <a:bodyPr/>
        <a:lstStyle/>
        <a:p>
          <a:endParaRPr lang="tr-TR"/>
        </a:p>
      </dgm:t>
    </dgm:pt>
    <dgm:pt modelId="{06BEC645-BAE3-6E43-A4D9-86B559579DB5}">
      <dgm:prSet/>
      <dgm:spPr/>
      <dgm:t>
        <a:bodyPr/>
        <a:lstStyle/>
        <a:p>
          <a:r>
            <a:rPr lang="tr-TR" b="0" dirty="0"/>
            <a:t>Devlet ve özel sektör fonlarından yararlanma.</a:t>
          </a:r>
        </a:p>
      </dgm:t>
    </dgm:pt>
    <dgm:pt modelId="{70E7B4E2-96D3-494B-970A-BE6EEC80FB3A}" type="parTrans" cxnId="{38A0E1B7-7EE4-FC4A-BB4C-85298100F964}">
      <dgm:prSet/>
      <dgm:spPr/>
      <dgm:t>
        <a:bodyPr/>
        <a:lstStyle/>
        <a:p>
          <a:endParaRPr lang="tr-TR"/>
        </a:p>
      </dgm:t>
    </dgm:pt>
    <dgm:pt modelId="{E1A2A473-7F49-3941-A848-049CA9238148}" type="sibTrans" cxnId="{38A0E1B7-7EE4-FC4A-BB4C-85298100F964}">
      <dgm:prSet/>
      <dgm:spPr/>
      <dgm:t>
        <a:bodyPr/>
        <a:lstStyle/>
        <a:p>
          <a:endParaRPr lang="tr-TR"/>
        </a:p>
      </dgm:t>
    </dgm:pt>
    <dgm:pt modelId="{D8E77485-C66E-894B-9367-FECF56D72605}">
      <dgm:prSet/>
      <dgm:spPr/>
      <dgm:t>
        <a:bodyPr/>
        <a:lstStyle/>
        <a:p>
          <a:r>
            <a:rPr lang="tr-TR" b="1"/>
            <a:t>6. Öğretim Üyeleri ve Araştırma</a:t>
          </a:r>
          <a:endParaRPr lang="tr-TR"/>
        </a:p>
      </dgm:t>
    </dgm:pt>
    <dgm:pt modelId="{E8FA06CA-6C02-EE41-B4C3-6652750F77FF}" type="parTrans" cxnId="{18BAE0BD-D694-674C-B8CA-5444325FD7D7}">
      <dgm:prSet/>
      <dgm:spPr/>
      <dgm:t>
        <a:bodyPr/>
        <a:lstStyle/>
        <a:p>
          <a:endParaRPr lang="tr-TR"/>
        </a:p>
      </dgm:t>
    </dgm:pt>
    <dgm:pt modelId="{50DD78D1-7EBF-874E-91E3-9BEADF534925}" type="sibTrans" cxnId="{18BAE0BD-D694-674C-B8CA-5444325FD7D7}">
      <dgm:prSet/>
      <dgm:spPr/>
      <dgm:t>
        <a:bodyPr/>
        <a:lstStyle/>
        <a:p>
          <a:endParaRPr lang="tr-TR"/>
        </a:p>
      </dgm:t>
    </dgm:pt>
    <dgm:pt modelId="{175AC4A1-964D-6F4F-AAB3-F8458570C9E2}">
      <dgm:prSet/>
      <dgm:spPr/>
      <dgm:t>
        <a:bodyPr/>
        <a:lstStyle/>
        <a:p>
          <a:r>
            <a:rPr lang="tr-TR" b="0" dirty="0"/>
            <a:t>Kaliteli öğretim üyeleri ile eğitim kalitesinin artırılması.</a:t>
          </a:r>
        </a:p>
      </dgm:t>
    </dgm:pt>
    <dgm:pt modelId="{A9DA97AF-4446-BE4C-8A68-AC31BF91081E}" type="parTrans" cxnId="{D0073D6B-5C46-1940-8787-C2993817A55B}">
      <dgm:prSet/>
      <dgm:spPr/>
      <dgm:t>
        <a:bodyPr/>
        <a:lstStyle/>
        <a:p>
          <a:endParaRPr lang="tr-TR"/>
        </a:p>
      </dgm:t>
    </dgm:pt>
    <dgm:pt modelId="{83A6829F-64A3-4446-8991-D064260D58AC}" type="sibTrans" cxnId="{D0073D6B-5C46-1940-8787-C2993817A55B}">
      <dgm:prSet/>
      <dgm:spPr/>
      <dgm:t>
        <a:bodyPr/>
        <a:lstStyle/>
        <a:p>
          <a:endParaRPr lang="tr-TR"/>
        </a:p>
      </dgm:t>
    </dgm:pt>
    <dgm:pt modelId="{7D53D3B1-6F0F-4A40-AF06-8C26E6F68F23}">
      <dgm:prSet/>
      <dgm:spPr/>
      <dgm:t>
        <a:bodyPr/>
        <a:lstStyle/>
        <a:p>
          <a:r>
            <a:rPr lang="tr-TR" b="0" dirty="0"/>
            <a:t>Daha fazla araştırma fonu ve iş birlikleri.</a:t>
          </a:r>
        </a:p>
      </dgm:t>
    </dgm:pt>
    <dgm:pt modelId="{C84A1D1A-E390-E94E-8437-F09A24CCFD2D}" type="parTrans" cxnId="{3F107772-9C46-4A49-BB57-5D41C5815E16}">
      <dgm:prSet/>
      <dgm:spPr/>
      <dgm:t>
        <a:bodyPr/>
        <a:lstStyle/>
        <a:p>
          <a:endParaRPr lang="tr-TR"/>
        </a:p>
      </dgm:t>
    </dgm:pt>
    <dgm:pt modelId="{3A5D684B-5B7B-E94E-8ABD-CEA3A0A25717}" type="sibTrans" cxnId="{3F107772-9C46-4A49-BB57-5D41C5815E16}">
      <dgm:prSet/>
      <dgm:spPr/>
      <dgm:t>
        <a:bodyPr/>
        <a:lstStyle/>
        <a:p>
          <a:endParaRPr lang="tr-TR"/>
        </a:p>
      </dgm:t>
    </dgm:pt>
    <dgm:pt modelId="{A3958773-C20E-BA4B-952F-931CAE7C4975}">
      <dgm:prSet/>
      <dgm:spPr/>
      <dgm:t>
        <a:bodyPr/>
        <a:lstStyle/>
        <a:p>
          <a:r>
            <a:rPr lang="tr-TR" b="1"/>
            <a:t>7. Mezun İlişkileri ve Ağ Oluşturma</a:t>
          </a:r>
          <a:endParaRPr lang="tr-TR"/>
        </a:p>
      </dgm:t>
    </dgm:pt>
    <dgm:pt modelId="{013106D7-B1B2-D444-A798-046725FB83B1}" type="parTrans" cxnId="{4C7CABBE-1F88-114C-B9E0-3AADB41A01BA}">
      <dgm:prSet/>
      <dgm:spPr/>
      <dgm:t>
        <a:bodyPr/>
        <a:lstStyle/>
        <a:p>
          <a:endParaRPr lang="tr-TR"/>
        </a:p>
      </dgm:t>
    </dgm:pt>
    <dgm:pt modelId="{7F39BA20-2C67-444B-80A3-71A6D32B8C74}" type="sibTrans" cxnId="{4C7CABBE-1F88-114C-B9E0-3AADB41A01BA}">
      <dgm:prSet/>
      <dgm:spPr/>
      <dgm:t>
        <a:bodyPr/>
        <a:lstStyle/>
        <a:p>
          <a:endParaRPr lang="tr-TR"/>
        </a:p>
      </dgm:t>
    </dgm:pt>
    <dgm:pt modelId="{DC60B5F1-7C83-A849-A1C7-B8AF27E057BC}">
      <dgm:prSet/>
      <dgm:spPr/>
      <dgm:t>
        <a:bodyPr/>
        <a:lstStyle/>
        <a:p>
          <a:r>
            <a:rPr lang="tr-TR" b="0" dirty="0"/>
            <a:t>Mezunların üniversite ile ilişkilerinin güçlenmesi.</a:t>
          </a:r>
        </a:p>
      </dgm:t>
    </dgm:pt>
    <dgm:pt modelId="{4DEF1325-E4C9-5C4A-AA7D-2E5D08EAF5E4}" type="parTrans" cxnId="{F5098C86-B0A6-884A-AAE2-03AACB5EEA5E}">
      <dgm:prSet/>
      <dgm:spPr/>
      <dgm:t>
        <a:bodyPr/>
        <a:lstStyle/>
        <a:p>
          <a:endParaRPr lang="tr-TR"/>
        </a:p>
      </dgm:t>
    </dgm:pt>
    <dgm:pt modelId="{33D063B5-20E8-8C45-802B-3B4AA2B06143}" type="sibTrans" cxnId="{F5098C86-B0A6-884A-AAE2-03AACB5EEA5E}">
      <dgm:prSet/>
      <dgm:spPr/>
      <dgm:t>
        <a:bodyPr/>
        <a:lstStyle/>
        <a:p>
          <a:endParaRPr lang="tr-TR"/>
        </a:p>
      </dgm:t>
    </dgm:pt>
    <dgm:pt modelId="{EFFE0A6E-98C4-CB43-BAFF-F1BC5090FB3A}">
      <dgm:prSet/>
      <dgm:spPr/>
      <dgm:t>
        <a:bodyPr/>
        <a:lstStyle/>
        <a:p>
          <a:r>
            <a:rPr lang="tr-TR" b="0" dirty="0"/>
            <a:t>Staj ve iş fırsatları sunarak mezunların kariyer gelişimini destekleme.</a:t>
          </a:r>
        </a:p>
      </dgm:t>
    </dgm:pt>
    <dgm:pt modelId="{79D3C870-ABC7-F24C-9775-6BF0121B8126}" type="parTrans" cxnId="{E5FBE8EB-9C8F-414A-A164-4A76289DDAAA}">
      <dgm:prSet/>
      <dgm:spPr/>
      <dgm:t>
        <a:bodyPr/>
        <a:lstStyle/>
        <a:p>
          <a:endParaRPr lang="tr-TR"/>
        </a:p>
      </dgm:t>
    </dgm:pt>
    <dgm:pt modelId="{E235A54D-E3F8-9648-AC5D-B3BEFD815F1A}" type="sibTrans" cxnId="{E5FBE8EB-9C8F-414A-A164-4A76289DDAAA}">
      <dgm:prSet/>
      <dgm:spPr/>
      <dgm:t>
        <a:bodyPr/>
        <a:lstStyle/>
        <a:p>
          <a:endParaRPr lang="tr-TR"/>
        </a:p>
      </dgm:t>
    </dgm:pt>
    <dgm:pt modelId="{574B01BC-7B8E-FD42-B9D4-5CA514B6B813}" type="pres">
      <dgm:prSet presAssocID="{4C643B73-F2C8-FB4E-BF0A-4ED9BD3AB14C}" presName="linearFlow" presStyleCnt="0">
        <dgm:presLayoutVars>
          <dgm:dir/>
          <dgm:animLvl val="lvl"/>
          <dgm:resizeHandles val="exact"/>
        </dgm:presLayoutVars>
      </dgm:prSet>
      <dgm:spPr/>
      <dgm:t>
        <a:bodyPr/>
        <a:lstStyle/>
        <a:p>
          <a:endParaRPr lang="tr-TR"/>
        </a:p>
      </dgm:t>
    </dgm:pt>
    <dgm:pt modelId="{CDD2CF0C-515F-A541-8E58-FB902602BC9F}" type="pres">
      <dgm:prSet presAssocID="{7001F1F0-28AB-4149-B832-0A26A3DB44C7}" presName="composite" presStyleCnt="0"/>
      <dgm:spPr/>
    </dgm:pt>
    <dgm:pt modelId="{ABBAE66D-B505-C641-A0DB-11AACA496BA1}" type="pres">
      <dgm:prSet presAssocID="{7001F1F0-28AB-4149-B832-0A26A3DB44C7}" presName="parentText" presStyleLbl="alignNode1" presStyleIdx="0" presStyleCnt="3">
        <dgm:presLayoutVars>
          <dgm:chMax val="1"/>
          <dgm:bulletEnabled val="1"/>
        </dgm:presLayoutVars>
      </dgm:prSet>
      <dgm:spPr/>
      <dgm:t>
        <a:bodyPr/>
        <a:lstStyle/>
        <a:p>
          <a:endParaRPr lang="tr-TR"/>
        </a:p>
      </dgm:t>
    </dgm:pt>
    <dgm:pt modelId="{7C80104B-E62E-6147-9572-B875FBCC0DFF}" type="pres">
      <dgm:prSet presAssocID="{7001F1F0-28AB-4149-B832-0A26A3DB44C7}" presName="descendantText" presStyleLbl="alignAcc1" presStyleIdx="0" presStyleCnt="3">
        <dgm:presLayoutVars>
          <dgm:bulletEnabled val="1"/>
        </dgm:presLayoutVars>
      </dgm:prSet>
      <dgm:spPr/>
      <dgm:t>
        <a:bodyPr/>
        <a:lstStyle/>
        <a:p>
          <a:endParaRPr lang="tr-TR"/>
        </a:p>
      </dgm:t>
    </dgm:pt>
    <dgm:pt modelId="{6E4D7581-EF58-824C-9D6C-43D0B8D433B5}" type="pres">
      <dgm:prSet presAssocID="{3B3700FB-3207-DB45-B6AF-9A1A661E11D0}" presName="sp" presStyleCnt="0"/>
      <dgm:spPr/>
    </dgm:pt>
    <dgm:pt modelId="{2569D694-BAAD-F748-B603-BBE71B42CE31}" type="pres">
      <dgm:prSet presAssocID="{D8E77485-C66E-894B-9367-FECF56D72605}" presName="composite" presStyleCnt="0"/>
      <dgm:spPr/>
    </dgm:pt>
    <dgm:pt modelId="{B9E84176-8B04-D44F-B3A0-D758829E9D3A}" type="pres">
      <dgm:prSet presAssocID="{D8E77485-C66E-894B-9367-FECF56D72605}" presName="parentText" presStyleLbl="alignNode1" presStyleIdx="1" presStyleCnt="3">
        <dgm:presLayoutVars>
          <dgm:chMax val="1"/>
          <dgm:bulletEnabled val="1"/>
        </dgm:presLayoutVars>
      </dgm:prSet>
      <dgm:spPr/>
      <dgm:t>
        <a:bodyPr/>
        <a:lstStyle/>
        <a:p>
          <a:endParaRPr lang="tr-TR"/>
        </a:p>
      </dgm:t>
    </dgm:pt>
    <dgm:pt modelId="{BB5C400B-F889-E64B-97DB-0843687C0ED9}" type="pres">
      <dgm:prSet presAssocID="{D8E77485-C66E-894B-9367-FECF56D72605}" presName="descendantText" presStyleLbl="alignAcc1" presStyleIdx="1" presStyleCnt="3">
        <dgm:presLayoutVars>
          <dgm:bulletEnabled val="1"/>
        </dgm:presLayoutVars>
      </dgm:prSet>
      <dgm:spPr/>
      <dgm:t>
        <a:bodyPr/>
        <a:lstStyle/>
        <a:p>
          <a:endParaRPr lang="tr-TR"/>
        </a:p>
      </dgm:t>
    </dgm:pt>
    <dgm:pt modelId="{BFA34FA9-2370-DA4F-929D-EA4406D7AF96}" type="pres">
      <dgm:prSet presAssocID="{50DD78D1-7EBF-874E-91E3-9BEADF534925}" presName="sp" presStyleCnt="0"/>
      <dgm:spPr/>
    </dgm:pt>
    <dgm:pt modelId="{780A2EB8-84E4-3B48-ADC0-5622E1FB8908}" type="pres">
      <dgm:prSet presAssocID="{A3958773-C20E-BA4B-952F-931CAE7C4975}" presName="composite" presStyleCnt="0"/>
      <dgm:spPr/>
    </dgm:pt>
    <dgm:pt modelId="{880966DB-E7A6-1243-9A4D-70B3C65E5A71}" type="pres">
      <dgm:prSet presAssocID="{A3958773-C20E-BA4B-952F-931CAE7C4975}" presName="parentText" presStyleLbl="alignNode1" presStyleIdx="2" presStyleCnt="3">
        <dgm:presLayoutVars>
          <dgm:chMax val="1"/>
          <dgm:bulletEnabled val="1"/>
        </dgm:presLayoutVars>
      </dgm:prSet>
      <dgm:spPr/>
      <dgm:t>
        <a:bodyPr/>
        <a:lstStyle/>
        <a:p>
          <a:endParaRPr lang="tr-TR"/>
        </a:p>
      </dgm:t>
    </dgm:pt>
    <dgm:pt modelId="{0AE6F2F0-69E2-354B-8577-356327967B91}" type="pres">
      <dgm:prSet presAssocID="{A3958773-C20E-BA4B-952F-931CAE7C4975}" presName="descendantText" presStyleLbl="alignAcc1" presStyleIdx="2" presStyleCnt="3">
        <dgm:presLayoutVars>
          <dgm:bulletEnabled val="1"/>
        </dgm:presLayoutVars>
      </dgm:prSet>
      <dgm:spPr/>
      <dgm:t>
        <a:bodyPr/>
        <a:lstStyle/>
        <a:p>
          <a:endParaRPr lang="tr-TR"/>
        </a:p>
      </dgm:t>
    </dgm:pt>
  </dgm:ptLst>
  <dgm:cxnLst>
    <dgm:cxn modelId="{BBEDCF91-BCDE-5848-A89C-76CA46631BF2}" type="presOf" srcId="{A3958773-C20E-BA4B-952F-931CAE7C4975}" destId="{880966DB-E7A6-1243-9A4D-70B3C65E5A71}" srcOrd="0" destOrd="0" presId="urn:microsoft.com/office/officeart/2005/8/layout/chevron2"/>
    <dgm:cxn modelId="{1506AB93-2F8E-5243-B070-C31642F7B0A4}" type="presOf" srcId="{175AC4A1-964D-6F4F-AAB3-F8458570C9E2}" destId="{BB5C400B-F889-E64B-97DB-0843687C0ED9}" srcOrd="0" destOrd="0" presId="urn:microsoft.com/office/officeart/2005/8/layout/chevron2"/>
    <dgm:cxn modelId="{8EF01D46-70BA-1242-96C5-A0593D8B18FC}" type="presOf" srcId="{9DFB980D-449C-5C4F-9A51-C4CEBD92735D}" destId="{7C80104B-E62E-6147-9572-B875FBCC0DFF}" srcOrd="0" destOrd="0" presId="urn:microsoft.com/office/officeart/2005/8/layout/chevron2"/>
    <dgm:cxn modelId="{38A0E1B7-7EE4-FC4A-BB4C-85298100F964}" srcId="{7001F1F0-28AB-4149-B832-0A26A3DB44C7}" destId="{06BEC645-BAE3-6E43-A4D9-86B559579DB5}" srcOrd="1" destOrd="0" parTransId="{70E7B4E2-96D3-494B-970A-BE6EEC80FB3A}" sibTransId="{E1A2A473-7F49-3941-A848-049CA9238148}"/>
    <dgm:cxn modelId="{2CA028C0-54EE-7944-9E16-6BBF6FACEBD8}" type="presOf" srcId="{D8E77485-C66E-894B-9367-FECF56D72605}" destId="{B9E84176-8B04-D44F-B3A0-D758829E9D3A}" srcOrd="0" destOrd="0" presId="urn:microsoft.com/office/officeart/2005/8/layout/chevron2"/>
    <dgm:cxn modelId="{584238E0-E649-2E4B-A4CA-36B99DDFB5E6}" type="presOf" srcId="{4C643B73-F2C8-FB4E-BF0A-4ED9BD3AB14C}" destId="{574B01BC-7B8E-FD42-B9D4-5CA514B6B813}" srcOrd="0" destOrd="0" presId="urn:microsoft.com/office/officeart/2005/8/layout/chevron2"/>
    <dgm:cxn modelId="{E5FBE8EB-9C8F-414A-A164-4A76289DDAAA}" srcId="{A3958773-C20E-BA4B-952F-931CAE7C4975}" destId="{EFFE0A6E-98C4-CB43-BAFF-F1BC5090FB3A}" srcOrd="1" destOrd="0" parTransId="{79D3C870-ABC7-F24C-9775-6BF0121B8126}" sibTransId="{E235A54D-E3F8-9648-AC5D-B3BEFD815F1A}"/>
    <dgm:cxn modelId="{7F2E15D0-02E1-9D45-8246-8A00DD09A1EA}" type="presOf" srcId="{7D53D3B1-6F0F-4A40-AF06-8C26E6F68F23}" destId="{BB5C400B-F889-E64B-97DB-0843687C0ED9}" srcOrd="0" destOrd="1" presId="urn:microsoft.com/office/officeart/2005/8/layout/chevron2"/>
    <dgm:cxn modelId="{ED45C918-218C-7041-915D-DDF85BD9478A}" srcId="{7001F1F0-28AB-4149-B832-0A26A3DB44C7}" destId="{9DFB980D-449C-5C4F-9A51-C4CEBD92735D}" srcOrd="0" destOrd="0" parTransId="{785AA35D-027F-6447-9F44-EFEC16E98618}" sibTransId="{ECD73609-8548-0543-962C-738885096146}"/>
    <dgm:cxn modelId="{D0073D6B-5C46-1940-8787-C2993817A55B}" srcId="{D8E77485-C66E-894B-9367-FECF56D72605}" destId="{175AC4A1-964D-6F4F-AAB3-F8458570C9E2}" srcOrd="0" destOrd="0" parTransId="{A9DA97AF-4446-BE4C-8A68-AC31BF91081E}" sibTransId="{83A6829F-64A3-4446-8991-D064260D58AC}"/>
    <dgm:cxn modelId="{CA5C2A9C-93D7-F149-B055-930B001365A7}" type="presOf" srcId="{06BEC645-BAE3-6E43-A4D9-86B559579DB5}" destId="{7C80104B-E62E-6147-9572-B875FBCC0DFF}" srcOrd="0" destOrd="1" presId="urn:microsoft.com/office/officeart/2005/8/layout/chevron2"/>
    <dgm:cxn modelId="{4AC4DDEC-131E-084C-9994-FD0A0C2B5522}" type="presOf" srcId="{7001F1F0-28AB-4149-B832-0A26A3DB44C7}" destId="{ABBAE66D-B505-C641-A0DB-11AACA496BA1}" srcOrd="0" destOrd="0" presId="urn:microsoft.com/office/officeart/2005/8/layout/chevron2"/>
    <dgm:cxn modelId="{27601C10-74D2-1948-ABA4-1E2411A3CF2C}" srcId="{4C643B73-F2C8-FB4E-BF0A-4ED9BD3AB14C}" destId="{7001F1F0-28AB-4149-B832-0A26A3DB44C7}" srcOrd="0" destOrd="0" parTransId="{B6F847FE-B6D6-FF42-8A19-77080DB89F6F}" sibTransId="{3B3700FB-3207-DB45-B6AF-9A1A661E11D0}"/>
    <dgm:cxn modelId="{CD65B223-9A5F-4740-BFC1-71F736DC073B}" type="presOf" srcId="{DC60B5F1-7C83-A849-A1C7-B8AF27E057BC}" destId="{0AE6F2F0-69E2-354B-8577-356327967B91}" srcOrd="0" destOrd="0" presId="urn:microsoft.com/office/officeart/2005/8/layout/chevron2"/>
    <dgm:cxn modelId="{18BAE0BD-D694-674C-B8CA-5444325FD7D7}" srcId="{4C643B73-F2C8-FB4E-BF0A-4ED9BD3AB14C}" destId="{D8E77485-C66E-894B-9367-FECF56D72605}" srcOrd="1" destOrd="0" parTransId="{E8FA06CA-6C02-EE41-B4C3-6652750F77FF}" sibTransId="{50DD78D1-7EBF-874E-91E3-9BEADF534925}"/>
    <dgm:cxn modelId="{F5098C86-B0A6-884A-AAE2-03AACB5EEA5E}" srcId="{A3958773-C20E-BA4B-952F-931CAE7C4975}" destId="{DC60B5F1-7C83-A849-A1C7-B8AF27E057BC}" srcOrd="0" destOrd="0" parTransId="{4DEF1325-E4C9-5C4A-AA7D-2E5D08EAF5E4}" sibTransId="{33D063B5-20E8-8C45-802B-3B4AA2B06143}"/>
    <dgm:cxn modelId="{4C7CABBE-1F88-114C-B9E0-3AADB41A01BA}" srcId="{4C643B73-F2C8-FB4E-BF0A-4ED9BD3AB14C}" destId="{A3958773-C20E-BA4B-952F-931CAE7C4975}" srcOrd="2" destOrd="0" parTransId="{013106D7-B1B2-D444-A798-046725FB83B1}" sibTransId="{7F39BA20-2C67-444B-80A3-71A6D32B8C74}"/>
    <dgm:cxn modelId="{65FB0496-3E02-4843-B78F-733CA3BDEA8B}" type="presOf" srcId="{EFFE0A6E-98C4-CB43-BAFF-F1BC5090FB3A}" destId="{0AE6F2F0-69E2-354B-8577-356327967B91}" srcOrd="0" destOrd="1" presId="urn:microsoft.com/office/officeart/2005/8/layout/chevron2"/>
    <dgm:cxn modelId="{3F107772-9C46-4A49-BB57-5D41C5815E16}" srcId="{D8E77485-C66E-894B-9367-FECF56D72605}" destId="{7D53D3B1-6F0F-4A40-AF06-8C26E6F68F23}" srcOrd="1" destOrd="0" parTransId="{C84A1D1A-E390-E94E-8437-F09A24CCFD2D}" sibTransId="{3A5D684B-5B7B-E94E-8ABD-CEA3A0A25717}"/>
    <dgm:cxn modelId="{2B1D81E9-99EF-D44A-989A-F843E6D220F6}" type="presParOf" srcId="{574B01BC-7B8E-FD42-B9D4-5CA514B6B813}" destId="{CDD2CF0C-515F-A541-8E58-FB902602BC9F}" srcOrd="0" destOrd="0" presId="urn:microsoft.com/office/officeart/2005/8/layout/chevron2"/>
    <dgm:cxn modelId="{F2354E47-9AF4-FC4A-BA7F-0C435B2AE192}" type="presParOf" srcId="{CDD2CF0C-515F-A541-8E58-FB902602BC9F}" destId="{ABBAE66D-B505-C641-A0DB-11AACA496BA1}" srcOrd="0" destOrd="0" presId="urn:microsoft.com/office/officeart/2005/8/layout/chevron2"/>
    <dgm:cxn modelId="{01FF73A0-07F8-634B-9A00-0F72E19FC868}" type="presParOf" srcId="{CDD2CF0C-515F-A541-8E58-FB902602BC9F}" destId="{7C80104B-E62E-6147-9572-B875FBCC0DFF}" srcOrd="1" destOrd="0" presId="urn:microsoft.com/office/officeart/2005/8/layout/chevron2"/>
    <dgm:cxn modelId="{E112A003-ADAB-6A4D-8AB9-5DDCBDFAA76C}" type="presParOf" srcId="{574B01BC-7B8E-FD42-B9D4-5CA514B6B813}" destId="{6E4D7581-EF58-824C-9D6C-43D0B8D433B5}" srcOrd="1" destOrd="0" presId="urn:microsoft.com/office/officeart/2005/8/layout/chevron2"/>
    <dgm:cxn modelId="{B9D25849-AC5A-D64C-A25A-955F518830B2}" type="presParOf" srcId="{574B01BC-7B8E-FD42-B9D4-5CA514B6B813}" destId="{2569D694-BAAD-F748-B603-BBE71B42CE31}" srcOrd="2" destOrd="0" presId="urn:microsoft.com/office/officeart/2005/8/layout/chevron2"/>
    <dgm:cxn modelId="{CC6CF6EB-AE05-684C-B93E-9C43D00D53AA}" type="presParOf" srcId="{2569D694-BAAD-F748-B603-BBE71B42CE31}" destId="{B9E84176-8B04-D44F-B3A0-D758829E9D3A}" srcOrd="0" destOrd="0" presId="urn:microsoft.com/office/officeart/2005/8/layout/chevron2"/>
    <dgm:cxn modelId="{6271F073-62D2-9E40-BD7F-502C26E7B247}" type="presParOf" srcId="{2569D694-BAAD-F748-B603-BBE71B42CE31}" destId="{BB5C400B-F889-E64B-97DB-0843687C0ED9}" srcOrd="1" destOrd="0" presId="urn:microsoft.com/office/officeart/2005/8/layout/chevron2"/>
    <dgm:cxn modelId="{67B6009F-4FA8-3943-A99F-A0315E8CB3C5}" type="presParOf" srcId="{574B01BC-7B8E-FD42-B9D4-5CA514B6B813}" destId="{BFA34FA9-2370-DA4F-929D-EA4406D7AF96}" srcOrd="3" destOrd="0" presId="urn:microsoft.com/office/officeart/2005/8/layout/chevron2"/>
    <dgm:cxn modelId="{48B00F76-813F-B94A-B913-A7D85BFC4CE5}" type="presParOf" srcId="{574B01BC-7B8E-FD42-B9D4-5CA514B6B813}" destId="{780A2EB8-84E4-3B48-ADC0-5622E1FB8908}" srcOrd="4" destOrd="0" presId="urn:microsoft.com/office/officeart/2005/8/layout/chevron2"/>
    <dgm:cxn modelId="{A8139775-3A17-504B-82F7-137A7708E88C}" type="presParOf" srcId="{780A2EB8-84E4-3B48-ADC0-5622E1FB8908}" destId="{880966DB-E7A6-1243-9A4D-70B3C65E5A71}" srcOrd="0" destOrd="0" presId="urn:microsoft.com/office/officeart/2005/8/layout/chevron2"/>
    <dgm:cxn modelId="{EA29D71D-8A6F-DD43-A134-949D69EE03C5}" type="presParOf" srcId="{780A2EB8-84E4-3B48-ADC0-5622E1FB8908}" destId="{0AE6F2F0-69E2-354B-8577-356327967B91}"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1536633-AFD1-124B-945E-D2E29797383F}" type="doc">
      <dgm:prSet loTypeId="urn:microsoft.com/office/officeart/2005/8/layout/vList2" loCatId="list" qsTypeId="urn:microsoft.com/office/officeart/2005/8/quickstyle/simple1#9" qsCatId="simple" csTypeId="urn:microsoft.com/office/officeart/2005/8/colors/colorful3#9" csCatId="colorful" phldr="1"/>
      <dgm:spPr/>
      <dgm:t>
        <a:bodyPr/>
        <a:lstStyle/>
        <a:p>
          <a:endParaRPr lang="tr-TR"/>
        </a:p>
      </dgm:t>
    </dgm:pt>
    <dgm:pt modelId="{1FCE28E0-1FAB-F34E-8D73-A3622E390818}">
      <dgm:prSet/>
      <dgm:spPr/>
      <dgm:t>
        <a:bodyPr/>
        <a:lstStyle/>
        <a:p>
          <a:r>
            <a:rPr lang="tr-TR" dirty="0"/>
            <a:t>Üniversitemizde yapılan faaliyetler, yönetmelik ve bütün duyurular için </a:t>
          </a:r>
          <a:r>
            <a:rPr lang="tr-TR" dirty="0" err="1"/>
            <a:t>https</a:t>
          </a:r>
          <a:r>
            <a:rPr lang="tr-TR" dirty="0"/>
            <a:t>://</a:t>
          </a:r>
          <a:r>
            <a:rPr lang="tr-TR" dirty="0" err="1"/>
            <a:t>www.nevsehir.edu.tr</a:t>
          </a:r>
          <a:r>
            <a:rPr lang="tr-TR" dirty="0"/>
            <a:t>/ adresinden yapılmaktadır. </a:t>
          </a:r>
        </a:p>
      </dgm:t>
    </dgm:pt>
    <dgm:pt modelId="{83EC3847-9E26-3548-BA41-4D6C5B086F5C}" type="parTrans" cxnId="{B288BB7F-557E-9447-A5F0-826B508C529B}">
      <dgm:prSet/>
      <dgm:spPr/>
      <dgm:t>
        <a:bodyPr/>
        <a:lstStyle/>
        <a:p>
          <a:endParaRPr lang="tr-TR"/>
        </a:p>
      </dgm:t>
    </dgm:pt>
    <dgm:pt modelId="{05877C0D-13E7-C645-BB41-6887B4A7E931}" type="sibTrans" cxnId="{B288BB7F-557E-9447-A5F0-826B508C529B}">
      <dgm:prSet/>
      <dgm:spPr/>
      <dgm:t>
        <a:bodyPr/>
        <a:lstStyle/>
        <a:p>
          <a:endParaRPr lang="tr-TR"/>
        </a:p>
      </dgm:t>
    </dgm:pt>
    <dgm:pt modelId="{BB55F8B4-0EE8-1C40-B8FC-26BC331CB611}">
      <dgm:prSet/>
      <dgm:spPr/>
      <dgm:t>
        <a:bodyPr/>
        <a:lstStyle/>
        <a:p>
          <a:r>
            <a:rPr lang="tr-TR" dirty="0"/>
            <a:t>Okulumuz web sitesinde akademik ve idari personelin iletişim adreslerine ve duyurularına ulaşabilirsiniz </a:t>
          </a:r>
          <a:r>
            <a:rPr lang="tr-TR" dirty="0" err="1"/>
            <a:t>https</a:t>
          </a:r>
          <a:r>
            <a:rPr lang="tr-TR" dirty="0"/>
            <a:t>://</a:t>
          </a:r>
          <a:r>
            <a:rPr lang="tr-TR" dirty="0" err="1"/>
            <a:t>shmyo.nevsehir.edu.tr</a:t>
          </a:r>
          <a:r>
            <a:rPr lang="tr-TR" dirty="0"/>
            <a:t>/tr </a:t>
          </a:r>
        </a:p>
      </dgm:t>
    </dgm:pt>
    <dgm:pt modelId="{07657037-E2A0-7D45-96BA-FC64EF28EBD9}" type="parTrans" cxnId="{E9C4B350-6545-A749-9A53-AE6E9D82558C}">
      <dgm:prSet/>
      <dgm:spPr/>
      <dgm:t>
        <a:bodyPr/>
        <a:lstStyle/>
        <a:p>
          <a:endParaRPr lang="tr-TR"/>
        </a:p>
      </dgm:t>
    </dgm:pt>
    <dgm:pt modelId="{AE78412F-3A08-A348-89FC-5A835D77DC55}" type="sibTrans" cxnId="{E9C4B350-6545-A749-9A53-AE6E9D82558C}">
      <dgm:prSet/>
      <dgm:spPr/>
      <dgm:t>
        <a:bodyPr/>
        <a:lstStyle/>
        <a:p>
          <a:endParaRPr lang="tr-TR"/>
        </a:p>
      </dgm:t>
    </dgm:pt>
    <dgm:pt modelId="{1EE890F5-CEB8-9A46-B265-5C0D75A65784}">
      <dgm:prSet/>
      <dgm:spPr/>
      <dgm:t>
        <a:bodyPr/>
        <a:lstStyle/>
        <a:p>
          <a:pPr algn="ctr"/>
          <a:r>
            <a:rPr lang="tr-TR" dirty="0"/>
            <a:t>DUYURU VE PAYLAŞIMLARI TAKİP ETMEK ÖĞRENCİ SORUMLULUĞUNDADIR</a:t>
          </a:r>
        </a:p>
      </dgm:t>
    </dgm:pt>
    <dgm:pt modelId="{AA0AAC38-F9C5-5646-9D3E-003462D067AD}" type="parTrans" cxnId="{E4872668-2396-634F-B529-7AF176D60174}">
      <dgm:prSet/>
      <dgm:spPr/>
      <dgm:t>
        <a:bodyPr/>
        <a:lstStyle/>
        <a:p>
          <a:endParaRPr lang="tr-TR"/>
        </a:p>
      </dgm:t>
    </dgm:pt>
    <dgm:pt modelId="{94D04CA2-EE83-D044-9117-82748D8D5296}" type="sibTrans" cxnId="{E4872668-2396-634F-B529-7AF176D60174}">
      <dgm:prSet/>
      <dgm:spPr/>
      <dgm:t>
        <a:bodyPr/>
        <a:lstStyle/>
        <a:p>
          <a:endParaRPr lang="tr-TR"/>
        </a:p>
      </dgm:t>
    </dgm:pt>
    <dgm:pt modelId="{9C2D9D3F-79DE-1F4E-98C8-DD1CB7CFB9DB}" type="pres">
      <dgm:prSet presAssocID="{F1536633-AFD1-124B-945E-D2E29797383F}" presName="linear" presStyleCnt="0">
        <dgm:presLayoutVars>
          <dgm:animLvl val="lvl"/>
          <dgm:resizeHandles val="exact"/>
        </dgm:presLayoutVars>
      </dgm:prSet>
      <dgm:spPr/>
      <dgm:t>
        <a:bodyPr/>
        <a:lstStyle/>
        <a:p>
          <a:endParaRPr lang="tr-TR"/>
        </a:p>
      </dgm:t>
    </dgm:pt>
    <dgm:pt modelId="{42CBA9B8-C4A6-E647-BA86-78B3B586634C}" type="pres">
      <dgm:prSet presAssocID="{1FCE28E0-1FAB-F34E-8D73-A3622E390818}" presName="parentText" presStyleLbl="node1" presStyleIdx="0" presStyleCnt="3">
        <dgm:presLayoutVars>
          <dgm:chMax val="0"/>
          <dgm:bulletEnabled val="1"/>
        </dgm:presLayoutVars>
      </dgm:prSet>
      <dgm:spPr/>
      <dgm:t>
        <a:bodyPr/>
        <a:lstStyle/>
        <a:p>
          <a:endParaRPr lang="tr-TR"/>
        </a:p>
      </dgm:t>
    </dgm:pt>
    <dgm:pt modelId="{C2246D01-0EC4-154D-A996-ADBC97FB7BA6}" type="pres">
      <dgm:prSet presAssocID="{05877C0D-13E7-C645-BB41-6887B4A7E931}" presName="spacer" presStyleCnt="0"/>
      <dgm:spPr/>
    </dgm:pt>
    <dgm:pt modelId="{0173E182-BDFE-534A-991D-534C9E1989D9}" type="pres">
      <dgm:prSet presAssocID="{BB55F8B4-0EE8-1C40-B8FC-26BC331CB611}" presName="parentText" presStyleLbl="node1" presStyleIdx="1" presStyleCnt="3">
        <dgm:presLayoutVars>
          <dgm:chMax val="0"/>
          <dgm:bulletEnabled val="1"/>
        </dgm:presLayoutVars>
      </dgm:prSet>
      <dgm:spPr/>
      <dgm:t>
        <a:bodyPr/>
        <a:lstStyle/>
        <a:p>
          <a:endParaRPr lang="tr-TR"/>
        </a:p>
      </dgm:t>
    </dgm:pt>
    <dgm:pt modelId="{62F7F463-4F4A-C24C-A933-E76478931713}" type="pres">
      <dgm:prSet presAssocID="{AE78412F-3A08-A348-89FC-5A835D77DC55}" presName="spacer" presStyleCnt="0"/>
      <dgm:spPr/>
    </dgm:pt>
    <dgm:pt modelId="{9B36C949-D2B9-184D-BAA1-8243AEE7FC1B}" type="pres">
      <dgm:prSet presAssocID="{1EE890F5-CEB8-9A46-B265-5C0D75A65784}" presName="parentText" presStyleLbl="node1" presStyleIdx="2" presStyleCnt="3">
        <dgm:presLayoutVars>
          <dgm:chMax val="0"/>
          <dgm:bulletEnabled val="1"/>
        </dgm:presLayoutVars>
      </dgm:prSet>
      <dgm:spPr/>
      <dgm:t>
        <a:bodyPr/>
        <a:lstStyle/>
        <a:p>
          <a:endParaRPr lang="tr-TR"/>
        </a:p>
      </dgm:t>
    </dgm:pt>
  </dgm:ptLst>
  <dgm:cxnLst>
    <dgm:cxn modelId="{E9C4B350-6545-A749-9A53-AE6E9D82558C}" srcId="{F1536633-AFD1-124B-945E-D2E29797383F}" destId="{BB55F8B4-0EE8-1C40-B8FC-26BC331CB611}" srcOrd="1" destOrd="0" parTransId="{07657037-E2A0-7D45-96BA-FC64EF28EBD9}" sibTransId="{AE78412F-3A08-A348-89FC-5A835D77DC55}"/>
    <dgm:cxn modelId="{56ABD5FE-7266-9148-9BE7-0C56D71094A2}" type="presOf" srcId="{BB55F8B4-0EE8-1C40-B8FC-26BC331CB611}" destId="{0173E182-BDFE-534A-991D-534C9E1989D9}" srcOrd="0" destOrd="0" presId="urn:microsoft.com/office/officeart/2005/8/layout/vList2"/>
    <dgm:cxn modelId="{B288BB7F-557E-9447-A5F0-826B508C529B}" srcId="{F1536633-AFD1-124B-945E-D2E29797383F}" destId="{1FCE28E0-1FAB-F34E-8D73-A3622E390818}" srcOrd="0" destOrd="0" parTransId="{83EC3847-9E26-3548-BA41-4D6C5B086F5C}" sibTransId="{05877C0D-13E7-C645-BB41-6887B4A7E931}"/>
    <dgm:cxn modelId="{816672B4-E279-9042-B1AD-184A418B460A}" type="presOf" srcId="{1FCE28E0-1FAB-F34E-8D73-A3622E390818}" destId="{42CBA9B8-C4A6-E647-BA86-78B3B586634C}" srcOrd="0" destOrd="0" presId="urn:microsoft.com/office/officeart/2005/8/layout/vList2"/>
    <dgm:cxn modelId="{E4872668-2396-634F-B529-7AF176D60174}" srcId="{F1536633-AFD1-124B-945E-D2E29797383F}" destId="{1EE890F5-CEB8-9A46-B265-5C0D75A65784}" srcOrd="2" destOrd="0" parTransId="{AA0AAC38-F9C5-5646-9D3E-003462D067AD}" sibTransId="{94D04CA2-EE83-D044-9117-82748D8D5296}"/>
    <dgm:cxn modelId="{A5E72BD6-05CB-ED4C-AFC0-AF1119B036D7}" type="presOf" srcId="{F1536633-AFD1-124B-945E-D2E29797383F}" destId="{9C2D9D3F-79DE-1F4E-98C8-DD1CB7CFB9DB}" srcOrd="0" destOrd="0" presId="urn:microsoft.com/office/officeart/2005/8/layout/vList2"/>
    <dgm:cxn modelId="{C9CB007F-7389-B345-8E39-EAB79F54AEC1}" type="presOf" srcId="{1EE890F5-CEB8-9A46-B265-5C0D75A65784}" destId="{9B36C949-D2B9-184D-BAA1-8243AEE7FC1B}" srcOrd="0" destOrd="0" presId="urn:microsoft.com/office/officeart/2005/8/layout/vList2"/>
    <dgm:cxn modelId="{08EF0FBB-866D-C541-86F8-AC03DF12C4F6}" type="presParOf" srcId="{9C2D9D3F-79DE-1F4E-98C8-DD1CB7CFB9DB}" destId="{42CBA9B8-C4A6-E647-BA86-78B3B586634C}" srcOrd="0" destOrd="0" presId="urn:microsoft.com/office/officeart/2005/8/layout/vList2"/>
    <dgm:cxn modelId="{108F979D-B258-B74F-8E59-6185F3490618}" type="presParOf" srcId="{9C2D9D3F-79DE-1F4E-98C8-DD1CB7CFB9DB}" destId="{C2246D01-0EC4-154D-A996-ADBC97FB7BA6}" srcOrd="1" destOrd="0" presId="urn:microsoft.com/office/officeart/2005/8/layout/vList2"/>
    <dgm:cxn modelId="{13305679-C039-A747-AEE6-66E33CE48B82}" type="presParOf" srcId="{9C2D9D3F-79DE-1F4E-98C8-DD1CB7CFB9DB}" destId="{0173E182-BDFE-534A-991D-534C9E1989D9}" srcOrd="2" destOrd="0" presId="urn:microsoft.com/office/officeart/2005/8/layout/vList2"/>
    <dgm:cxn modelId="{FF949363-2705-8D4F-8A90-36EDF2B7A9EC}" type="presParOf" srcId="{9C2D9D3F-79DE-1F4E-98C8-DD1CB7CFB9DB}" destId="{62F7F463-4F4A-C24C-A933-E76478931713}" srcOrd="3" destOrd="0" presId="urn:microsoft.com/office/officeart/2005/8/layout/vList2"/>
    <dgm:cxn modelId="{3B207AD4-8368-C24A-A043-328A222C1DA4}" type="presParOf" srcId="{9C2D9D3F-79DE-1F4E-98C8-DD1CB7CFB9DB}" destId="{9B36C949-D2B9-184D-BAA1-8243AEE7FC1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B11EA50-C6F1-DF48-B0E7-79FFA22D3CAA}" type="doc">
      <dgm:prSet loTypeId="urn:microsoft.com/office/officeart/2005/8/layout/chevron2" loCatId="process" qsTypeId="urn:microsoft.com/office/officeart/2005/8/quickstyle/simple1#10" qsCatId="simple" csTypeId="urn:microsoft.com/office/officeart/2005/8/colors/colorful3#10" csCatId="colorful" phldr="1"/>
      <dgm:spPr/>
      <dgm:t>
        <a:bodyPr/>
        <a:lstStyle/>
        <a:p>
          <a:endParaRPr lang="tr-TR"/>
        </a:p>
      </dgm:t>
    </dgm:pt>
    <dgm:pt modelId="{77DFD406-B4E9-8646-AAA5-1B1BA87B738F}">
      <dgm:prSet/>
      <dgm:spPr/>
      <dgm:t>
        <a:bodyPr/>
        <a:lstStyle/>
        <a:p>
          <a:r>
            <a:rPr lang="tr-TR" b="1" i="0" dirty="0"/>
            <a:t>Ders Seçimi Zamanı</a:t>
          </a:r>
          <a:endParaRPr lang="tr-TR" dirty="0"/>
        </a:p>
      </dgm:t>
    </dgm:pt>
    <dgm:pt modelId="{1A525AD0-9210-9B43-9019-6D62BA5AB207}" type="parTrans" cxnId="{BFE12AFF-64AA-394C-AD8F-11F4B11CB36E}">
      <dgm:prSet/>
      <dgm:spPr/>
      <dgm:t>
        <a:bodyPr/>
        <a:lstStyle/>
        <a:p>
          <a:endParaRPr lang="tr-TR"/>
        </a:p>
      </dgm:t>
    </dgm:pt>
    <dgm:pt modelId="{146E06AD-EB21-3F4A-B6AD-68C01641EA60}" type="sibTrans" cxnId="{BFE12AFF-64AA-394C-AD8F-11F4B11CB36E}">
      <dgm:prSet/>
      <dgm:spPr/>
      <dgm:t>
        <a:bodyPr/>
        <a:lstStyle/>
        <a:p>
          <a:endParaRPr lang="tr-TR"/>
        </a:p>
      </dgm:t>
    </dgm:pt>
    <dgm:pt modelId="{BE225ABE-09F0-0D46-B173-14F40028953E}">
      <dgm:prSet/>
      <dgm:spPr/>
      <dgm:t>
        <a:bodyPr/>
        <a:lstStyle/>
        <a:p>
          <a:r>
            <a:rPr lang="tr-TR" b="1" i="0" dirty="0"/>
            <a:t>Öğrenim Süresi Aşımı</a:t>
          </a:r>
          <a:endParaRPr lang="tr-TR" dirty="0"/>
        </a:p>
      </dgm:t>
    </dgm:pt>
    <dgm:pt modelId="{1B0A7668-E37D-9547-84EA-714E99A3BE0B}" type="parTrans" cxnId="{94BC3964-8A16-0543-B24E-BCED0521CC7D}">
      <dgm:prSet/>
      <dgm:spPr/>
      <dgm:t>
        <a:bodyPr/>
        <a:lstStyle/>
        <a:p>
          <a:endParaRPr lang="tr-TR"/>
        </a:p>
      </dgm:t>
    </dgm:pt>
    <dgm:pt modelId="{4C2617CA-C428-C14C-8F12-A1F238D7FC80}" type="sibTrans" cxnId="{94BC3964-8A16-0543-B24E-BCED0521CC7D}">
      <dgm:prSet/>
      <dgm:spPr/>
      <dgm:t>
        <a:bodyPr/>
        <a:lstStyle/>
        <a:p>
          <a:endParaRPr lang="tr-TR"/>
        </a:p>
      </dgm:t>
    </dgm:pt>
    <dgm:pt modelId="{46C8D5CC-C91A-B14B-A2C6-7F0EF0963F8B}">
      <dgm:prSet custT="1"/>
      <dgm:spPr/>
      <dgm:t>
        <a:bodyPr/>
        <a:lstStyle/>
        <a:p>
          <a:r>
            <a:rPr lang="tr-TR" sz="1350" b="0" i="0" dirty="0"/>
            <a:t>Normal öğretim öğrencileri ve iki diploma programında kayıtlı olanlar, katkı payı ücretini yatırmalıdır.</a:t>
          </a:r>
          <a:endParaRPr lang="tr-TR" sz="1350" dirty="0"/>
        </a:p>
      </dgm:t>
    </dgm:pt>
    <dgm:pt modelId="{2C073279-DB4D-A443-B2DD-AF723B8A76AD}" type="parTrans" cxnId="{1A9DD2E9-5036-7E4C-8013-0EE1C2695179}">
      <dgm:prSet/>
      <dgm:spPr/>
      <dgm:t>
        <a:bodyPr/>
        <a:lstStyle/>
        <a:p>
          <a:endParaRPr lang="tr-TR"/>
        </a:p>
      </dgm:t>
    </dgm:pt>
    <dgm:pt modelId="{AB08A420-89CA-B24B-9965-2483D81EC6F0}" type="sibTrans" cxnId="{1A9DD2E9-5036-7E4C-8013-0EE1C2695179}">
      <dgm:prSet/>
      <dgm:spPr/>
      <dgm:t>
        <a:bodyPr/>
        <a:lstStyle/>
        <a:p>
          <a:endParaRPr lang="tr-TR"/>
        </a:p>
      </dgm:t>
    </dgm:pt>
    <dgm:pt modelId="{267D39A1-80DC-1D43-B34E-96F6815F1137}">
      <dgm:prSet custT="1"/>
      <dgm:spPr/>
      <dgm:t>
        <a:bodyPr/>
        <a:lstStyle/>
        <a:p>
          <a:r>
            <a:rPr lang="tr-TR" sz="1350" b="0" i="0" dirty="0"/>
            <a:t>İkinci öğretim öğrencileri, öğrenim ücretlerini yatırdıktan sonra ders kaydı yapabilirler.</a:t>
          </a:r>
          <a:endParaRPr lang="tr-TR" sz="1350" dirty="0"/>
        </a:p>
      </dgm:t>
    </dgm:pt>
    <dgm:pt modelId="{53B3CD35-1CC1-734B-B7D4-8D98AB127422}" type="parTrans" cxnId="{03E34DB0-E044-244A-889A-5D89D7B4340B}">
      <dgm:prSet/>
      <dgm:spPr/>
      <dgm:t>
        <a:bodyPr/>
        <a:lstStyle/>
        <a:p>
          <a:endParaRPr lang="tr-TR"/>
        </a:p>
      </dgm:t>
    </dgm:pt>
    <dgm:pt modelId="{88E1AAC7-21FB-B84F-9607-74EB4E26ABBB}" type="sibTrans" cxnId="{03E34DB0-E044-244A-889A-5D89D7B4340B}">
      <dgm:prSet/>
      <dgm:spPr/>
      <dgm:t>
        <a:bodyPr/>
        <a:lstStyle/>
        <a:p>
          <a:endParaRPr lang="tr-TR"/>
        </a:p>
      </dgm:t>
    </dgm:pt>
    <dgm:pt modelId="{A0FD9D0B-FA0C-3342-AA91-D06A899EBFCB}">
      <dgm:prSet/>
      <dgm:spPr/>
      <dgm:t>
        <a:bodyPr/>
        <a:lstStyle/>
        <a:p>
          <a:r>
            <a:rPr lang="tr-TR" b="1" i="0" dirty="0"/>
            <a:t>Ders Seçimi İşlemi</a:t>
          </a:r>
          <a:endParaRPr lang="tr-TR" dirty="0"/>
        </a:p>
      </dgm:t>
    </dgm:pt>
    <dgm:pt modelId="{D50C8B5D-1AF1-CE4D-95B1-CD5230918CF8}" type="parTrans" cxnId="{D2274D5B-E126-DC42-A7AB-04196C5266EE}">
      <dgm:prSet/>
      <dgm:spPr/>
      <dgm:t>
        <a:bodyPr/>
        <a:lstStyle/>
        <a:p>
          <a:endParaRPr lang="tr-TR"/>
        </a:p>
      </dgm:t>
    </dgm:pt>
    <dgm:pt modelId="{F5F0682F-7109-DB4F-99F5-534B5DC4A42F}" type="sibTrans" cxnId="{D2274D5B-E126-DC42-A7AB-04196C5266EE}">
      <dgm:prSet/>
      <dgm:spPr/>
      <dgm:t>
        <a:bodyPr/>
        <a:lstStyle/>
        <a:p>
          <a:endParaRPr lang="tr-TR"/>
        </a:p>
      </dgm:t>
    </dgm:pt>
    <dgm:pt modelId="{23711ABB-49B2-1848-9910-1A1788659121}">
      <dgm:prSet custT="1"/>
      <dgm:spPr/>
      <dgm:t>
        <a:bodyPr/>
        <a:lstStyle/>
        <a:p>
          <a:r>
            <a:rPr lang="tr-TR" sz="1300" b="0" i="0" dirty="0"/>
            <a:t>Öğrenciler, </a:t>
          </a:r>
          <a:r>
            <a:rPr lang="tr-TR" sz="1300" b="1" i="0" dirty="0"/>
            <a:t>Öğrenci Bilgi Sistemi</a:t>
          </a:r>
          <a:r>
            <a:rPr lang="tr-TR" sz="1300" b="0" i="0" dirty="0"/>
            <a:t> üzerinden "Öğrenci Ders Seçimi Kayıt Yenileme" ekranına giriş yapmalıdır.</a:t>
          </a:r>
          <a:endParaRPr lang="tr-TR" sz="1300" dirty="0"/>
        </a:p>
      </dgm:t>
    </dgm:pt>
    <dgm:pt modelId="{5A0C4FB7-F815-5E44-8A5F-A096B564D159}" type="parTrans" cxnId="{38781ABF-8D31-C649-A16C-36907092B226}">
      <dgm:prSet/>
      <dgm:spPr/>
      <dgm:t>
        <a:bodyPr/>
        <a:lstStyle/>
        <a:p>
          <a:endParaRPr lang="tr-TR"/>
        </a:p>
      </dgm:t>
    </dgm:pt>
    <dgm:pt modelId="{5490138C-5914-C54C-BA58-819E025B8FAC}" type="sibTrans" cxnId="{38781ABF-8D31-C649-A16C-36907092B226}">
      <dgm:prSet/>
      <dgm:spPr/>
      <dgm:t>
        <a:bodyPr/>
        <a:lstStyle/>
        <a:p>
          <a:endParaRPr lang="tr-TR"/>
        </a:p>
      </dgm:t>
    </dgm:pt>
    <dgm:pt modelId="{5B3177A6-187F-724C-A3DF-5F6DD7A2D844}">
      <dgm:prSet custT="1"/>
      <dgm:spPr/>
      <dgm:t>
        <a:bodyPr/>
        <a:lstStyle/>
        <a:p>
          <a:r>
            <a:rPr lang="tr-TR" sz="1300" b="0" i="0" dirty="0"/>
            <a:t>Seçimlerin ardından sağ üst köşedeki </a:t>
          </a:r>
          <a:r>
            <a:rPr lang="tr-TR" sz="1300" b="1" i="0" dirty="0"/>
            <a:t>Kaydet</a:t>
          </a:r>
          <a:r>
            <a:rPr lang="tr-TR" sz="1300" b="0" i="0" dirty="0"/>
            <a:t> sekmesine tıklayarak danışman onayına göndermelidir.</a:t>
          </a:r>
          <a:endParaRPr lang="tr-TR" sz="1300" dirty="0"/>
        </a:p>
      </dgm:t>
    </dgm:pt>
    <dgm:pt modelId="{7272C009-D82A-E943-97ED-4CE92720FD52}" type="parTrans" cxnId="{C64DCB4A-6FB3-4645-9EC0-0363416782A9}">
      <dgm:prSet/>
      <dgm:spPr/>
      <dgm:t>
        <a:bodyPr/>
        <a:lstStyle/>
        <a:p>
          <a:endParaRPr lang="tr-TR"/>
        </a:p>
      </dgm:t>
    </dgm:pt>
    <dgm:pt modelId="{241F28BF-55BF-5F45-8033-B61BDBD63BE0}" type="sibTrans" cxnId="{C64DCB4A-6FB3-4645-9EC0-0363416782A9}">
      <dgm:prSet/>
      <dgm:spPr/>
      <dgm:t>
        <a:bodyPr/>
        <a:lstStyle/>
        <a:p>
          <a:endParaRPr lang="tr-TR"/>
        </a:p>
      </dgm:t>
    </dgm:pt>
    <dgm:pt modelId="{AFEF6419-8837-074D-AD13-B5E6C5660B94}">
      <dgm:prSet/>
      <dgm:spPr/>
      <dgm:t>
        <a:bodyPr/>
        <a:lstStyle/>
        <a:p>
          <a:r>
            <a:rPr lang="tr-TR" b="1" i="0" dirty="0"/>
            <a:t>Danışman Onayı</a:t>
          </a:r>
          <a:endParaRPr lang="tr-TR" dirty="0"/>
        </a:p>
      </dgm:t>
    </dgm:pt>
    <dgm:pt modelId="{A6121B60-9C8D-A543-A10F-1298F40210C5}" type="parTrans" cxnId="{EF8481F2-72F8-9F4C-BA84-C72FB5419BBA}">
      <dgm:prSet/>
      <dgm:spPr/>
      <dgm:t>
        <a:bodyPr/>
        <a:lstStyle/>
        <a:p>
          <a:endParaRPr lang="tr-TR"/>
        </a:p>
      </dgm:t>
    </dgm:pt>
    <dgm:pt modelId="{166A578D-D3D2-484F-8E00-1506DC6D068D}" type="sibTrans" cxnId="{EF8481F2-72F8-9F4C-BA84-C72FB5419BBA}">
      <dgm:prSet/>
      <dgm:spPr/>
      <dgm:t>
        <a:bodyPr/>
        <a:lstStyle/>
        <a:p>
          <a:endParaRPr lang="tr-TR"/>
        </a:p>
      </dgm:t>
    </dgm:pt>
    <dgm:pt modelId="{6C3CAA94-8FE7-4B45-B965-4AF5B86AD618}">
      <dgm:prSet/>
      <dgm:spPr/>
      <dgm:t>
        <a:bodyPr/>
        <a:lstStyle/>
        <a:p>
          <a:r>
            <a:rPr lang="tr-TR" b="1" i="0" dirty="0"/>
            <a:t>Bilgi Kaynağı</a:t>
          </a:r>
          <a:endParaRPr lang="tr-TR" dirty="0"/>
        </a:p>
      </dgm:t>
    </dgm:pt>
    <dgm:pt modelId="{74C3F39C-2BB4-D64F-A3ED-DAF2679270EE}" type="parTrans" cxnId="{8A10E1D9-E0F9-824A-943E-6C65C91B58F4}">
      <dgm:prSet/>
      <dgm:spPr/>
      <dgm:t>
        <a:bodyPr/>
        <a:lstStyle/>
        <a:p>
          <a:endParaRPr lang="tr-TR"/>
        </a:p>
      </dgm:t>
    </dgm:pt>
    <dgm:pt modelId="{4972701D-79C0-E54B-9B63-972547ED96E2}" type="sibTrans" cxnId="{8A10E1D9-E0F9-824A-943E-6C65C91B58F4}">
      <dgm:prSet/>
      <dgm:spPr/>
      <dgm:t>
        <a:bodyPr/>
        <a:lstStyle/>
        <a:p>
          <a:endParaRPr lang="tr-TR"/>
        </a:p>
      </dgm:t>
    </dgm:pt>
    <dgm:pt modelId="{F7788FB2-F746-2344-BC6E-B8099117FF0D}">
      <dgm:prSet custT="1"/>
      <dgm:spPr/>
      <dgm:t>
        <a:bodyPr/>
        <a:lstStyle/>
        <a:p>
          <a:r>
            <a:rPr lang="tr-TR" sz="1600" b="0" i="0" dirty="0"/>
            <a:t>Ders kayıt haftasında </a:t>
          </a:r>
          <a:r>
            <a:rPr lang="tr-TR" sz="1600" b="0" i="0" dirty="0">
              <a:hlinkClick xmlns:r="http://schemas.openxmlformats.org/officeDocument/2006/relationships" r:id="rId1"/>
            </a:rPr>
            <a:t>https://ubys.nevsehir.edu.tr</a:t>
          </a:r>
          <a:r>
            <a:rPr lang="tr-TR" sz="1600" b="0" i="0" dirty="0"/>
            <a:t> adresi üzerinden yapılmalıdır.</a:t>
          </a:r>
          <a:endParaRPr lang="tr-TR" sz="1600" dirty="0"/>
        </a:p>
      </dgm:t>
    </dgm:pt>
    <dgm:pt modelId="{C3A789E9-8FE5-C941-9E1F-C757DD304A40}" type="parTrans" cxnId="{71E8DF95-6F14-AD4F-8CAB-FD05184D57E3}">
      <dgm:prSet/>
      <dgm:spPr/>
      <dgm:t>
        <a:bodyPr/>
        <a:lstStyle/>
        <a:p>
          <a:endParaRPr lang="tr-TR"/>
        </a:p>
      </dgm:t>
    </dgm:pt>
    <dgm:pt modelId="{A328FF79-903B-C54E-9515-062ED1A82092}" type="sibTrans" cxnId="{71E8DF95-6F14-AD4F-8CAB-FD05184D57E3}">
      <dgm:prSet/>
      <dgm:spPr/>
      <dgm:t>
        <a:bodyPr/>
        <a:lstStyle/>
        <a:p>
          <a:endParaRPr lang="tr-TR"/>
        </a:p>
      </dgm:t>
    </dgm:pt>
    <dgm:pt modelId="{A3D954EE-2AD6-1A40-BE3F-62585F549DCD}">
      <dgm:prSet custT="1"/>
      <dgm:spPr/>
      <dgm:t>
        <a:bodyPr/>
        <a:lstStyle/>
        <a:p>
          <a:r>
            <a:rPr lang="tr-TR" sz="1600" b="0" i="0" dirty="0"/>
            <a:t>Danışman onayı alındıktan sonra ders kayıt işlemleri tamamlanır.</a:t>
          </a:r>
          <a:endParaRPr lang="tr-TR" sz="1600" dirty="0"/>
        </a:p>
      </dgm:t>
    </dgm:pt>
    <dgm:pt modelId="{883D51F1-5743-6040-9443-E24692000160}" type="parTrans" cxnId="{C41FD7D8-8339-4745-B95D-D60394526563}">
      <dgm:prSet/>
      <dgm:spPr/>
      <dgm:t>
        <a:bodyPr/>
        <a:lstStyle/>
        <a:p>
          <a:endParaRPr lang="tr-TR"/>
        </a:p>
      </dgm:t>
    </dgm:pt>
    <dgm:pt modelId="{83A832E5-9339-164D-B7B3-E0A2C3043EB8}" type="sibTrans" cxnId="{C41FD7D8-8339-4745-B95D-D60394526563}">
      <dgm:prSet/>
      <dgm:spPr/>
      <dgm:t>
        <a:bodyPr/>
        <a:lstStyle/>
        <a:p>
          <a:endParaRPr lang="tr-TR"/>
        </a:p>
      </dgm:t>
    </dgm:pt>
    <dgm:pt modelId="{EE4C8B58-2BFA-1547-81A3-0A71E92975E9}">
      <dgm:prSet custT="1"/>
      <dgm:spPr/>
      <dgm:t>
        <a:bodyPr/>
        <a:lstStyle/>
        <a:p>
          <a:r>
            <a:rPr lang="tr-TR" sz="1600" b="0" i="0" dirty="0"/>
            <a:t>Ders seçimi hakkında detaylı bilgi için </a:t>
          </a:r>
          <a:r>
            <a:rPr lang="tr-TR" sz="1600" b="0" i="0" dirty="0">
              <a:hlinkClick xmlns:r="http://schemas.openxmlformats.org/officeDocument/2006/relationships" r:id="rId2"/>
            </a:rPr>
            <a:t>Tanıtım Kılavuzu </a:t>
          </a:r>
          <a:r>
            <a:rPr lang="tr-TR" sz="1600" b="0" i="0" dirty="0"/>
            <a:t>okunmalıdır.</a:t>
          </a:r>
          <a:endParaRPr lang="tr-TR" sz="1600" dirty="0"/>
        </a:p>
      </dgm:t>
    </dgm:pt>
    <dgm:pt modelId="{CDFFD029-BBD4-2B42-AA5F-C6ED962217CF}" type="parTrans" cxnId="{6E7100D4-A0F8-C34D-9D55-B2A8CE245388}">
      <dgm:prSet/>
      <dgm:spPr/>
      <dgm:t>
        <a:bodyPr/>
        <a:lstStyle/>
        <a:p>
          <a:endParaRPr lang="tr-TR"/>
        </a:p>
      </dgm:t>
    </dgm:pt>
    <dgm:pt modelId="{3B80564F-2CFC-D24F-87C6-6E5114F45C12}" type="sibTrans" cxnId="{6E7100D4-A0F8-C34D-9D55-B2A8CE245388}">
      <dgm:prSet/>
      <dgm:spPr/>
      <dgm:t>
        <a:bodyPr/>
        <a:lstStyle/>
        <a:p>
          <a:endParaRPr lang="tr-TR"/>
        </a:p>
      </dgm:t>
    </dgm:pt>
    <dgm:pt modelId="{797570DB-EC91-6F48-A1B9-D421CD80FFC0}" type="pres">
      <dgm:prSet presAssocID="{AB11EA50-C6F1-DF48-B0E7-79FFA22D3CAA}" presName="linearFlow" presStyleCnt="0">
        <dgm:presLayoutVars>
          <dgm:dir/>
          <dgm:animLvl val="lvl"/>
          <dgm:resizeHandles val="exact"/>
        </dgm:presLayoutVars>
      </dgm:prSet>
      <dgm:spPr/>
      <dgm:t>
        <a:bodyPr/>
        <a:lstStyle/>
        <a:p>
          <a:endParaRPr lang="tr-TR"/>
        </a:p>
      </dgm:t>
    </dgm:pt>
    <dgm:pt modelId="{216809E6-0786-394D-8052-454A2482A668}" type="pres">
      <dgm:prSet presAssocID="{77DFD406-B4E9-8646-AAA5-1B1BA87B738F}" presName="composite" presStyleCnt="0"/>
      <dgm:spPr/>
    </dgm:pt>
    <dgm:pt modelId="{D1ED55E9-121C-1A46-B1FD-09A1732EF422}" type="pres">
      <dgm:prSet presAssocID="{77DFD406-B4E9-8646-AAA5-1B1BA87B738F}" presName="parentText" presStyleLbl="alignNode1" presStyleIdx="0" presStyleCnt="5">
        <dgm:presLayoutVars>
          <dgm:chMax val="1"/>
          <dgm:bulletEnabled val="1"/>
        </dgm:presLayoutVars>
      </dgm:prSet>
      <dgm:spPr/>
      <dgm:t>
        <a:bodyPr/>
        <a:lstStyle/>
        <a:p>
          <a:endParaRPr lang="tr-TR"/>
        </a:p>
      </dgm:t>
    </dgm:pt>
    <dgm:pt modelId="{3433E04B-26A4-474F-98F9-39818D529887}" type="pres">
      <dgm:prSet presAssocID="{77DFD406-B4E9-8646-AAA5-1B1BA87B738F}" presName="descendantText" presStyleLbl="alignAcc1" presStyleIdx="0" presStyleCnt="5">
        <dgm:presLayoutVars>
          <dgm:bulletEnabled val="1"/>
        </dgm:presLayoutVars>
      </dgm:prSet>
      <dgm:spPr/>
      <dgm:t>
        <a:bodyPr/>
        <a:lstStyle/>
        <a:p>
          <a:endParaRPr lang="tr-TR"/>
        </a:p>
      </dgm:t>
    </dgm:pt>
    <dgm:pt modelId="{6E1E0F5A-8FC6-244D-8F4C-775E2E0A0904}" type="pres">
      <dgm:prSet presAssocID="{146E06AD-EB21-3F4A-B6AD-68C01641EA60}" presName="sp" presStyleCnt="0"/>
      <dgm:spPr/>
    </dgm:pt>
    <dgm:pt modelId="{B1BF7538-44E9-034B-A2CB-6C028EDC43F0}" type="pres">
      <dgm:prSet presAssocID="{BE225ABE-09F0-0D46-B173-14F40028953E}" presName="composite" presStyleCnt="0"/>
      <dgm:spPr/>
    </dgm:pt>
    <dgm:pt modelId="{BC1AA95C-BEB4-CD49-8E91-F1C83F8BED89}" type="pres">
      <dgm:prSet presAssocID="{BE225ABE-09F0-0D46-B173-14F40028953E}" presName="parentText" presStyleLbl="alignNode1" presStyleIdx="1" presStyleCnt="5">
        <dgm:presLayoutVars>
          <dgm:chMax val="1"/>
          <dgm:bulletEnabled val="1"/>
        </dgm:presLayoutVars>
      </dgm:prSet>
      <dgm:spPr/>
      <dgm:t>
        <a:bodyPr/>
        <a:lstStyle/>
        <a:p>
          <a:endParaRPr lang="tr-TR"/>
        </a:p>
      </dgm:t>
    </dgm:pt>
    <dgm:pt modelId="{4A3780B8-C1A6-0449-88B7-44BDC4A68975}" type="pres">
      <dgm:prSet presAssocID="{BE225ABE-09F0-0D46-B173-14F40028953E}" presName="descendantText" presStyleLbl="alignAcc1" presStyleIdx="1" presStyleCnt="5">
        <dgm:presLayoutVars>
          <dgm:bulletEnabled val="1"/>
        </dgm:presLayoutVars>
      </dgm:prSet>
      <dgm:spPr/>
      <dgm:t>
        <a:bodyPr/>
        <a:lstStyle/>
        <a:p>
          <a:endParaRPr lang="tr-TR"/>
        </a:p>
      </dgm:t>
    </dgm:pt>
    <dgm:pt modelId="{81672727-550C-D54A-BAC0-576C9A2895E8}" type="pres">
      <dgm:prSet presAssocID="{4C2617CA-C428-C14C-8F12-A1F238D7FC80}" presName="sp" presStyleCnt="0"/>
      <dgm:spPr/>
    </dgm:pt>
    <dgm:pt modelId="{CDAD1FAE-6EBA-0C48-A263-A5E5B0A35D52}" type="pres">
      <dgm:prSet presAssocID="{A0FD9D0B-FA0C-3342-AA91-D06A899EBFCB}" presName="composite" presStyleCnt="0"/>
      <dgm:spPr/>
    </dgm:pt>
    <dgm:pt modelId="{02BDF935-67BB-1646-8A45-1B83AB817ED8}" type="pres">
      <dgm:prSet presAssocID="{A0FD9D0B-FA0C-3342-AA91-D06A899EBFCB}" presName="parentText" presStyleLbl="alignNode1" presStyleIdx="2" presStyleCnt="5">
        <dgm:presLayoutVars>
          <dgm:chMax val="1"/>
          <dgm:bulletEnabled val="1"/>
        </dgm:presLayoutVars>
      </dgm:prSet>
      <dgm:spPr/>
      <dgm:t>
        <a:bodyPr/>
        <a:lstStyle/>
        <a:p>
          <a:endParaRPr lang="tr-TR"/>
        </a:p>
      </dgm:t>
    </dgm:pt>
    <dgm:pt modelId="{CEF31023-1B4D-2649-BA60-9B03E006B21F}" type="pres">
      <dgm:prSet presAssocID="{A0FD9D0B-FA0C-3342-AA91-D06A899EBFCB}" presName="descendantText" presStyleLbl="alignAcc1" presStyleIdx="2" presStyleCnt="5">
        <dgm:presLayoutVars>
          <dgm:bulletEnabled val="1"/>
        </dgm:presLayoutVars>
      </dgm:prSet>
      <dgm:spPr/>
      <dgm:t>
        <a:bodyPr/>
        <a:lstStyle/>
        <a:p>
          <a:endParaRPr lang="tr-TR"/>
        </a:p>
      </dgm:t>
    </dgm:pt>
    <dgm:pt modelId="{221D0F12-4C07-1049-B7EA-CBEA90435D56}" type="pres">
      <dgm:prSet presAssocID="{F5F0682F-7109-DB4F-99F5-534B5DC4A42F}" presName="sp" presStyleCnt="0"/>
      <dgm:spPr/>
    </dgm:pt>
    <dgm:pt modelId="{B64A4D4F-AE69-3343-B152-662712AD908C}" type="pres">
      <dgm:prSet presAssocID="{AFEF6419-8837-074D-AD13-B5E6C5660B94}" presName="composite" presStyleCnt="0"/>
      <dgm:spPr/>
    </dgm:pt>
    <dgm:pt modelId="{AE6AA06E-7241-6742-8AD7-EE27A52AC651}" type="pres">
      <dgm:prSet presAssocID="{AFEF6419-8837-074D-AD13-B5E6C5660B94}" presName="parentText" presStyleLbl="alignNode1" presStyleIdx="3" presStyleCnt="5">
        <dgm:presLayoutVars>
          <dgm:chMax val="1"/>
          <dgm:bulletEnabled val="1"/>
        </dgm:presLayoutVars>
      </dgm:prSet>
      <dgm:spPr/>
      <dgm:t>
        <a:bodyPr/>
        <a:lstStyle/>
        <a:p>
          <a:endParaRPr lang="tr-TR"/>
        </a:p>
      </dgm:t>
    </dgm:pt>
    <dgm:pt modelId="{B2C6FD1C-937D-2743-9BF4-A96FE7A590B1}" type="pres">
      <dgm:prSet presAssocID="{AFEF6419-8837-074D-AD13-B5E6C5660B94}" presName="descendantText" presStyleLbl="alignAcc1" presStyleIdx="3" presStyleCnt="5">
        <dgm:presLayoutVars>
          <dgm:bulletEnabled val="1"/>
        </dgm:presLayoutVars>
      </dgm:prSet>
      <dgm:spPr/>
      <dgm:t>
        <a:bodyPr/>
        <a:lstStyle/>
        <a:p>
          <a:endParaRPr lang="tr-TR"/>
        </a:p>
      </dgm:t>
    </dgm:pt>
    <dgm:pt modelId="{5BEAFF8B-3443-D646-9597-A7C572EE275C}" type="pres">
      <dgm:prSet presAssocID="{166A578D-D3D2-484F-8E00-1506DC6D068D}" presName="sp" presStyleCnt="0"/>
      <dgm:spPr/>
    </dgm:pt>
    <dgm:pt modelId="{044F7754-C054-8047-98D4-46CC77F4857C}" type="pres">
      <dgm:prSet presAssocID="{6C3CAA94-8FE7-4B45-B965-4AF5B86AD618}" presName="composite" presStyleCnt="0"/>
      <dgm:spPr/>
    </dgm:pt>
    <dgm:pt modelId="{C543D98A-A488-DA46-91D1-6ACB14F2D9EC}" type="pres">
      <dgm:prSet presAssocID="{6C3CAA94-8FE7-4B45-B965-4AF5B86AD618}" presName="parentText" presStyleLbl="alignNode1" presStyleIdx="4" presStyleCnt="5">
        <dgm:presLayoutVars>
          <dgm:chMax val="1"/>
          <dgm:bulletEnabled val="1"/>
        </dgm:presLayoutVars>
      </dgm:prSet>
      <dgm:spPr/>
      <dgm:t>
        <a:bodyPr/>
        <a:lstStyle/>
        <a:p>
          <a:endParaRPr lang="tr-TR"/>
        </a:p>
      </dgm:t>
    </dgm:pt>
    <dgm:pt modelId="{D2E536F9-0481-0E42-BD2B-0A6B10845110}" type="pres">
      <dgm:prSet presAssocID="{6C3CAA94-8FE7-4B45-B965-4AF5B86AD618}" presName="descendantText" presStyleLbl="alignAcc1" presStyleIdx="4" presStyleCnt="5">
        <dgm:presLayoutVars>
          <dgm:bulletEnabled val="1"/>
        </dgm:presLayoutVars>
      </dgm:prSet>
      <dgm:spPr/>
      <dgm:t>
        <a:bodyPr/>
        <a:lstStyle/>
        <a:p>
          <a:endParaRPr lang="tr-TR"/>
        </a:p>
      </dgm:t>
    </dgm:pt>
  </dgm:ptLst>
  <dgm:cxnLst>
    <dgm:cxn modelId="{D2274D5B-E126-DC42-A7AB-04196C5266EE}" srcId="{AB11EA50-C6F1-DF48-B0E7-79FFA22D3CAA}" destId="{A0FD9D0B-FA0C-3342-AA91-D06A899EBFCB}" srcOrd="2" destOrd="0" parTransId="{D50C8B5D-1AF1-CE4D-95B1-CD5230918CF8}" sibTransId="{F5F0682F-7109-DB4F-99F5-534B5DC4A42F}"/>
    <dgm:cxn modelId="{199F55B2-EE98-2A43-93B4-5858F59609F6}" type="presOf" srcId="{23711ABB-49B2-1848-9910-1A1788659121}" destId="{CEF31023-1B4D-2649-BA60-9B03E006B21F}" srcOrd="0" destOrd="0" presId="urn:microsoft.com/office/officeart/2005/8/layout/chevron2"/>
    <dgm:cxn modelId="{03E34DB0-E044-244A-889A-5D89D7B4340B}" srcId="{BE225ABE-09F0-0D46-B173-14F40028953E}" destId="{267D39A1-80DC-1D43-B34E-96F6815F1137}" srcOrd="1" destOrd="0" parTransId="{53B3CD35-1CC1-734B-B7D4-8D98AB127422}" sibTransId="{88E1AAC7-21FB-B84F-9607-74EB4E26ABBB}"/>
    <dgm:cxn modelId="{C13D4BFD-3019-4646-8280-4EF5135F45A4}" type="presOf" srcId="{A3D954EE-2AD6-1A40-BE3F-62585F549DCD}" destId="{B2C6FD1C-937D-2743-9BF4-A96FE7A590B1}" srcOrd="0" destOrd="0" presId="urn:microsoft.com/office/officeart/2005/8/layout/chevron2"/>
    <dgm:cxn modelId="{38781ABF-8D31-C649-A16C-36907092B226}" srcId="{A0FD9D0B-FA0C-3342-AA91-D06A899EBFCB}" destId="{23711ABB-49B2-1848-9910-1A1788659121}" srcOrd="0" destOrd="0" parTransId="{5A0C4FB7-F815-5E44-8A5F-A096B564D159}" sibTransId="{5490138C-5914-C54C-BA58-819E025B8FAC}"/>
    <dgm:cxn modelId="{71E8DF95-6F14-AD4F-8CAB-FD05184D57E3}" srcId="{77DFD406-B4E9-8646-AAA5-1B1BA87B738F}" destId="{F7788FB2-F746-2344-BC6E-B8099117FF0D}" srcOrd="0" destOrd="0" parTransId="{C3A789E9-8FE5-C941-9E1F-C757DD304A40}" sibTransId="{A328FF79-903B-C54E-9515-062ED1A82092}"/>
    <dgm:cxn modelId="{1A9DD2E9-5036-7E4C-8013-0EE1C2695179}" srcId="{BE225ABE-09F0-0D46-B173-14F40028953E}" destId="{46C8D5CC-C91A-B14B-A2C6-7F0EF0963F8B}" srcOrd="0" destOrd="0" parTransId="{2C073279-DB4D-A443-B2DD-AF723B8A76AD}" sibTransId="{AB08A420-89CA-B24B-9965-2483D81EC6F0}"/>
    <dgm:cxn modelId="{EF8481F2-72F8-9F4C-BA84-C72FB5419BBA}" srcId="{AB11EA50-C6F1-DF48-B0E7-79FFA22D3CAA}" destId="{AFEF6419-8837-074D-AD13-B5E6C5660B94}" srcOrd="3" destOrd="0" parTransId="{A6121B60-9C8D-A543-A10F-1298F40210C5}" sibTransId="{166A578D-D3D2-484F-8E00-1506DC6D068D}"/>
    <dgm:cxn modelId="{44117F58-9D2F-7C42-8E41-5D411D85AFAE}" type="presOf" srcId="{A0FD9D0B-FA0C-3342-AA91-D06A899EBFCB}" destId="{02BDF935-67BB-1646-8A45-1B83AB817ED8}" srcOrd="0" destOrd="0" presId="urn:microsoft.com/office/officeart/2005/8/layout/chevron2"/>
    <dgm:cxn modelId="{A715B833-7F67-9742-BD42-E6C141C3D6FC}" type="presOf" srcId="{EE4C8B58-2BFA-1547-81A3-0A71E92975E9}" destId="{D2E536F9-0481-0E42-BD2B-0A6B10845110}" srcOrd="0" destOrd="0" presId="urn:microsoft.com/office/officeart/2005/8/layout/chevron2"/>
    <dgm:cxn modelId="{3EC77380-946C-DE44-9649-FCCF2761F064}" type="presOf" srcId="{46C8D5CC-C91A-B14B-A2C6-7F0EF0963F8B}" destId="{4A3780B8-C1A6-0449-88B7-44BDC4A68975}" srcOrd="0" destOrd="0" presId="urn:microsoft.com/office/officeart/2005/8/layout/chevron2"/>
    <dgm:cxn modelId="{BFE12AFF-64AA-394C-AD8F-11F4B11CB36E}" srcId="{AB11EA50-C6F1-DF48-B0E7-79FFA22D3CAA}" destId="{77DFD406-B4E9-8646-AAA5-1B1BA87B738F}" srcOrd="0" destOrd="0" parTransId="{1A525AD0-9210-9B43-9019-6D62BA5AB207}" sibTransId="{146E06AD-EB21-3F4A-B6AD-68C01641EA60}"/>
    <dgm:cxn modelId="{904D16F0-E3E6-394F-998E-DC0C6D025693}" type="presOf" srcId="{F7788FB2-F746-2344-BC6E-B8099117FF0D}" destId="{3433E04B-26A4-474F-98F9-39818D529887}" srcOrd="0" destOrd="0" presId="urn:microsoft.com/office/officeart/2005/8/layout/chevron2"/>
    <dgm:cxn modelId="{6E7100D4-A0F8-C34D-9D55-B2A8CE245388}" srcId="{6C3CAA94-8FE7-4B45-B965-4AF5B86AD618}" destId="{EE4C8B58-2BFA-1547-81A3-0A71E92975E9}" srcOrd="0" destOrd="0" parTransId="{CDFFD029-BBD4-2B42-AA5F-C6ED962217CF}" sibTransId="{3B80564F-2CFC-D24F-87C6-6E5114F45C12}"/>
    <dgm:cxn modelId="{31A16E54-19E9-AF40-8DBE-EB7369646506}" type="presOf" srcId="{6C3CAA94-8FE7-4B45-B965-4AF5B86AD618}" destId="{C543D98A-A488-DA46-91D1-6ACB14F2D9EC}" srcOrd="0" destOrd="0" presId="urn:microsoft.com/office/officeart/2005/8/layout/chevron2"/>
    <dgm:cxn modelId="{76306FD6-B2EB-B342-836C-1C486F2A8C1E}" type="presOf" srcId="{77DFD406-B4E9-8646-AAA5-1B1BA87B738F}" destId="{D1ED55E9-121C-1A46-B1FD-09A1732EF422}" srcOrd="0" destOrd="0" presId="urn:microsoft.com/office/officeart/2005/8/layout/chevron2"/>
    <dgm:cxn modelId="{C41FD7D8-8339-4745-B95D-D60394526563}" srcId="{AFEF6419-8837-074D-AD13-B5E6C5660B94}" destId="{A3D954EE-2AD6-1A40-BE3F-62585F549DCD}" srcOrd="0" destOrd="0" parTransId="{883D51F1-5743-6040-9443-E24692000160}" sibTransId="{83A832E5-9339-164D-B7B3-E0A2C3043EB8}"/>
    <dgm:cxn modelId="{5877FE8A-E6AB-1F42-9ADE-FBDEBC2FBC13}" type="presOf" srcId="{BE225ABE-09F0-0D46-B173-14F40028953E}" destId="{BC1AA95C-BEB4-CD49-8E91-F1C83F8BED89}" srcOrd="0" destOrd="0" presId="urn:microsoft.com/office/officeart/2005/8/layout/chevron2"/>
    <dgm:cxn modelId="{8A10E1D9-E0F9-824A-943E-6C65C91B58F4}" srcId="{AB11EA50-C6F1-DF48-B0E7-79FFA22D3CAA}" destId="{6C3CAA94-8FE7-4B45-B965-4AF5B86AD618}" srcOrd="4" destOrd="0" parTransId="{74C3F39C-2BB4-D64F-A3ED-DAF2679270EE}" sibTransId="{4972701D-79C0-E54B-9B63-972547ED96E2}"/>
    <dgm:cxn modelId="{A4FFDC7C-D381-B347-912F-BA40FDBB64AD}" type="presOf" srcId="{AB11EA50-C6F1-DF48-B0E7-79FFA22D3CAA}" destId="{797570DB-EC91-6F48-A1B9-D421CD80FFC0}" srcOrd="0" destOrd="0" presId="urn:microsoft.com/office/officeart/2005/8/layout/chevron2"/>
    <dgm:cxn modelId="{94BC3964-8A16-0543-B24E-BCED0521CC7D}" srcId="{AB11EA50-C6F1-DF48-B0E7-79FFA22D3CAA}" destId="{BE225ABE-09F0-0D46-B173-14F40028953E}" srcOrd="1" destOrd="0" parTransId="{1B0A7668-E37D-9547-84EA-714E99A3BE0B}" sibTransId="{4C2617CA-C428-C14C-8F12-A1F238D7FC80}"/>
    <dgm:cxn modelId="{B93AE381-FDDD-B14E-87FE-35E21D62A1AD}" type="presOf" srcId="{AFEF6419-8837-074D-AD13-B5E6C5660B94}" destId="{AE6AA06E-7241-6742-8AD7-EE27A52AC651}" srcOrd="0" destOrd="0" presId="urn:microsoft.com/office/officeart/2005/8/layout/chevron2"/>
    <dgm:cxn modelId="{C7B15560-CA55-9047-A4DA-36939ABE085C}" type="presOf" srcId="{267D39A1-80DC-1D43-B34E-96F6815F1137}" destId="{4A3780B8-C1A6-0449-88B7-44BDC4A68975}" srcOrd="0" destOrd="1" presId="urn:microsoft.com/office/officeart/2005/8/layout/chevron2"/>
    <dgm:cxn modelId="{5997B130-6774-AC4B-8864-0940AE8F169E}" type="presOf" srcId="{5B3177A6-187F-724C-A3DF-5F6DD7A2D844}" destId="{CEF31023-1B4D-2649-BA60-9B03E006B21F}" srcOrd="0" destOrd="1" presId="urn:microsoft.com/office/officeart/2005/8/layout/chevron2"/>
    <dgm:cxn modelId="{C64DCB4A-6FB3-4645-9EC0-0363416782A9}" srcId="{A0FD9D0B-FA0C-3342-AA91-D06A899EBFCB}" destId="{5B3177A6-187F-724C-A3DF-5F6DD7A2D844}" srcOrd="1" destOrd="0" parTransId="{7272C009-D82A-E943-97ED-4CE92720FD52}" sibTransId="{241F28BF-55BF-5F45-8033-B61BDBD63BE0}"/>
    <dgm:cxn modelId="{14132596-F822-2F41-A6CB-3E3339D0B037}" type="presParOf" srcId="{797570DB-EC91-6F48-A1B9-D421CD80FFC0}" destId="{216809E6-0786-394D-8052-454A2482A668}" srcOrd="0" destOrd="0" presId="urn:microsoft.com/office/officeart/2005/8/layout/chevron2"/>
    <dgm:cxn modelId="{C7710C59-8FDD-6A4D-AD88-BDA10A7A1DEA}" type="presParOf" srcId="{216809E6-0786-394D-8052-454A2482A668}" destId="{D1ED55E9-121C-1A46-B1FD-09A1732EF422}" srcOrd="0" destOrd="0" presId="urn:microsoft.com/office/officeart/2005/8/layout/chevron2"/>
    <dgm:cxn modelId="{6400AF5D-2F85-F642-ABB9-688D9FE6F218}" type="presParOf" srcId="{216809E6-0786-394D-8052-454A2482A668}" destId="{3433E04B-26A4-474F-98F9-39818D529887}" srcOrd="1" destOrd="0" presId="urn:microsoft.com/office/officeart/2005/8/layout/chevron2"/>
    <dgm:cxn modelId="{07468899-C11E-CC48-BE71-468E839F34BB}" type="presParOf" srcId="{797570DB-EC91-6F48-A1B9-D421CD80FFC0}" destId="{6E1E0F5A-8FC6-244D-8F4C-775E2E0A0904}" srcOrd="1" destOrd="0" presId="urn:microsoft.com/office/officeart/2005/8/layout/chevron2"/>
    <dgm:cxn modelId="{E0379E3C-1CCC-9F4A-9368-C93DF2E52BA2}" type="presParOf" srcId="{797570DB-EC91-6F48-A1B9-D421CD80FFC0}" destId="{B1BF7538-44E9-034B-A2CB-6C028EDC43F0}" srcOrd="2" destOrd="0" presId="urn:microsoft.com/office/officeart/2005/8/layout/chevron2"/>
    <dgm:cxn modelId="{96336253-7ED3-3340-8AA8-528F3BFDFF0C}" type="presParOf" srcId="{B1BF7538-44E9-034B-A2CB-6C028EDC43F0}" destId="{BC1AA95C-BEB4-CD49-8E91-F1C83F8BED89}" srcOrd="0" destOrd="0" presId="urn:microsoft.com/office/officeart/2005/8/layout/chevron2"/>
    <dgm:cxn modelId="{F3E647D5-C5B0-8249-853F-0B443E10DAEF}" type="presParOf" srcId="{B1BF7538-44E9-034B-A2CB-6C028EDC43F0}" destId="{4A3780B8-C1A6-0449-88B7-44BDC4A68975}" srcOrd="1" destOrd="0" presId="urn:microsoft.com/office/officeart/2005/8/layout/chevron2"/>
    <dgm:cxn modelId="{F4C01AB8-6C05-9B45-9BD2-D95111873A9F}" type="presParOf" srcId="{797570DB-EC91-6F48-A1B9-D421CD80FFC0}" destId="{81672727-550C-D54A-BAC0-576C9A2895E8}" srcOrd="3" destOrd="0" presId="urn:microsoft.com/office/officeart/2005/8/layout/chevron2"/>
    <dgm:cxn modelId="{3DFAE684-20E3-FD4B-AACD-545C9F678631}" type="presParOf" srcId="{797570DB-EC91-6F48-A1B9-D421CD80FFC0}" destId="{CDAD1FAE-6EBA-0C48-A263-A5E5B0A35D52}" srcOrd="4" destOrd="0" presId="urn:microsoft.com/office/officeart/2005/8/layout/chevron2"/>
    <dgm:cxn modelId="{017240A0-5221-6B48-9E30-F704BE69B2F9}" type="presParOf" srcId="{CDAD1FAE-6EBA-0C48-A263-A5E5B0A35D52}" destId="{02BDF935-67BB-1646-8A45-1B83AB817ED8}" srcOrd="0" destOrd="0" presId="urn:microsoft.com/office/officeart/2005/8/layout/chevron2"/>
    <dgm:cxn modelId="{FA5D679D-2BAA-B748-9CDA-E8A0DA5C45D6}" type="presParOf" srcId="{CDAD1FAE-6EBA-0C48-A263-A5E5B0A35D52}" destId="{CEF31023-1B4D-2649-BA60-9B03E006B21F}" srcOrd="1" destOrd="0" presId="urn:microsoft.com/office/officeart/2005/8/layout/chevron2"/>
    <dgm:cxn modelId="{9FBB70F6-9E9C-4F46-AC03-B9616B29A31C}" type="presParOf" srcId="{797570DB-EC91-6F48-A1B9-D421CD80FFC0}" destId="{221D0F12-4C07-1049-B7EA-CBEA90435D56}" srcOrd="5" destOrd="0" presId="urn:microsoft.com/office/officeart/2005/8/layout/chevron2"/>
    <dgm:cxn modelId="{ED35C972-B83A-5744-AD85-898D0183891B}" type="presParOf" srcId="{797570DB-EC91-6F48-A1B9-D421CD80FFC0}" destId="{B64A4D4F-AE69-3343-B152-662712AD908C}" srcOrd="6" destOrd="0" presId="urn:microsoft.com/office/officeart/2005/8/layout/chevron2"/>
    <dgm:cxn modelId="{1BC45034-024A-914E-AAD0-1055C46E89EE}" type="presParOf" srcId="{B64A4D4F-AE69-3343-B152-662712AD908C}" destId="{AE6AA06E-7241-6742-8AD7-EE27A52AC651}" srcOrd="0" destOrd="0" presId="urn:microsoft.com/office/officeart/2005/8/layout/chevron2"/>
    <dgm:cxn modelId="{C381DC04-4B25-4A43-9267-A541B6AA8E4A}" type="presParOf" srcId="{B64A4D4F-AE69-3343-B152-662712AD908C}" destId="{B2C6FD1C-937D-2743-9BF4-A96FE7A590B1}" srcOrd="1" destOrd="0" presId="urn:microsoft.com/office/officeart/2005/8/layout/chevron2"/>
    <dgm:cxn modelId="{F8092E73-4A7F-CA40-B196-0700B5F4F11B}" type="presParOf" srcId="{797570DB-EC91-6F48-A1B9-D421CD80FFC0}" destId="{5BEAFF8B-3443-D646-9597-A7C572EE275C}" srcOrd="7" destOrd="0" presId="urn:microsoft.com/office/officeart/2005/8/layout/chevron2"/>
    <dgm:cxn modelId="{4637AC6D-3BA5-2745-A117-FA047A4EF320}" type="presParOf" srcId="{797570DB-EC91-6F48-A1B9-D421CD80FFC0}" destId="{044F7754-C054-8047-98D4-46CC77F4857C}" srcOrd="8" destOrd="0" presId="urn:microsoft.com/office/officeart/2005/8/layout/chevron2"/>
    <dgm:cxn modelId="{5B2FB8A0-9FB6-AE4B-A8FF-7FD2140E2E13}" type="presParOf" srcId="{044F7754-C054-8047-98D4-46CC77F4857C}" destId="{C543D98A-A488-DA46-91D1-6ACB14F2D9EC}" srcOrd="0" destOrd="0" presId="urn:microsoft.com/office/officeart/2005/8/layout/chevron2"/>
    <dgm:cxn modelId="{A5C2111B-F23C-CD4C-8B7B-72332FAD16B8}" type="presParOf" srcId="{044F7754-C054-8047-98D4-46CC77F4857C}" destId="{D2E536F9-0481-0E42-BD2B-0A6B1084511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FC20FBC-C8F2-3B45-ACF3-A334BC5B58D5}" type="doc">
      <dgm:prSet loTypeId="urn:microsoft.com/office/officeart/2005/8/layout/vProcess5" loCatId="process" qsTypeId="urn:microsoft.com/office/officeart/2005/8/quickstyle/simple1#11" qsCatId="simple" csTypeId="urn:microsoft.com/office/officeart/2005/8/colors/colorful3#11" csCatId="colorful"/>
      <dgm:spPr/>
      <dgm:t>
        <a:bodyPr/>
        <a:lstStyle/>
        <a:p>
          <a:endParaRPr lang="tr-TR"/>
        </a:p>
      </dgm:t>
    </dgm:pt>
    <dgm:pt modelId="{83E198D8-9774-E442-84F6-5D06B989E0AF}">
      <dgm:prSet custT="1"/>
      <dgm:spPr/>
      <dgm:t>
        <a:bodyPr/>
        <a:lstStyle/>
        <a:p>
          <a:r>
            <a:rPr lang="tr-TR" sz="1600" b="0" i="0" dirty="0"/>
            <a:t>Yatay geçiş, bir öğrencinin mevcut eğitim kurumundan başka bir eğitim kurumuna veya aynı kurum içinde farklı bir programa geçiş yapmasıdır.</a:t>
          </a:r>
          <a:endParaRPr lang="tr-TR" sz="1600" dirty="0"/>
        </a:p>
      </dgm:t>
    </dgm:pt>
    <dgm:pt modelId="{066C5D46-14A6-9B43-9EE4-D49B3303E258}" type="parTrans" cxnId="{151A0AA3-36E4-4646-919C-4DE2E78D627C}">
      <dgm:prSet/>
      <dgm:spPr/>
      <dgm:t>
        <a:bodyPr/>
        <a:lstStyle/>
        <a:p>
          <a:endParaRPr lang="tr-TR" sz="1600"/>
        </a:p>
      </dgm:t>
    </dgm:pt>
    <dgm:pt modelId="{0C565590-8C51-C74E-B6AA-1787AE55A8B8}" type="sibTrans" cxnId="{151A0AA3-36E4-4646-919C-4DE2E78D627C}">
      <dgm:prSet custT="1"/>
      <dgm:spPr/>
      <dgm:t>
        <a:bodyPr/>
        <a:lstStyle/>
        <a:p>
          <a:endParaRPr lang="tr-TR" sz="1600"/>
        </a:p>
      </dgm:t>
    </dgm:pt>
    <dgm:pt modelId="{8F19EBA3-6BA7-FA41-A0AF-94D41191D49B}">
      <dgm:prSet custT="1"/>
      <dgm:spPr/>
      <dgm:t>
        <a:bodyPr/>
        <a:lstStyle/>
        <a:p>
          <a:r>
            <a:rPr lang="tr-TR" sz="1600"/>
            <a:t>Yatay geçiş işlemleri "Yükseköğretim Kurumlarında Ön Lisans ve Lisans Düzeyindeki Programlar Arasında Geçiş, Çift Anadal, Yan Dal ile Kurumlar Arası Kredi Transferi Yapılması Esaslarına İlişkin Yönetmelik" çerçevesinde gerçekleştirilmektedir.</a:t>
          </a:r>
        </a:p>
      </dgm:t>
    </dgm:pt>
    <dgm:pt modelId="{732B4A8D-68F3-9649-A4BF-56277BDD1DD0}" type="parTrans" cxnId="{7C9DDAC4-55D3-ED47-94FE-94FE1FA3DC86}">
      <dgm:prSet/>
      <dgm:spPr/>
      <dgm:t>
        <a:bodyPr/>
        <a:lstStyle/>
        <a:p>
          <a:endParaRPr lang="tr-TR" sz="1600"/>
        </a:p>
      </dgm:t>
    </dgm:pt>
    <dgm:pt modelId="{77E23E4D-41D0-B84D-A1D9-6C279D288FD6}" type="sibTrans" cxnId="{7C9DDAC4-55D3-ED47-94FE-94FE1FA3DC86}">
      <dgm:prSet custT="1"/>
      <dgm:spPr/>
      <dgm:t>
        <a:bodyPr/>
        <a:lstStyle/>
        <a:p>
          <a:endParaRPr lang="tr-TR" sz="1600"/>
        </a:p>
      </dgm:t>
    </dgm:pt>
    <dgm:pt modelId="{14796169-D406-7A44-AD8E-BBAB13BFB22F}">
      <dgm:prSet custT="1"/>
      <dgm:spPr/>
      <dgm:t>
        <a:bodyPr/>
        <a:lstStyle/>
        <a:p>
          <a:r>
            <a:rPr lang="tr-TR" sz="1600" dirty="0"/>
            <a:t>Yükseköğretim kurumlarının hazırlık sınıfına, Ön Lisans diploma programlarının ilk yarıyılı ile son yarıyılına yatay geçiş yapılamaz.</a:t>
          </a:r>
        </a:p>
      </dgm:t>
    </dgm:pt>
    <dgm:pt modelId="{951AE6B9-C1C9-6F4C-82D4-3DCDC6C6A3AA}" type="parTrans" cxnId="{3D37D1F2-D50C-B34B-8367-8ED4CD3A1418}">
      <dgm:prSet/>
      <dgm:spPr/>
      <dgm:t>
        <a:bodyPr/>
        <a:lstStyle/>
        <a:p>
          <a:endParaRPr lang="tr-TR" sz="1600"/>
        </a:p>
      </dgm:t>
    </dgm:pt>
    <dgm:pt modelId="{1ACE810C-18E8-BF4B-8052-F999DFB09E83}" type="sibTrans" cxnId="{3D37D1F2-D50C-B34B-8367-8ED4CD3A1418}">
      <dgm:prSet custT="1"/>
      <dgm:spPr/>
      <dgm:t>
        <a:bodyPr/>
        <a:lstStyle/>
        <a:p>
          <a:endParaRPr lang="tr-TR" sz="1600"/>
        </a:p>
      </dgm:t>
    </dgm:pt>
    <dgm:pt modelId="{25C3B38C-F365-7440-A2F3-1086F76461CD}">
      <dgm:prSet custT="1"/>
      <dgm:spPr/>
      <dgm:t>
        <a:bodyPr/>
        <a:lstStyle/>
        <a:p>
          <a:r>
            <a:rPr lang="tr-TR" sz="1600"/>
            <a:t>Yatay geçiş yapan öğrencilerin daha önce aldıkları derslerin, yeni kurumda geçerliliği incelenir ve uygun dersler transfer edilebilir.</a:t>
          </a:r>
        </a:p>
      </dgm:t>
    </dgm:pt>
    <dgm:pt modelId="{4886F3EA-47FD-A24A-8E78-26DC6137AD5D}" type="parTrans" cxnId="{D44AF407-B7C2-C145-84C5-810B0C117086}">
      <dgm:prSet/>
      <dgm:spPr/>
      <dgm:t>
        <a:bodyPr/>
        <a:lstStyle/>
        <a:p>
          <a:endParaRPr lang="tr-TR" sz="1600"/>
        </a:p>
      </dgm:t>
    </dgm:pt>
    <dgm:pt modelId="{4509B30D-76DB-0C4D-ADA5-FF2F5E75D3D4}" type="sibTrans" cxnId="{D44AF407-B7C2-C145-84C5-810B0C117086}">
      <dgm:prSet custT="1"/>
      <dgm:spPr/>
      <dgm:t>
        <a:bodyPr/>
        <a:lstStyle/>
        <a:p>
          <a:endParaRPr lang="tr-TR" sz="1600"/>
        </a:p>
      </dgm:t>
    </dgm:pt>
    <dgm:pt modelId="{5012C2AC-A917-B34D-B1BA-25492A411BDE}">
      <dgm:prSet custT="1"/>
      <dgm:spPr/>
      <dgm:t>
        <a:bodyPr/>
        <a:lstStyle/>
        <a:p>
          <a:r>
            <a:rPr lang="tr-TR" sz="1600"/>
            <a:t>Yatay geçiş için her programın belirli bir kontenjanı olabilir. Bu nedenle, başvuruların kabul edilmesi garanti değildir.</a:t>
          </a:r>
        </a:p>
      </dgm:t>
    </dgm:pt>
    <dgm:pt modelId="{5EA7EA10-FE7B-E241-AE5F-787ABBA9386A}" type="parTrans" cxnId="{386C954A-E938-5A4C-9A07-AE12B5340C88}">
      <dgm:prSet/>
      <dgm:spPr/>
      <dgm:t>
        <a:bodyPr/>
        <a:lstStyle/>
        <a:p>
          <a:endParaRPr lang="tr-TR" sz="1600"/>
        </a:p>
      </dgm:t>
    </dgm:pt>
    <dgm:pt modelId="{13FAE897-6D32-4343-8D52-D26C66DCE3E8}" type="sibTrans" cxnId="{386C954A-E938-5A4C-9A07-AE12B5340C88}">
      <dgm:prSet/>
      <dgm:spPr/>
      <dgm:t>
        <a:bodyPr/>
        <a:lstStyle/>
        <a:p>
          <a:endParaRPr lang="tr-TR" sz="1600"/>
        </a:p>
      </dgm:t>
    </dgm:pt>
    <dgm:pt modelId="{1CE0841A-07B8-CE44-9BC7-2395AD8ABAF2}" type="pres">
      <dgm:prSet presAssocID="{7FC20FBC-C8F2-3B45-ACF3-A334BC5B58D5}" presName="outerComposite" presStyleCnt="0">
        <dgm:presLayoutVars>
          <dgm:chMax val="5"/>
          <dgm:dir/>
          <dgm:resizeHandles val="exact"/>
        </dgm:presLayoutVars>
      </dgm:prSet>
      <dgm:spPr/>
      <dgm:t>
        <a:bodyPr/>
        <a:lstStyle/>
        <a:p>
          <a:endParaRPr lang="tr-TR"/>
        </a:p>
      </dgm:t>
    </dgm:pt>
    <dgm:pt modelId="{583B2271-3CA2-9546-B797-1AD322E8CE03}" type="pres">
      <dgm:prSet presAssocID="{7FC20FBC-C8F2-3B45-ACF3-A334BC5B58D5}" presName="dummyMaxCanvas" presStyleCnt="0">
        <dgm:presLayoutVars/>
      </dgm:prSet>
      <dgm:spPr/>
    </dgm:pt>
    <dgm:pt modelId="{21A1D494-100C-814D-8A89-6EA1D5D1FFB0}" type="pres">
      <dgm:prSet presAssocID="{7FC20FBC-C8F2-3B45-ACF3-A334BC5B58D5}" presName="FiveNodes_1" presStyleLbl="node1" presStyleIdx="0" presStyleCnt="5">
        <dgm:presLayoutVars>
          <dgm:bulletEnabled val="1"/>
        </dgm:presLayoutVars>
      </dgm:prSet>
      <dgm:spPr/>
      <dgm:t>
        <a:bodyPr/>
        <a:lstStyle/>
        <a:p>
          <a:endParaRPr lang="tr-TR"/>
        </a:p>
      </dgm:t>
    </dgm:pt>
    <dgm:pt modelId="{7C0E710B-22B5-EB40-A1C9-737BA1F96CB9}" type="pres">
      <dgm:prSet presAssocID="{7FC20FBC-C8F2-3B45-ACF3-A334BC5B58D5}" presName="FiveNodes_2" presStyleLbl="node1" presStyleIdx="1" presStyleCnt="5">
        <dgm:presLayoutVars>
          <dgm:bulletEnabled val="1"/>
        </dgm:presLayoutVars>
      </dgm:prSet>
      <dgm:spPr/>
      <dgm:t>
        <a:bodyPr/>
        <a:lstStyle/>
        <a:p>
          <a:endParaRPr lang="tr-TR"/>
        </a:p>
      </dgm:t>
    </dgm:pt>
    <dgm:pt modelId="{234C5439-2EFE-EF42-9B46-D176FB87271A}" type="pres">
      <dgm:prSet presAssocID="{7FC20FBC-C8F2-3B45-ACF3-A334BC5B58D5}" presName="FiveNodes_3" presStyleLbl="node1" presStyleIdx="2" presStyleCnt="5">
        <dgm:presLayoutVars>
          <dgm:bulletEnabled val="1"/>
        </dgm:presLayoutVars>
      </dgm:prSet>
      <dgm:spPr/>
      <dgm:t>
        <a:bodyPr/>
        <a:lstStyle/>
        <a:p>
          <a:endParaRPr lang="tr-TR"/>
        </a:p>
      </dgm:t>
    </dgm:pt>
    <dgm:pt modelId="{7E83675E-900C-0249-9DA6-5633EBCFE84E}" type="pres">
      <dgm:prSet presAssocID="{7FC20FBC-C8F2-3B45-ACF3-A334BC5B58D5}" presName="FiveNodes_4" presStyleLbl="node1" presStyleIdx="3" presStyleCnt="5">
        <dgm:presLayoutVars>
          <dgm:bulletEnabled val="1"/>
        </dgm:presLayoutVars>
      </dgm:prSet>
      <dgm:spPr/>
      <dgm:t>
        <a:bodyPr/>
        <a:lstStyle/>
        <a:p>
          <a:endParaRPr lang="tr-TR"/>
        </a:p>
      </dgm:t>
    </dgm:pt>
    <dgm:pt modelId="{0392451E-C60F-1A47-AEFF-FB4886222B38}" type="pres">
      <dgm:prSet presAssocID="{7FC20FBC-C8F2-3B45-ACF3-A334BC5B58D5}" presName="FiveNodes_5" presStyleLbl="node1" presStyleIdx="4" presStyleCnt="5">
        <dgm:presLayoutVars>
          <dgm:bulletEnabled val="1"/>
        </dgm:presLayoutVars>
      </dgm:prSet>
      <dgm:spPr/>
      <dgm:t>
        <a:bodyPr/>
        <a:lstStyle/>
        <a:p>
          <a:endParaRPr lang="tr-TR"/>
        </a:p>
      </dgm:t>
    </dgm:pt>
    <dgm:pt modelId="{9EB5C2BF-FF22-A24D-8EB9-082C6D28F9D2}" type="pres">
      <dgm:prSet presAssocID="{7FC20FBC-C8F2-3B45-ACF3-A334BC5B58D5}" presName="FiveConn_1-2" presStyleLbl="fgAccFollowNode1" presStyleIdx="0" presStyleCnt="4">
        <dgm:presLayoutVars>
          <dgm:bulletEnabled val="1"/>
        </dgm:presLayoutVars>
      </dgm:prSet>
      <dgm:spPr/>
      <dgm:t>
        <a:bodyPr/>
        <a:lstStyle/>
        <a:p>
          <a:endParaRPr lang="tr-TR"/>
        </a:p>
      </dgm:t>
    </dgm:pt>
    <dgm:pt modelId="{E147BE7E-1F57-6E41-BBCF-A4A0D530F798}" type="pres">
      <dgm:prSet presAssocID="{7FC20FBC-C8F2-3B45-ACF3-A334BC5B58D5}" presName="FiveConn_2-3" presStyleLbl="fgAccFollowNode1" presStyleIdx="1" presStyleCnt="4">
        <dgm:presLayoutVars>
          <dgm:bulletEnabled val="1"/>
        </dgm:presLayoutVars>
      </dgm:prSet>
      <dgm:spPr/>
      <dgm:t>
        <a:bodyPr/>
        <a:lstStyle/>
        <a:p>
          <a:endParaRPr lang="tr-TR"/>
        </a:p>
      </dgm:t>
    </dgm:pt>
    <dgm:pt modelId="{7BDC58EE-7FDA-8B4F-AC75-8387153C6819}" type="pres">
      <dgm:prSet presAssocID="{7FC20FBC-C8F2-3B45-ACF3-A334BC5B58D5}" presName="FiveConn_3-4" presStyleLbl="fgAccFollowNode1" presStyleIdx="2" presStyleCnt="4">
        <dgm:presLayoutVars>
          <dgm:bulletEnabled val="1"/>
        </dgm:presLayoutVars>
      </dgm:prSet>
      <dgm:spPr/>
      <dgm:t>
        <a:bodyPr/>
        <a:lstStyle/>
        <a:p>
          <a:endParaRPr lang="tr-TR"/>
        </a:p>
      </dgm:t>
    </dgm:pt>
    <dgm:pt modelId="{B9BB46DB-7D39-A14C-85C3-E9DB91F3F387}" type="pres">
      <dgm:prSet presAssocID="{7FC20FBC-C8F2-3B45-ACF3-A334BC5B58D5}" presName="FiveConn_4-5" presStyleLbl="fgAccFollowNode1" presStyleIdx="3" presStyleCnt="4">
        <dgm:presLayoutVars>
          <dgm:bulletEnabled val="1"/>
        </dgm:presLayoutVars>
      </dgm:prSet>
      <dgm:spPr/>
      <dgm:t>
        <a:bodyPr/>
        <a:lstStyle/>
        <a:p>
          <a:endParaRPr lang="tr-TR"/>
        </a:p>
      </dgm:t>
    </dgm:pt>
    <dgm:pt modelId="{D6A1A3B4-176C-5E4F-A166-BD65236E4CF3}" type="pres">
      <dgm:prSet presAssocID="{7FC20FBC-C8F2-3B45-ACF3-A334BC5B58D5}" presName="FiveNodes_1_text" presStyleLbl="node1" presStyleIdx="4" presStyleCnt="5">
        <dgm:presLayoutVars>
          <dgm:bulletEnabled val="1"/>
        </dgm:presLayoutVars>
      </dgm:prSet>
      <dgm:spPr/>
      <dgm:t>
        <a:bodyPr/>
        <a:lstStyle/>
        <a:p>
          <a:endParaRPr lang="tr-TR"/>
        </a:p>
      </dgm:t>
    </dgm:pt>
    <dgm:pt modelId="{9FCD7E02-02B2-A74E-A741-2D473BFCFCE1}" type="pres">
      <dgm:prSet presAssocID="{7FC20FBC-C8F2-3B45-ACF3-A334BC5B58D5}" presName="FiveNodes_2_text" presStyleLbl="node1" presStyleIdx="4" presStyleCnt="5">
        <dgm:presLayoutVars>
          <dgm:bulletEnabled val="1"/>
        </dgm:presLayoutVars>
      </dgm:prSet>
      <dgm:spPr/>
      <dgm:t>
        <a:bodyPr/>
        <a:lstStyle/>
        <a:p>
          <a:endParaRPr lang="tr-TR"/>
        </a:p>
      </dgm:t>
    </dgm:pt>
    <dgm:pt modelId="{87CA6B72-8181-DD46-AE62-22B1750F6ED3}" type="pres">
      <dgm:prSet presAssocID="{7FC20FBC-C8F2-3B45-ACF3-A334BC5B58D5}" presName="FiveNodes_3_text" presStyleLbl="node1" presStyleIdx="4" presStyleCnt="5">
        <dgm:presLayoutVars>
          <dgm:bulletEnabled val="1"/>
        </dgm:presLayoutVars>
      </dgm:prSet>
      <dgm:spPr/>
      <dgm:t>
        <a:bodyPr/>
        <a:lstStyle/>
        <a:p>
          <a:endParaRPr lang="tr-TR"/>
        </a:p>
      </dgm:t>
    </dgm:pt>
    <dgm:pt modelId="{A7BAEE3F-9F35-BC42-9757-1815CF9864B8}" type="pres">
      <dgm:prSet presAssocID="{7FC20FBC-C8F2-3B45-ACF3-A334BC5B58D5}" presName="FiveNodes_4_text" presStyleLbl="node1" presStyleIdx="4" presStyleCnt="5">
        <dgm:presLayoutVars>
          <dgm:bulletEnabled val="1"/>
        </dgm:presLayoutVars>
      </dgm:prSet>
      <dgm:spPr/>
      <dgm:t>
        <a:bodyPr/>
        <a:lstStyle/>
        <a:p>
          <a:endParaRPr lang="tr-TR"/>
        </a:p>
      </dgm:t>
    </dgm:pt>
    <dgm:pt modelId="{22038328-9C30-1D4D-B540-4C95003D31E8}" type="pres">
      <dgm:prSet presAssocID="{7FC20FBC-C8F2-3B45-ACF3-A334BC5B58D5}" presName="FiveNodes_5_text" presStyleLbl="node1" presStyleIdx="4" presStyleCnt="5">
        <dgm:presLayoutVars>
          <dgm:bulletEnabled val="1"/>
        </dgm:presLayoutVars>
      </dgm:prSet>
      <dgm:spPr/>
      <dgm:t>
        <a:bodyPr/>
        <a:lstStyle/>
        <a:p>
          <a:endParaRPr lang="tr-TR"/>
        </a:p>
      </dgm:t>
    </dgm:pt>
  </dgm:ptLst>
  <dgm:cxnLst>
    <dgm:cxn modelId="{7C9DDAC4-55D3-ED47-94FE-94FE1FA3DC86}" srcId="{7FC20FBC-C8F2-3B45-ACF3-A334BC5B58D5}" destId="{8F19EBA3-6BA7-FA41-A0AF-94D41191D49B}" srcOrd="1" destOrd="0" parTransId="{732B4A8D-68F3-9649-A4BF-56277BDD1DD0}" sibTransId="{77E23E4D-41D0-B84D-A1D9-6C279D288FD6}"/>
    <dgm:cxn modelId="{874EF7F8-DB75-CC49-95E3-00F00190F14D}" type="presOf" srcId="{1ACE810C-18E8-BF4B-8052-F999DFB09E83}" destId="{7BDC58EE-7FDA-8B4F-AC75-8387153C6819}" srcOrd="0" destOrd="0" presId="urn:microsoft.com/office/officeart/2005/8/layout/vProcess5"/>
    <dgm:cxn modelId="{3D37D1F2-D50C-B34B-8367-8ED4CD3A1418}" srcId="{7FC20FBC-C8F2-3B45-ACF3-A334BC5B58D5}" destId="{14796169-D406-7A44-AD8E-BBAB13BFB22F}" srcOrd="2" destOrd="0" parTransId="{951AE6B9-C1C9-6F4C-82D4-3DCDC6C6A3AA}" sibTransId="{1ACE810C-18E8-BF4B-8052-F999DFB09E83}"/>
    <dgm:cxn modelId="{42ED61DF-36E3-204B-9657-82861E9F4C6A}" type="presOf" srcId="{8F19EBA3-6BA7-FA41-A0AF-94D41191D49B}" destId="{9FCD7E02-02B2-A74E-A741-2D473BFCFCE1}" srcOrd="1" destOrd="0" presId="urn:microsoft.com/office/officeart/2005/8/layout/vProcess5"/>
    <dgm:cxn modelId="{01302246-BA75-7F41-9437-35EC18ED0DA7}" type="presOf" srcId="{5012C2AC-A917-B34D-B1BA-25492A411BDE}" destId="{22038328-9C30-1D4D-B540-4C95003D31E8}" srcOrd="1" destOrd="0" presId="urn:microsoft.com/office/officeart/2005/8/layout/vProcess5"/>
    <dgm:cxn modelId="{7F3E8E4D-E4B5-8C46-8197-D420B4AA60C3}" type="presOf" srcId="{83E198D8-9774-E442-84F6-5D06B989E0AF}" destId="{21A1D494-100C-814D-8A89-6EA1D5D1FFB0}" srcOrd="0" destOrd="0" presId="urn:microsoft.com/office/officeart/2005/8/layout/vProcess5"/>
    <dgm:cxn modelId="{860A3993-4F89-0E44-AADA-1C04E258CC40}" type="presOf" srcId="{0C565590-8C51-C74E-B6AA-1787AE55A8B8}" destId="{9EB5C2BF-FF22-A24D-8EB9-082C6D28F9D2}" srcOrd="0" destOrd="0" presId="urn:microsoft.com/office/officeart/2005/8/layout/vProcess5"/>
    <dgm:cxn modelId="{176EA6F9-5FA3-294B-BE2B-2011D590A023}" type="presOf" srcId="{4509B30D-76DB-0C4D-ADA5-FF2F5E75D3D4}" destId="{B9BB46DB-7D39-A14C-85C3-E9DB91F3F387}" srcOrd="0" destOrd="0" presId="urn:microsoft.com/office/officeart/2005/8/layout/vProcess5"/>
    <dgm:cxn modelId="{151A0AA3-36E4-4646-919C-4DE2E78D627C}" srcId="{7FC20FBC-C8F2-3B45-ACF3-A334BC5B58D5}" destId="{83E198D8-9774-E442-84F6-5D06B989E0AF}" srcOrd="0" destOrd="0" parTransId="{066C5D46-14A6-9B43-9EE4-D49B3303E258}" sibTransId="{0C565590-8C51-C74E-B6AA-1787AE55A8B8}"/>
    <dgm:cxn modelId="{95F5D8A2-2B3E-9D4E-8AF1-1344A11E4E2D}" type="presOf" srcId="{14796169-D406-7A44-AD8E-BBAB13BFB22F}" destId="{87CA6B72-8181-DD46-AE62-22B1750F6ED3}" srcOrd="1" destOrd="0" presId="urn:microsoft.com/office/officeart/2005/8/layout/vProcess5"/>
    <dgm:cxn modelId="{1E7212CB-441E-7D4C-BFFE-5321A8D84CED}" type="presOf" srcId="{83E198D8-9774-E442-84F6-5D06B989E0AF}" destId="{D6A1A3B4-176C-5E4F-A166-BD65236E4CF3}" srcOrd="1" destOrd="0" presId="urn:microsoft.com/office/officeart/2005/8/layout/vProcess5"/>
    <dgm:cxn modelId="{03875CA2-989D-EA4D-8AEB-7ADDE43F67C0}" type="presOf" srcId="{7FC20FBC-C8F2-3B45-ACF3-A334BC5B58D5}" destId="{1CE0841A-07B8-CE44-9BC7-2395AD8ABAF2}" srcOrd="0" destOrd="0" presId="urn:microsoft.com/office/officeart/2005/8/layout/vProcess5"/>
    <dgm:cxn modelId="{398E4405-28A2-074D-BE6C-95FA026AE207}" type="presOf" srcId="{77E23E4D-41D0-B84D-A1D9-6C279D288FD6}" destId="{E147BE7E-1F57-6E41-BBCF-A4A0D530F798}" srcOrd="0" destOrd="0" presId="urn:microsoft.com/office/officeart/2005/8/layout/vProcess5"/>
    <dgm:cxn modelId="{54432954-33A2-864D-B8A0-4E27A6044163}" type="presOf" srcId="{25C3B38C-F365-7440-A2F3-1086F76461CD}" destId="{A7BAEE3F-9F35-BC42-9757-1815CF9864B8}" srcOrd="1" destOrd="0" presId="urn:microsoft.com/office/officeart/2005/8/layout/vProcess5"/>
    <dgm:cxn modelId="{5E2CF84D-9A27-B14C-AA4C-57B2210BB770}" type="presOf" srcId="{5012C2AC-A917-B34D-B1BA-25492A411BDE}" destId="{0392451E-C60F-1A47-AEFF-FB4886222B38}" srcOrd="0" destOrd="0" presId="urn:microsoft.com/office/officeart/2005/8/layout/vProcess5"/>
    <dgm:cxn modelId="{D44AF407-B7C2-C145-84C5-810B0C117086}" srcId="{7FC20FBC-C8F2-3B45-ACF3-A334BC5B58D5}" destId="{25C3B38C-F365-7440-A2F3-1086F76461CD}" srcOrd="3" destOrd="0" parTransId="{4886F3EA-47FD-A24A-8E78-26DC6137AD5D}" sibTransId="{4509B30D-76DB-0C4D-ADA5-FF2F5E75D3D4}"/>
    <dgm:cxn modelId="{834520FA-7FCE-224E-831B-BDB11A89876F}" type="presOf" srcId="{25C3B38C-F365-7440-A2F3-1086F76461CD}" destId="{7E83675E-900C-0249-9DA6-5633EBCFE84E}" srcOrd="0" destOrd="0" presId="urn:microsoft.com/office/officeart/2005/8/layout/vProcess5"/>
    <dgm:cxn modelId="{B29AD21C-5B33-B942-8765-0C132DD00695}" type="presOf" srcId="{8F19EBA3-6BA7-FA41-A0AF-94D41191D49B}" destId="{7C0E710B-22B5-EB40-A1C9-737BA1F96CB9}" srcOrd="0" destOrd="0" presId="urn:microsoft.com/office/officeart/2005/8/layout/vProcess5"/>
    <dgm:cxn modelId="{386C954A-E938-5A4C-9A07-AE12B5340C88}" srcId="{7FC20FBC-C8F2-3B45-ACF3-A334BC5B58D5}" destId="{5012C2AC-A917-B34D-B1BA-25492A411BDE}" srcOrd="4" destOrd="0" parTransId="{5EA7EA10-FE7B-E241-AE5F-787ABBA9386A}" sibTransId="{13FAE897-6D32-4343-8D52-D26C66DCE3E8}"/>
    <dgm:cxn modelId="{DE259DF2-B64D-2546-AFB8-C62279D3F8FD}" type="presOf" srcId="{14796169-D406-7A44-AD8E-BBAB13BFB22F}" destId="{234C5439-2EFE-EF42-9B46-D176FB87271A}" srcOrd="0" destOrd="0" presId="urn:microsoft.com/office/officeart/2005/8/layout/vProcess5"/>
    <dgm:cxn modelId="{6A977B73-5AA7-CA4A-B01D-E47A5E012E3A}" type="presParOf" srcId="{1CE0841A-07B8-CE44-9BC7-2395AD8ABAF2}" destId="{583B2271-3CA2-9546-B797-1AD322E8CE03}" srcOrd="0" destOrd="0" presId="urn:microsoft.com/office/officeart/2005/8/layout/vProcess5"/>
    <dgm:cxn modelId="{9A3E174E-730F-E544-840F-2D08A158AD4E}" type="presParOf" srcId="{1CE0841A-07B8-CE44-9BC7-2395AD8ABAF2}" destId="{21A1D494-100C-814D-8A89-6EA1D5D1FFB0}" srcOrd="1" destOrd="0" presId="urn:microsoft.com/office/officeart/2005/8/layout/vProcess5"/>
    <dgm:cxn modelId="{75F9ED9D-12D6-ED4A-9597-7DFB47A6EF45}" type="presParOf" srcId="{1CE0841A-07B8-CE44-9BC7-2395AD8ABAF2}" destId="{7C0E710B-22B5-EB40-A1C9-737BA1F96CB9}" srcOrd="2" destOrd="0" presId="urn:microsoft.com/office/officeart/2005/8/layout/vProcess5"/>
    <dgm:cxn modelId="{1F4ED307-B5F6-A243-A381-EA947142FF17}" type="presParOf" srcId="{1CE0841A-07B8-CE44-9BC7-2395AD8ABAF2}" destId="{234C5439-2EFE-EF42-9B46-D176FB87271A}" srcOrd="3" destOrd="0" presId="urn:microsoft.com/office/officeart/2005/8/layout/vProcess5"/>
    <dgm:cxn modelId="{BF69175A-5285-8447-B5E2-6EC437B4340C}" type="presParOf" srcId="{1CE0841A-07B8-CE44-9BC7-2395AD8ABAF2}" destId="{7E83675E-900C-0249-9DA6-5633EBCFE84E}" srcOrd="4" destOrd="0" presId="urn:microsoft.com/office/officeart/2005/8/layout/vProcess5"/>
    <dgm:cxn modelId="{52C130D3-3C23-4C41-8DFB-FBBFF9319B21}" type="presParOf" srcId="{1CE0841A-07B8-CE44-9BC7-2395AD8ABAF2}" destId="{0392451E-C60F-1A47-AEFF-FB4886222B38}" srcOrd="5" destOrd="0" presId="urn:microsoft.com/office/officeart/2005/8/layout/vProcess5"/>
    <dgm:cxn modelId="{245D92D4-78BB-254A-8FD7-21573AB41120}" type="presParOf" srcId="{1CE0841A-07B8-CE44-9BC7-2395AD8ABAF2}" destId="{9EB5C2BF-FF22-A24D-8EB9-082C6D28F9D2}" srcOrd="6" destOrd="0" presId="urn:microsoft.com/office/officeart/2005/8/layout/vProcess5"/>
    <dgm:cxn modelId="{0799DB3A-358F-F24A-B755-3FABE922B7A3}" type="presParOf" srcId="{1CE0841A-07B8-CE44-9BC7-2395AD8ABAF2}" destId="{E147BE7E-1F57-6E41-BBCF-A4A0D530F798}" srcOrd="7" destOrd="0" presId="urn:microsoft.com/office/officeart/2005/8/layout/vProcess5"/>
    <dgm:cxn modelId="{02E7492A-F467-F844-AB25-EDDD1990D8EE}" type="presParOf" srcId="{1CE0841A-07B8-CE44-9BC7-2395AD8ABAF2}" destId="{7BDC58EE-7FDA-8B4F-AC75-8387153C6819}" srcOrd="8" destOrd="0" presId="urn:microsoft.com/office/officeart/2005/8/layout/vProcess5"/>
    <dgm:cxn modelId="{6B2B2CC3-7196-DF41-A391-29003D7B2C37}" type="presParOf" srcId="{1CE0841A-07B8-CE44-9BC7-2395AD8ABAF2}" destId="{B9BB46DB-7D39-A14C-85C3-E9DB91F3F387}" srcOrd="9" destOrd="0" presId="urn:microsoft.com/office/officeart/2005/8/layout/vProcess5"/>
    <dgm:cxn modelId="{CF4A19DF-9EBB-EB46-944B-7CD55D8175F8}" type="presParOf" srcId="{1CE0841A-07B8-CE44-9BC7-2395AD8ABAF2}" destId="{D6A1A3B4-176C-5E4F-A166-BD65236E4CF3}" srcOrd="10" destOrd="0" presId="urn:microsoft.com/office/officeart/2005/8/layout/vProcess5"/>
    <dgm:cxn modelId="{DB5DB82C-7D64-7147-98C8-2A32A9364A00}" type="presParOf" srcId="{1CE0841A-07B8-CE44-9BC7-2395AD8ABAF2}" destId="{9FCD7E02-02B2-A74E-A741-2D473BFCFCE1}" srcOrd="11" destOrd="0" presId="urn:microsoft.com/office/officeart/2005/8/layout/vProcess5"/>
    <dgm:cxn modelId="{E259F3B3-0D7B-0F4B-8645-58879102831D}" type="presParOf" srcId="{1CE0841A-07B8-CE44-9BC7-2395AD8ABAF2}" destId="{87CA6B72-8181-DD46-AE62-22B1750F6ED3}" srcOrd="12" destOrd="0" presId="urn:microsoft.com/office/officeart/2005/8/layout/vProcess5"/>
    <dgm:cxn modelId="{DE6EEF54-A5C7-494C-92AE-456400120229}" type="presParOf" srcId="{1CE0841A-07B8-CE44-9BC7-2395AD8ABAF2}" destId="{A7BAEE3F-9F35-BC42-9757-1815CF9864B8}" srcOrd="13" destOrd="0" presId="urn:microsoft.com/office/officeart/2005/8/layout/vProcess5"/>
    <dgm:cxn modelId="{387672C9-5E36-9B43-B44F-37260BED83EA}" type="presParOf" srcId="{1CE0841A-07B8-CE44-9BC7-2395AD8ABAF2}" destId="{22038328-9C30-1D4D-B540-4C95003D31E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54DCDCD-79CD-A34C-82F6-A8512E87A837}" type="doc">
      <dgm:prSet loTypeId="urn:microsoft.com/office/officeart/2005/8/layout/chevron2" loCatId="process" qsTypeId="urn:microsoft.com/office/officeart/2005/8/quickstyle/simple1#12" qsCatId="simple" csTypeId="urn:microsoft.com/office/officeart/2005/8/colors/colorful3#12" csCatId="colorful" phldr="1"/>
      <dgm:spPr/>
      <dgm:t>
        <a:bodyPr/>
        <a:lstStyle/>
        <a:p>
          <a:endParaRPr lang="tr-TR"/>
        </a:p>
      </dgm:t>
    </dgm:pt>
    <dgm:pt modelId="{30DDDD8C-216E-314B-9D1A-C6F2D4D2D522}">
      <dgm:prSet/>
      <dgm:spPr/>
      <dgm:t>
        <a:bodyPr/>
        <a:lstStyle/>
        <a:p>
          <a:r>
            <a:rPr lang="tr-TR" b="1" dirty="0"/>
            <a:t>Ders Muafiyeti</a:t>
          </a:r>
          <a:endParaRPr lang="tr-TR" dirty="0"/>
        </a:p>
      </dgm:t>
    </dgm:pt>
    <dgm:pt modelId="{264A6F49-4010-124C-829F-39929AB2B1FB}" type="parTrans" cxnId="{742CC3CC-795F-F04E-BC9D-356936EC880F}">
      <dgm:prSet/>
      <dgm:spPr/>
      <dgm:t>
        <a:bodyPr/>
        <a:lstStyle/>
        <a:p>
          <a:endParaRPr lang="tr-TR"/>
        </a:p>
      </dgm:t>
    </dgm:pt>
    <dgm:pt modelId="{8BFCF44A-19A8-684F-8203-7920BB897C6F}" type="sibTrans" cxnId="{742CC3CC-795F-F04E-BC9D-356936EC880F}">
      <dgm:prSet/>
      <dgm:spPr/>
      <dgm:t>
        <a:bodyPr/>
        <a:lstStyle/>
        <a:p>
          <a:endParaRPr lang="tr-TR"/>
        </a:p>
      </dgm:t>
    </dgm:pt>
    <dgm:pt modelId="{39A82D6F-14D0-024B-B1C2-BE7E90D54A6B}">
      <dgm:prSet/>
      <dgm:spPr/>
      <dgm:t>
        <a:bodyPr/>
        <a:lstStyle/>
        <a:p>
          <a:r>
            <a:rPr lang="tr-TR" b="1" i="0" dirty="0"/>
            <a:t>Başvuru Dönemi</a:t>
          </a:r>
          <a:endParaRPr lang="tr-TR" dirty="0"/>
        </a:p>
      </dgm:t>
    </dgm:pt>
    <dgm:pt modelId="{9BC12492-28E8-F04D-A587-74FD703673ED}" type="parTrans" cxnId="{33C9D285-8ED0-0846-B90B-2048E337C421}">
      <dgm:prSet/>
      <dgm:spPr/>
      <dgm:t>
        <a:bodyPr/>
        <a:lstStyle/>
        <a:p>
          <a:endParaRPr lang="tr-TR"/>
        </a:p>
      </dgm:t>
    </dgm:pt>
    <dgm:pt modelId="{0102246C-9F58-6A45-9446-A0C037F591D7}" type="sibTrans" cxnId="{33C9D285-8ED0-0846-B90B-2048E337C421}">
      <dgm:prSet/>
      <dgm:spPr/>
      <dgm:t>
        <a:bodyPr/>
        <a:lstStyle/>
        <a:p>
          <a:endParaRPr lang="tr-TR"/>
        </a:p>
      </dgm:t>
    </dgm:pt>
    <dgm:pt modelId="{A30B1CEE-BFB6-7C49-9699-FE511B5E189B}">
      <dgm:prSet/>
      <dgm:spPr/>
      <dgm:t>
        <a:bodyPr/>
        <a:lstStyle/>
        <a:p>
          <a:r>
            <a:rPr lang="tr-TR" dirty="0"/>
            <a:t>Muafiyet öğrencinin üniversiteye ilk kayıt olduğu dönem yapılabilir, ilerleyen dönemde yapılmaz.</a:t>
          </a:r>
        </a:p>
      </dgm:t>
    </dgm:pt>
    <dgm:pt modelId="{E0096C5B-CA82-0D4D-AD1B-459891A1DFC5}" type="parTrans" cxnId="{1D0FFE46-5764-2C45-BD9F-6B3446B3C525}">
      <dgm:prSet/>
      <dgm:spPr/>
      <dgm:t>
        <a:bodyPr/>
        <a:lstStyle/>
        <a:p>
          <a:endParaRPr lang="tr-TR"/>
        </a:p>
      </dgm:t>
    </dgm:pt>
    <dgm:pt modelId="{FC42BFE5-3B22-EE41-B0FE-CFC989044D0C}" type="sibTrans" cxnId="{1D0FFE46-5764-2C45-BD9F-6B3446B3C525}">
      <dgm:prSet/>
      <dgm:spPr/>
      <dgm:t>
        <a:bodyPr/>
        <a:lstStyle/>
        <a:p>
          <a:endParaRPr lang="tr-TR"/>
        </a:p>
      </dgm:t>
    </dgm:pt>
    <dgm:pt modelId="{55D0C7A3-F5D2-AE4D-8C17-5CEF82831927}">
      <dgm:prSet/>
      <dgm:spPr/>
      <dgm:t>
        <a:bodyPr/>
        <a:lstStyle/>
        <a:p>
          <a:r>
            <a:rPr lang="tr-TR" b="1" i="0" dirty="0"/>
            <a:t>Başvuru Dilekçesi</a:t>
          </a:r>
          <a:endParaRPr lang="tr-TR" dirty="0"/>
        </a:p>
      </dgm:t>
    </dgm:pt>
    <dgm:pt modelId="{0BCCF2A0-BA79-5848-856A-B734614D1AE4}" type="parTrans" cxnId="{2B2D5D32-87A8-2A4A-9C68-06D334362C71}">
      <dgm:prSet/>
      <dgm:spPr/>
      <dgm:t>
        <a:bodyPr/>
        <a:lstStyle/>
        <a:p>
          <a:endParaRPr lang="tr-TR"/>
        </a:p>
      </dgm:t>
    </dgm:pt>
    <dgm:pt modelId="{B069373D-6AEC-284A-BEC5-180BBB331DE4}" type="sibTrans" cxnId="{2B2D5D32-87A8-2A4A-9C68-06D334362C71}">
      <dgm:prSet/>
      <dgm:spPr/>
      <dgm:t>
        <a:bodyPr/>
        <a:lstStyle/>
        <a:p>
          <a:endParaRPr lang="tr-TR"/>
        </a:p>
      </dgm:t>
    </dgm:pt>
    <dgm:pt modelId="{9292D18C-6698-644F-86DE-0FB4E511ECC8}">
      <dgm:prSet custT="1"/>
      <dgm:spPr/>
      <dgm:t>
        <a:bodyPr/>
        <a:lstStyle/>
        <a:p>
          <a:r>
            <a:rPr lang="tr-TR" sz="1300" dirty="0"/>
            <a:t>Ders muafiyeti, öğrencilerin daha önce Yüksek Öğretim Kurumlarından alıp başardığı Güz ve Bahar yarıyılındaki bütün derslerin, yeni kaydolduğu programda veya kurumda geçerli sayılmasıdır</a:t>
          </a:r>
        </a:p>
      </dgm:t>
    </dgm:pt>
    <dgm:pt modelId="{3606A6CF-070D-0B41-B71C-73E321707B71}" type="parTrans" cxnId="{B723913D-8076-5B47-89CB-F1B5824FA7FB}">
      <dgm:prSet/>
      <dgm:spPr/>
      <dgm:t>
        <a:bodyPr/>
        <a:lstStyle/>
        <a:p>
          <a:endParaRPr lang="tr-TR"/>
        </a:p>
      </dgm:t>
    </dgm:pt>
    <dgm:pt modelId="{2D6D6CFA-82DC-794B-B4E8-90095C59258F}" type="sibTrans" cxnId="{B723913D-8076-5B47-89CB-F1B5824FA7FB}">
      <dgm:prSet/>
      <dgm:spPr/>
      <dgm:t>
        <a:bodyPr/>
        <a:lstStyle/>
        <a:p>
          <a:endParaRPr lang="tr-TR"/>
        </a:p>
      </dgm:t>
    </dgm:pt>
    <dgm:pt modelId="{27C78E5D-1BA8-D643-B153-5779B18E928B}">
      <dgm:prSet/>
      <dgm:spPr/>
      <dgm:t>
        <a:bodyPr/>
        <a:lstStyle/>
        <a:p>
          <a:r>
            <a:rPr lang="tr-TR" b="0" i="0" dirty="0"/>
            <a:t>Başvurular web sayfası üzerinden duyurulur genellikle kayıt haftasını takip eden hafta yapılır. </a:t>
          </a:r>
          <a:endParaRPr lang="tr-TR" dirty="0"/>
        </a:p>
      </dgm:t>
    </dgm:pt>
    <dgm:pt modelId="{B2FB4B1F-3809-A94D-9800-397F68575E93}" type="parTrans" cxnId="{1F548B59-4896-6D42-AD4C-74EB13F0A707}">
      <dgm:prSet/>
      <dgm:spPr/>
      <dgm:t>
        <a:bodyPr/>
        <a:lstStyle/>
        <a:p>
          <a:endParaRPr lang="tr-TR"/>
        </a:p>
      </dgm:t>
    </dgm:pt>
    <dgm:pt modelId="{1CC3AB09-5D65-7445-8FEF-DCE4CA3C3437}" type="sibTrans" cxnId="{1F548B59-4896-6D42-AD4C-74EB13F0A707}">
      <dgm:prSet/>
      <dgm:spPr/>
      <dgm:t>
        <a:bodyPr/>
        <a:lstStyle/>
        <a:p>
          <a:endParaRPr lang="tr-TR"/>
        </a:p>
      </dgm:t>
    </dgm:pt>
    <dgm:pt modelId="{F4A34369-1EE6-524B-8FDB-7A5F3A0D09FE}">
      <dgm:prSet/>
      <dgm:spPr/>
      <dgm:t>
        <a:bodyPr/>
        <a:lstStyle/>
        <a:p>
          <a:r>
            <a:rPr lang="tr-TR" dirty="0"/>
            <a:t>Öğrenciler, muafiyet talebinde bulunmak için belirli bir dilekçe ve ek belgelerle başvuruda bulunmalıdır. Dilekçe, elden teslim edilmelidir.</a:t>
          </a:r>
        </a:p>
      </dgm:t>
    </dgm:pt>
    <dgm:pt modelId="{5AA68A9F-5EBC-F24F-BDE8-C6F16391ABF4}" type="parTrans" cxnId="{AD0FBF19-B115-9A41-9B60-4DD1ED143820}">
      <dgm:prSet/>
      <dgm:spPr/>
      <dgm:t>
        <a:bodyPr/>
        <a:lstStyle/>
        <a:p>
          <a:endParaRPr lang="tr-TR"/>
        </a:p>
      </dgm:t>
    </dgm:pt>
    <dgm:pt modelId="{C0F9B85F-344D-864C-9E70-E9727C28DF95}" type="sibTrans" cxnId="{AD0FBF19-B115-9A41-9B60-4DD1ED143820}">
      <dgm:prSet/>
      <dgm:spPr/>
      <dgm:t>
        <a:bodyPr/>
        <a:lstStyle/>
        <a:p>
          <a:endParaRPr lang="tr-TR"/>
        </a:p>
      </dgm:t>
    </dgm:pt>
    <dgm:pt modelId="{585E5FB1-6DE3-2A4D-A07E-29F22E27C752}">
      <dgm:prSet/>
      <dgm:spPr/>
      <dgm:t>
        <a:bodyPr/>
        <a:lstStyle/>
        <a:p>
          <a:r>
            <a:rPr lang="tr-TR" dirty="0"/>
            <a:t>Güncel Ders Kataloğu</a:t>
          </a:r>
        </a:p>
      </dgm:t>
    </dgm:pt>
    <dgm:pt modelId="{2FC9853C-0E4D-9D47-9364-612321B7DED7}" type="parTrans" cxnId="{87B34DA2-397E-5747-9088-BE0D104AB366}">
      <dgm:prSet/>
      <dgm:spPr/>
      <dgm:t>
        <a:bodyPr/>
        <a:lstStyle/>
        <a:p>
          <a:endParaRPr lang="tr-TR"/>
        </a:p>
      </dgm:t>
    </dgm:pt>
    <dgm:pt modelId="{5FC01654-16BF-2B44-8AE1-7F8AC77F0F1A}" type="sibTrans" cxnId="{87B34DA2-397E-5747-9088-BE0D104AB366}">
      <dgm:prSet/>
      <dgm:spPr/>
      <dgm:t>
        <a:bodyPr/>
        <a:lstStyle/>
        <a:p>
          <a:endParaRPr lang="tr-TR"/>
        </a:p>
      </dgm:t>
    </dgm:pt>
    <dgm:pt modelId="{C1DB0E45-0218-A449-B805-E30AD0A438EE}">
      <dgm:prSet/>
      <dgm:spPr/>
      <dgm:t>
        <a:bodyPr/>
        <a:lstStyle/>
        <a:p>
          <a:pPr>
            <a:buFont typeface="Arial" panose="020B0604020202020204" pitchFamily="34" charset="0"/>
            <a:buChar char="•"/>
          </a:pPr>
          <a:r>
            <a:rPr lang="tr-TR" b="0" i="0" dirty="0"/>
            <a:t>Ders muafiyeti başvurunuzda gerekli olan ders içeriklerinin doğruluğunu ve geçerliliğini kanıtlamak için önemlidir.</a:t>
          </a:r>
          <a:endParaRPr lang="tr-TR" dirty="0"/>
        </a:p>
      </dgm:t>
    </dgm:pt>
    <dgm:pt modelId="{1BD9FEBC-E540-E042-A0B1-E278E576D5C3}" type="parTrans" cxnId="{56C74421-1E5E-324E-8C2A-48492E21EC49}">
      <dgm:prSet/>
      <dgm:spPr/>
      <dgm:t>
        <a:bodyPr/>
        <a:lstStyle/>
        <a:p>
          <a:endParaRPr lang="tr-TR"/>
        </a:p>
      </dgm:t>
    </dgm:pt>
    <dgm:pt modelId="{25CBDB3B-0DE8-4F40-A619-280C748D7E62}" type="sibTrans" cxnId="{56C74421-1E5E-324E-8C2A-48492E21EC49}">
      <dgm:prSet/>
      <dgm:spPr/>
      <dgm:t>
        <a:bodyPr/>
        <a:lstStyle/>
        <a:p>
          <a:endParaRPr lang="tr-TR"/>
        </a:p>
      </dgm:t>
    </dgm:pt>
    <dgm:pt modelId="{156D5F93-3DD0-4E48-A3CC-14F63F58D58B}" type="pres">
      <dgm:prSet presAssocID="{354DCDCD-79CD-A34C-82F6-A8512E87A837}" presName="linearFlow" presStyleCnt="0">
        <dgm:presLayoutVars>
          <dgm:dir/>
          <dgm:animLvl val="lvl"/>
          <dgm:resizeHandles val="exact"/>
        </dgm:presLayoutVars>
      </dgm:prSet>
      <dgm:spPr/>
      <dgm:t>
        <a:bodyPr/>
        <a:lstStyle/>
        <a:p>
          <a:endParaRPr lang="tr-TR"/>
        </a:p>
      </dgm:t>
    </dgm:pt>
    <dgm:pt modelId="{16C79142-FC3A-1A48-B13E-664517239F8D}" type="pres">
      <dgm:prSet presAssocID="{30DDDD8C-216E-314B-9D1A-C6F2D4D2D522}" presName="composite" presStyleCnt="0"/>
      <dgm:spPr/>
    </dgm:pt>
    <dgm:pt modelId="{74517E29-520A-754D-B185-08714D386C25}" type="pres">
      <dgm:prSet presAssocID="{30DDDD8C-216E-314B-9D1A-C6F2D4D2D522}" presName="parentText" presStyleLbl="alignNode1" presStyleIdx="0" presStyleCnt="4">
        <dgm:presLayoutVars>
          <dgm:chMax val="1"/>
          <dgm:bulletEnabled val="1"/>
        </dgm:presLayoutVars>
      </dgm:prSet>
      <dgm:spPr/>
      <dgm:t>
        <a:bodyPr/>
        <a:lstStyle/>
        <a:p>
          <a:endParaRPr lang="tr-TR"/>
        </a:p>
      </dgm:t>
    </dgm:pt>
    <dgm:pt modelId="{F251CEAA-6C1B-7C44-A6C5-D4202F34C271}" type="pres">
      <dgm:prSet presAssocID="{30DDDD8C-216E-314B-9D1A-C6F2D4D2D522}" presName="descendantText" presStyleLbl="alignAcc1" presStyleIdx="0" presStyleCnt="4">
        <dgm:presLayoutVars>
          <dgm:bulletEnabled val="1"/>
        </dgm:presLayoutVars>
      </dgm:prSet>
      <dgm:spPr/>
      <dgm:t>
        <a:bodyPr/>
        <a:lstStyle/>
        <a:p>
          <a:endParaRPr lang="tr-TR"/>
        </a:p>
      </dgm:t>
    </dgm:pt>
    <dgm:pt modelId="{7C129B21-3B60-7D48-8B33-3A220BACB891}" type="pres">
      <dgm:prSet presAssocID="{8BFCF44A-19A8-684F-8203-7920BB897C6F}" presName="sp" presStyleCnt="0"/>
      <dgm:spPr/>
    </dgm:pt>
    <dgm:pt modelId="{16050A29-6323-4C4D-B4AC-9B662438FCD2}" type="pres">
      <dgm:prSet presAssocID="{39A82D6F-14D0-024B-B1C2-BE7E90D54A6B}" presName="composite" presStyleCnt="0"/>
      <dgm:spPr/>
    </dgm:pt>
    <dgm:pt modelId="{BA12B451-0375-9A41-83A0-2E0402BFFAA0}" type="pres">
      <dgm:prSet presAssocID="{39A82D6F-14D0-024B-B1C2-BE7E90D54A6B}" presName="parentText" presStyleLbl="alignNode1" presStyleIdx="1" presStyleCnt="4">
        <dgm:presLayoutVars>
          <dgm:chMax val="1"/>
          <dgm:bulletEnabled val="1"/>
        </dgm:presLayoutVars>
      </dgm:prSet>
      <dgm:spPr/>
      <dgm:t>
        <a:bodyPr/>
        <a:lstStyle/>
        <a:p>
          <a:endParaRPr lang="tr-TR"/>
        </a:p>
      </dgm:t>
    </dgm:pt>
    <dgm:pt modelId="{A83789D3-B680-7C49-BCFC-5E2FC3388EB3}" type="pres">
      <dgm:prSet presAssocID="{39A82D6F-14D0-024B-B1C2-BE7E90D54A6B}" presName="descendantText" presStyleLbl="alignAcc1" presStyleIdx="1" presStyleCnt="4">
        <dgm:presLayoutVars>
          <dgm:bulletEnabled val="1"/>
        </dgm:presLayoutVars>
      </dgm:prSet>
      <dgm:spPr/>
      <dgm:t>
        <a:bodyPr/>
        <a:lstStyle/>
        <a:p>
          <a:endParaRPr lang="tr-TR"/>
        </a:p>
      </dgm:t>
    </dgm:pt>
    <dgm:pt modelId="{851F526C-F1AE-AC4F-AC0D-B25D499C3E02}" type="pres">
      <dgm:prSet presAssocID="{0102246C-9F58-6A45-9446-A0C037F591D7}" presName="sp" presStyleCnt="0"/>
      <dgm:spPr/>
    </dgm:pt>
    <dgm:pt modelId="{F3A25FC8-80AB-4C49-B372-CB1142E5E91E}" type="pres">
      <dgm:prSet presAssocID="{55D0C7A3-F5D2-AE4D-8C17-5CEF82831927}" presName="composite" presStyleCnt="0"/>
      <dgm:spPr/>
    </dgm:pt>
    <dgm:pt modelId="{19786C32-3B76-484F-B2B1-117067E0E1FE}" type="pres">
      <dgm:prSet presAssocID="{55D0C7A3-F5D2-AE4D-8C17-5CEF82831927}" presName="parentText" presStyleLbl="alignNode1" presStyleIdx="2" presStyleCnt="4">
        <dgm:presLayoutVars>
          <dgm:chMax val="1"/>
          <dgm:bulletEnabled val="1"/>
        </dgm:presLayoutVars>
      </dgm:prSet>
      <dgm:spPr/>
      <dgm:t>
        <a:bodyPr/>
        <a:lstStyle/>
        <a:p>
          <a:endParaRPr lang="tr-TR"/>
        </a:p>
      </dgm:t>
    </dgm:pt>
    <dgm:pt modelId="{16FF6AB3-E67F-6E4B-9C37-D8F8D37AF982}" type="pres">
      <dgm:prSet presAssocID="{55D0C7A3-F5D2-AE4D-8C17-5CEF82831927}" presName="descendantText" presStyleLbl="alignAcc1" presStyleIdx="2" presStyleCnt="4">
        <dgm:presLayoutVars>
          <dgm:bulletEnabled val="1"/>
        </dgm:presLayoutVars>
      </dgm:prSet>
      <dgm:spPr/>
      <dgm:t>
        <a:bodyPr/>
        <a:lstStyle/>
        <a:p>
          <a:endParaRPr lang="tr-TR"/>
        </a:p>
      </dgm:t>
    </dgm:pt>
    <dgm:pt modelId="{CEFAECB4-6405-434C-A0D7-3D068D1E631E}" type="pres">
      <dgm:prSet presAssocID="{B069373D-6AEC-284A-BEC5-180BBB331DE4}" presName="sp" presStyleCnt="0"/>
      <dgm:spPr/>
    </dgm:pt>
    <dgm:pt modelId="{AAE6A285-E36A-1249-B4C5-7AEF5F40A249}" type="pres">
      <dgm:prSet presAssocID="{585E5FB1-6DE3-2A4D-A07E-29F22E27C752}" presName="composite" presStyleCnt="0"/>
      <dgm:spPr/>
    </dgm:pt>
    <dgm:pt modelId="{DBFA2E82-2256-5B43-B52F-16E7A9473186}" type="pres">
      <dgm:prSet presAssocID="{585E5FB1-6DE3-2A4D-A07E-29F22E27C752}" presName="parentText" presStyleLbl="alignNode1" presStyleIdx="3" presStyleCnt="4">
        <dgm:presLayoutVars>
          <dgm:chMax val="1"/>
          <dgm:bulletEnabled val="1"/>
        </dgm:presLayoutVars>
      </dgm:prSet>
      <dgm:spPr/>
      <dgm:t>
        <a:bodyPr/>
        <a:lstStyle/>
        <a:p>
          <a:endParaRPr lang="tr-TR"/>
        </a:p>
      </dgm:t>
    </dgm:pt>
    <dgm:pt modelId="{2B8D84E1-4859-F645-AA91-0DF1BF701CB0}" type="pres">
      <dgm:prSet presAssocID="{585E5FB1-6DE3-2A4D-A07E-29F22E27C752}" presName="descendantText" presStyleLbl="alignAcc1" presStyleIdx="3" presStyleCnt="4">
        <dgm:presLayoutVars>
          <dgm:bulletEnabled val="1"/>
        </dgm:presLayoutVars>
      </dgm:prSet>
      <dgm:spPr/>
      <dgm:t>
        <a:bodyPr/>
        <a:lstStyle/>
        <a:p>
          <a:endParaRPr lang="tr-TR"/>
        </a:p>
      </dgm:t>
    </dgm:pt>
  </dgm:ptLst>
  <dgm:cxnLst>
    <dgm:cxn modelId="{121EC6F8-B171-F340-840A-8D9A028685A6}" type="presOf" srcId="{27C78E5D-1BA8-D643-B153-5779B18E928B}" destId="{A83789D3-B680-7C49-BCFC-5E2FC3388EB3}" srcOrd="0" destOrd="0" presId="urn:microsoft.com/office/officeart/2005/8/layout/chevron2"/>
    <dgm:cxn modelId="{2B2D5D32-87A8-2A4A-9C68-06D334362C71}" srcId="{354DCDCD-79CD-A34C-82F6-A8512E87A837}" destId="{55D0C7A3-F5D2-AE4D-8C17-5CEF82831927}" srcOrd="2" destOrd="0" parTransId="{0BCCF2A0-BA79-5848-856A-B734614D1AE4}" sibTransId="{B069373D-6AEC-284A-BEC5-180BBB331DE4}"/>
    <dgm:cxn modelId="{56C74421-1E5E-324E-8C2A-48492E21EC49}" srcId="{585E5FB1-6DE3-2A4D-A07E-29F22E27C752}" destId="{C1DB0E45-0218-A449-B805-E30AD0A438EE}" srcOrd="0" destOrd="0" parTransId="{1BD9FEBC-E540-E042-A0B1-E278E576D5C3}" sibTransId="{25CBDB3B-0DE8-4F40-A619-280C748D7E62}"/>
    <dgm:cxn modelId="{742CC3CC-795F-F04E-BC9D-356936EC880F}" srcId="{354DCDCD-79CD-A34C-82F6-A8512E87A837}" destId="{30DDDD8C-216E-314B-9D1A-C6F2D4D2D522}" srcOrd="0" destOrd="0" parTransId="{264A6F49-4010-124C-829F-39929AB2B1FB}" sibTransId="{8BFCF44A-19A8-684F-8203-7920BB897C6F}"/>
    <dgm:cxn modelId="{3235C7D3-44CD-6B41-8442-0ED3AA8E5B22}" type="presOf" srcId="{39A82D6F-14D0-024B-B1C2-BE7E90D54A6B}" destId="{BA12B451-0375-9A41-83A0-2E0402BFFAA0}" srcOrd="0" destOrd="0" presId="urn:microsoft.com/office/officeart/2005/8/layout/chevron2"/>
    <dgm:cxn modelId="{B4BD8CA6-597A-6644-A418-9B345DF90B5D}" type="presOf" srcId="{F4A34369-1EE6-524B-8FDB-7A5F3A0D09FE}" destId="{16FF6AB3-E67F-6E4B-9C37-D8F8D37AF982}" srcOrd="0" destOrd="0" presId="urn:microsoft.com/office/officeart/2005/8/layout/chevron2"/>
    <dgm:cxn modelId="{459472D0-C2C1-0747-AE9A-BF8ACBE4D8FA}" type="presOf" srcId="{55D0C7A3-F5D2-AE4D-8C17-5CEF82831927}" destId="{19786C32-3B76-484F-B2B1-117067E0E1FE}" srcOrd="0" destOrd="0" presId="urn:microsoft.com/office/officeart/2005/8/layout/chevron2"/>
    <dgm:cxn modelId="{33C9D285-8ED0-0846-B90B-2048E337C421}" srcId="{354DCDCD-79CD-A34C-82F6-A8512E87A837}" destId="{39A82D6F-14D0-024B-B1C2-BE7E90D54A6B}" srcOrd="1" destOrd="0" parTransId="{9BC12492-28E8-F04D-A587-74FD703673ED}" sibTransId="{0102246C-9F58-6A45-9446-A0C037F591D7}"/>
    <dgm:cxn modelId="{1F548B59-4896-6D42-AD4C-74EB13F0A707}" srcId="{39A82D6F-14D0-024B-B1C2-BE7E90D54A6B}" destId="{27C78E5D-1BA8-D643-B153-5779B18E928B}" srcOrd="0" destOrd="0" parTransId="{B2FB4B1F-3809-A94D-9800-397F68575E93}" sibTransId="{1CC3AB09-5D65-7445-8FEF-DCE4CA3C3437}"/>
    <dgm:cxn modelId="{54CAECEC-2D34-5C46-A676-2F26C0BF4080}" type="presOf" srcId="{C1DB0E45-0218-A449-B805-E30AD0A438EE}" destId="{2B8D84E1-4859-F645-AA91-0DF1BF701CB0}" srcOrd="0" destOrd="0" presId="urn:microsoft.com/office/officeart/2005/8/layout/chevron2"/>
    <dgm:cxn modelId="{87B34DA2-397E-5747-9088-BE0D104AB366}" srcId="{354DCDCD-79CD-A34C-82F6-A8512E87A837}" destId="{585E5FB1-6DE3-2A4D-A07E-29F22E27C752}" srcOrd="3" destOrd="0" parTransId="{2FC9853C-0E4D-9D47-9364-612321B7DED7}" sibTransId="{5FC01654-16BF-2B44-8AE1-7F8AC77F0F1A}"/>
    <dgm:cxn modelId="{0BE4C9D6-D04B-DE4D-A922-40A17D0B0654}" type="presOf" srcId="{30DDDD8C-216E-314B-9D1A-C6F2D4D2D522}" destId="{74517E29-520A-754D-B185-08714D386C25}" srcOrd="0" destOrd="0" presId="urn:microsoft.com/office/officeart/2005/8/layout/chevron2"/>
    <dgm:cxn modelId="{1D0FFE46-5764-2C45-BD9F-6B3446B3C525}" srcId="{39A82D6F-14D0-024B-B1C2-BE7E90D54A6B}" destId="{A30B1CEE-BFB6-7C49-9699-FE511B5E189B}" srcOrd="1" destOrd="0" parTransId="{E0096C5B-CA82-0D4D-AD1B-459891A1DFC5}" sibTransId="{FC42BFE5-3B22-EE41-B0FE-CFC989044D0C}"/>
    <dgm:cxn modelId="{6D6D2196-D340-CE4E-9E00-DA8443738DF2}" type="presOf" srcId="{A30B1CEE-BFB6-7C49-9699-FE511B5E189B}" destId="{A83789D3-B680-7C49-BCFC-5E2FC3388EB3}" srcOrd="0" destOrd="1" presId="urn:microsoft.com/office/officeart/2005/8/layout/chevron2"/>
    <dgm:cxn modelId="{D36175ED-FBC6-BD43-8561-C14C05BCA185}" type="presOf" srcId="{354DCDCD-79CD-A34C-82F6-A8512E87A837}" destId="{156D5F93-3DD0-4E48-A3CC-14F63F58D58B}" srcOrd="0" destOrd="0" presId="urn:microsoft.com/office/officeart/2005/8/layout/chevron2"/>
    <dgm:cxn modelId="{CE7B59D1-1215-7142-8EF3-3EACC238BD6F}" type="presOf" srcId="{585E5FB1-6DE3-2A4D-A07E-29F22E27C752}" destId="{DBFA2E82-2256-5B43-B52F-16E7A9473186}" srcOrd="0" destOrd="0" presId="urn:microsoft.com/office/officeart/2005/8/layout/chevron2"/>
    <dgm:cxn modelId="{B723913D-8076-5B47-89CB-F1B5824FA7FB}" srcId="{30DDDD8C-216E-314B-9D1A-C6F2D4D2D522}" destId="{9292D18C-6698-644F-86DE-0FB4E511ECC8}" srcOrd="0" destOrd="0" parTransId="{3606A6CF-070D-0B41-B71C-73E321707B71}" sibTransId="{2D6D6CFA-82DC-794B-B4E8-90095C59258F}"/>
    <dgm:cxn modelId="{AD0FBF19-B115-9A41-9B60-4DD1ED143820}" srcId="{55D0C7A3-F5D2-AE4D-8C17-5CEF82831927}" destId="{F4A34369-1EE6-524B-8FDB-7A5F3A0D09FE}" srcOrd="0" destOrd="0" parTransId="{5AA68A9F-5EBC-F24F-BDE8-C6F16391ABF4}" sibTransId="{C0F9B85F-344D-864C-9E70-E9727C28DF95}"/>
    <dgm:cxn modelId="{C2214E19-A9FD-D84F-A209-FEF5689B8C8B}" type="presOf" srcId="{9292D18C-6698-644F-86DE-0FB4E511ECC8}" destId="{F251CEAA-6C1B-7C44-A6C5-D4202F34C271}" srcOrd="0" destOrd="0" presId="urn:microsoft.com/office/officeart/2005/8/layout/chevron2"/>
    <dgm:cxn modelId="{7C01CAE4-7C7C-094A-B69C-ABC4354C0F57}" type="presParOf" srcId="{156D5F93-3DD0-4E48-A3CC-14F63F58D58B}" destId="{16C79142-FC3A-1A48-B13E-664517239F8D}" srcOrd="0" destOrd="0" presId="urn:microsoft.com/office/officeart/2005/8/layout/chevron2"/>
    <dgm:cxn modelId="{77FDFCD8-5D28-4A4B-85A1-ABC4E485C042}" type="presParOf" srcId="{16C79142-FC3A-1A48-B13E-664517239F8D}" destId="{74517E29-520A-754D-B185-08714D386C25}" srcOrd="0" destOrd="0" presId="urn:microsoft.com/office/officeart/2005/8/layout/chevron2"/>
    <dgm:cxn modelId="{40369ADB-C07A-8745-983D-BC744823E3D8}" type="presParOf" srcId="{16C79142-FC3A-1A48-B13E-664517239F8D}" destId="{F251CEAA-6C1B-7C44-A6C5-D4202F34C271}" srcOrd="1" destOrd="0" presId="urn:microsoft.com/office/officeart/2005/8/layout/chevron2"/>
    <dgm:cxn modelId="{55A2C5D5-78BD-CB4A-A91E-0E6FEB26A102}" type="presParOf" srcId="{156D5F93-3DD0-4E48-A3CC-14F63F58D58B}" destId="{7C129B21-3B60-7D48-8B33-3A220BACB891}" srcOrd="1" destOrd="0" presId="urn:microsoft.com/office/officeart/2005/8/layout/chevron2"/>
    <dgm:cxn modelId="{E26FD9CF-05A0-C747-800A-9121D0A1308F}" type="presParOf" srcId="{156D5F93-3DD0-4E48-A3CC-14F63F58D58B}" destId="{16050A29-6323-4C4D-B4AC-9B662438FCD2}" srcOrd="2" destOrd="0" presId="urn:microsoft.com/office/officeart/2005/8/layout/chevron2"/>
    <dgm:cxn modelId="{E32A3D72-BD81-3544-9886-0D1E37E45A98}" type="presParOf" srcId="{16050A29-6323-4C4D-B4AC-9B662438FCD2}" destId="{BA12B451-0375-9A41-83A0-2E0402BFFAA0}" srcOrd="0" destOrd="0" presId="urn:microsoft.com/office/officeart/2005/8/layout/chevron2"/>
    <dgm:cxn modelId="{DAE2CE1A-0F61-9F4F-963D-6FF196ED06F2}" type="presParOf" srcId="{16050A29-6323-4C4D-B4AC-9B662438FCD2}" destId="{A83789D3-B680-7C49-BCFC-5E2FC3388EB3}" srcOrd="1" destOrd="0" presId="urn:microsoft.com/office/officeart/2005/8/layout/chevron2"/>
    <dgm:cxn modelId="{91458AB6-2FCA-284E-A528-06B953670229}" type="presParOf" srcId="{156D5F93-3DD0-4E48-A3CC-14F63F58D58B}" destId="{851F526C-F1AE-AC4F-AC0D-B25D499C3E02}" srcOrd="3" destOrd="0" presId="urn:microsoft.com/office/officeart/2005/8/layout/chevron2"/>
    <dgm:cxn modelId="{636492B3-1AB0-F14D-A49D-5CF61451E67A}" type="presParOf" srcId="{156D5F93-3DD0-4E48-A3CC-14F63F58D58B}" destId="{F3A25FC8-80AB-4C49-B372-CB1142E5E91E}" srcOrd="4" destOrd="0" presId="urn:microsoft.com/office/officeart/2005/8/layout/chevron2"/>
    <dgm:cxn modelId="{78D21AE9-EE9A-8448-A323-FECD32481782}" type="presParOf" srcId="{F3A25FC8-80AB-4C49-B372-CB1142E5E91E}" destId="{19786C32-3B76-484F-B2B1-117067E0E1FE}" srcOrd="0" destOrd="0" presId="urn:microsoft.com/office/officeart/2005/8/layout/chevron2"/>
    <dgm:cxn modelId="{E2A0F3BC-B0C6-8348-8A75-BD527FCE0168}" type="presParOf" srcId="{F3A25FC8-80AB-4C49-B372-CB1142E5E91E}" destId="{16FF6AB3-E67F-6E4B-9C37-D8F8D37AF982}" srcOrd="1" destOrd="0" presId="urn:microsoft.com/office/officeart/2005/8/layout/chevron2"/>
    <dgm:cxn modelId="{86837199-2C58-4F41-9C3E-BEC92F425FBC}" type="presParOf" srcId="{156D5F93-3DD0-4E48-A3CC-14F63F58D58B}" destId="{CEFAECB4-6405-434C-A0D7-3D068D1E631E}" srcOrd="5" destOrd="0" presId="urn:microsoft.com/office/officeart/2005/8/layout/chevron2"/>
    <dgm:cxn modelId="{6048FA42-598C-CC46-89E2-9EAC67A10D89}" type="presParOf" srcId="{156D5F93-3DD0-4E48-A3CC-14F63F58D58B}" destId="{AAE6A285-E36A-1249-B4C5-7AEF5F40A249}" srcOrd="6" destOrd="0" presId="urn:microsoft.com/office/officeart/2005/8/layout/chevron2"/>
    <dgm:cxn modelId="{F7B78FA2-4126-1149-8D8E-BA1C1D492875}" type="presParOf" srcId="{AAE6A285-E36A-1249-B4C5-7AEF5F40A249}" destId="{DBFA2E82-2256-5B43-B52F-16E7A9473186}" srcOrd="0" destOrd="0" presId="urn:microsoft.com/office/officeart/2005/8/layout/chevron2"/>
    <dgm:cxn modelId="{83A36FD7-8191-8844-80E3-298027372001}" type="presParOf" srcId="{AAE6A285-E36A-1249-B4C5-7AEF5F40A249}" destId="{2B8D84E1-4859-F645-AA91-0DF1BF701CB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9DA4C35-47E3-7F48-B2D8-01FB9CB69E91}" type="doc">
      <dgm:prSet loTypeId="urn:microsoft.com/office/officeart/2005/8/layout/chevron2" loCatId="process" qsTypeId="urn:microsoft.com/office/officeart/2005/8/quickstyle/simple1#13" qsCatId="simple" csTypeId="urn:microsoft.com/office/officeart/2005/8/colors/colorful3#13" csCatId="colorful" phldr="1"/>
      <dgm:spPr/>
      <dgm:t>
        <a:bodyPr/>
        <a:lstStyle/>
        <a:p>
          <a:endParaRPr lang="tr-TR"/>
        </a:p>
      </dgm:t>
    </dgm:pt>
    <dgm:pt modelId="{B448073A-1E4A-9D4D-BED5-345194E69534}">
      <dgm:prSet/>
      <dgm:spPr/>
      <dgm:t>
        <a:bodyPr/>
        <a:lstStyle/>
        <a:p>
          <a:r>
            <a:rPr lang="tr-TR" b="1"/>
            <a:t>Devamsızlık</a:t>
          </a:r>
          <a:endParaRPr lang="tr-TR"/>
        </a:p>
      </dgm:t>
    </dgm:pt>
    <dgm:pt modelId="{174B167F-FBBC-6E48-861F-A805D71085CA}" type="parTrans" cxnId="{5374C08A-A0D5-5945-B7F5-FFA23934E11E}">
      <dgm:prSet/>
      <dgm:spPr/>
      <dgm:t>
        <a:bodyPr/>
        <a:lstStyle/>
        <a:p>
          <a:endParaRPr lang="tr-TR"/>
        </a:p>
      </dgm:t>
    </dgm:pt>
    <dgm:pt modelId="{73036EB9-3DA3-CB40-9BA6-D95B6935B165}" type="sibTrans" cxnId="{5374C08A-A0D5-5945-B7F5-FFA23934E11E}">
      <dgm:prSet/>
      <dgm:spPr/>
      <dgm:t>
        <a:bodyPr/>
        <a:lstStyle/>
        <a:p>
          <a:endParaRPr lang="tr-TR"/>
        </a:p>
      </dgm:t>
    </dgm:pt>
    <dgm:pt modelId="{528E7ADB-2B58-4E41-86D4-58DD2781BA93}">
      <dgm:prSet custT="1"/>
      <dgm:spPr/>
      <dgm:t>
        <a:bodyPr/>
        <a:lstStyle/>
        <a:p>
          <a:r>
            <a:rPr lang="tr-TR" sz="1600" dirty="0"/>
            <a:t>Öğrencilerin teorik derslerin %70'ine ve uygulamalı derslerin %80'ine devam etmeleri zorunludur.</a:t>
          </a:r>
        </a:p>
      </dgm:t>
    </dgm:pt>
    <dgm:pt modelId="{5AB57A21-CDC8-B541-B154-73E92B1113E7}" type="parTrans" cxnId="{81943BDF-A7A0-644C-A0D8-AE5B57D092F6}">
      <dgm:prSet/>
      <dgm:spPr/>
      <dgm:t>
        <a:bodyPr/>
        <a:lstStyle/>
        <a:p>
          <a:endParaRPr lang="tr-TR"/>
        </a:p>
      </dgm:t>
    </dgm:pt>
    <dgm:pt modelId="{3632745A-D17C-374D-ACEE-A5541BFD3BBC}" type="sibTrans" cxnId="{81943BDF-A7A0-644C-A0D8-AE5B57D092F6}">
      <dgm:prSet/>
      <dgm:spPr/>
      <dgm:t>
        <a:bodyPr/>
        <a:lstStyle/>
        <a:p>
          <a:endParaRPr lang="tr-TR"/>
        </a:p>
      </dgm:t>
    </dgm:pt>
    <dgm:pt modelId="{0C678E25-AA36-1C43-9541-92C24AF46AB7}">
      <dgm:prSet/>
      <dgm:spPr/>
      <dgm:t>
        <a:bodyPr/>
        <a:lstStyle/>
        <a:p>
          <a:r>
            <a:rPr lang="tr-TR" b="1" dirty="0"/>
            <a:t>Sağlık Raporu</a:t>
          </a:r>
          <a:endParaRPr lang="tr-TR" dirty="0"/>
        </a:p>
      </dgm:t>
    </dgm:pt>
    <dgm:pt modelId="{68158B3C-75D3-FD41-AE78-3BD67E4D672C}" type="parTrans" cxnId="{0622CCE9-911D-2D4F-9995-15B1A51EC1E7}">
      <dgm:prSet/>
      <dgm:spPr/>
      <dgm:t>
        <a:bodyPr/>
        <a:lstStyle/>
        <a:p>
          <a:endParaRPr lang="tr-TR"/>
        </a:p>
      </dgm:t>
    </dgm:pt>
    <dgm:pt modelId="{C5806CDD-5F57-8741-B234-D9B1CDA6096B}" type="sibTrans" cxnId="{0622CCE9-911D-2D4F-9995-15B1A51EC1E7}">
      <dgm:prSet/>
      <dgm:spPr/>
      <dgm:t>
        <a:bodyPr/>
        <a:lstStyle/>
        <a:p>
          <a:endParaRPr lang="tr-TR"/>
        </a:p>
      </dgm:t>
    </dgm:pt>
    <dgm:pt modelId="{7253E376-E0D2-F445-AFE2-5AA1AE4E51C7}">
      <dgm:prSet custT="1"/>
      <dgm:spPr/>
      <dgm:t>
        <a:bodyPr/>
        <a:lstStyle/>
        <a:p>
          <a:r>
            <a:rPr lang="tr-TR" sz="1400" dirty="0"/>
            <a:t>Öğrenciler raporlu olduğunda derslere giremez ancak rapor alan öğrenci devamlı sayılmaz.</a:t>
          </a:r>
        </a:p>
      </dgm:t>
    </dgm:pt>
    <dgm:pt modelId="{A7549839-FC9D-F943-AA93-F6CB765F635D}" type="parTrans" cxnId="{D53C3A7C-10E9-6642-BC31-B51D87D0BF6D}">
      <dgm:prSet/>
      <dgm:spPr/>
      <dgm:t>
        <a:bodyPr/>
        <a:lstStyle/>
        <a:p>
          <a:endParaRPr lang="tr-TR"/>
        </a:p>
      </dgm:t>
    </dgm:pt>
    <dgm:pt modelId="{64B5B9F3-9E93-9544-AE80-6A37A7C3E64B}" type="sibTrans" cxnId="{D53C3A7C-10E9-6642-BC31-B51D87D0BF6D}">
      <dgm:prSet/>
      <dgm:spPr/>
      <dgm:t>
        <a:bodyPr/>
        <a:lstStyle/>
        <a:p>
          <a:endParaRPr lang="tr-TR"/>
        </a:p>
      </dgm:t>
    </dgm:pt>
    <dgm:pt modelId="{4CC25640-4497-1843-B684-9682C158A7A0}">
      <dgm:prSet custT="1"/>
      <dgm:spPr/>
      <dgm:t>
        <a:bodyPr/>
        <a:lstStyle/>
        <a:p>
          <a:r>
            <a:rPr lang="tr-TR" sz="1400" dirty="0"/>
            <a:t>Öğrenci vize sınavlarında sağlık raporu en az 3 gün olduğu zaman sağlık raporunu 5 iş günü içerisinde ibraz etmesi durumunda mazeret sınavına girebilir ancak final ve bütünleme için sağlık raporu da olsa öğrenciye tekrar sınav hakkı tanınmaz.</a:t>
          </a:r>
        </a:p>
      </dgm:t>
    </dgm:pt>
    <dgm:pt modelId="{FC700A26-C7D7-5944-8A5B-9FA1362EB2DE}" type="parTrans" cxnId="{A9A05941-D691-A24D-8B7F-5AA1C695B951}">
      <dgm:prSet/>
      <dgm:spPr/>
      <dgm:t>
        <a:bodyPr/>
        <a:lstStyle/>
        <a:p>
          <a:endParaRPr lang="tr-TR"/>
        </a:p>
      </dgm:t>
    </dgm:pt>
    <dgm:pt modelId="{63F395CA-3C4D-FC41-8490-358DBCF7053F}" type="sibTrans" cxnId="{A9A05941-D691-A24D-8B7F-5AA1C695B951}">
      <dgm:prSet/>
      <dgm:spPr/>
      <dgm:t>
        <a:bodyPr/>
        <a:lstStyle/>
        <a:p>
          <a:endParaRPr lang="tr-TR"/>
        </a:p>
      </dgm:t>
    </dgm:pt>
    <dgm:pt modelId="{3698A4A3-E389-CF44-949A-95FC47D14F58}">
      <dgm:prSet/>
      <dgm:spPr/>
      <dgm:t>
        <a:bodyPr/>
        <a:lstStyle/>
        <a:p>
          <a:r>
            <a:rPr lang="tr-TR" b="1" dirty="0"/>
            <a:t>Sınav Hakkı</a:t>
          </a:r>
          <a:endParaRPr lang="tr-TR" dirty="0"/>
        </a:p>
      </dgm:t>
    </dgm:pt>
    <dgm:pt modelId="{67E23BD8-2601-2C4E-8F3A-1054EF52D80B}" type="parTrans" cxnId="{29D8E106-5E7F-6342-8924-20962D4E7FD3}">
      <dgm:prSet/>
      <dgm:spPr/>
      <dgm:t>
        <a:bodyPr/>
        <a:lstStyle/>
        <a:p>
          <a:endParaRPr lang="tr-TR"/>
        </a:p>
      </dgm:t>
    </dgm:pt>
    <dgm:pt modelId="{AE0F04F5-0BE9-9644-9DA8-E7EDCEE9C211}" type="sibTrans" cxnId="{29D8E106-5E7F-6342-8924-20962D4E7FD3}">
      <dgm:prSet/>
      <dgm:spPr/>
      <dgm:t>
        <a:bodyPr/>
        <a:lstStyle/>
        <a:p>
          <a:endParaRPr lang="tr-TR"/>
        </a:p>
      </dgm:t>
    </dgm:pt>
    <dgm:pt modelId="{C0FB7CF7-17DD-574F-81CC-1A6817F2C9C1}">
      <dgm:prSet custT="1"/>
      <dgm:spPr/>
      <dgm:t>
        <a:bodyPr/>
        <a:lstStyle/>
        <a:p>
          <a:r>
            <a:rPr lang="tr-TR" sz="1400" b="1" dirty="0"/>
            <a:t>Vize Sınavı</a:t>
          </a:r>
          <a:r>
            <a:rPr lang="tr-TR" sz="1400" dirty="0"/>
            <a:t>: %40</a:t>
          </a:r>
        </a:p>
      </dgm:t>
    </dgm:pt>
    <dgm:pt modelId="{993273FE-769B-D244-BD92-2C5C9ACC55CA}" type="parTrans" cxnId="{6C4C0354-AFFB-E842-983B-64A5CC0BBC7E}">
      <dgm:prSet/>
      <dgm:spPr/>
      <dgm:t>
        <a:bodyPr/>
        <a:lstStyle/>
        <a:p>
          <a:endParaRPr lang="tr-TR"/>
        </a:p>
      </dgm:t>
    </dgm:pt>
    <dgm:pt modelId="{84BFDF30-5319-9646-B402-E87109FD43E3}" type="sibTrans" cxnId="{6C4C0354-AFFB-E842-983B-64A5CC0BBC7E}">
      <dgm:prSet/>
      <dgm:spPr/>
      <dgm:t>
        <a:bodyPr/>
        <a:lstStyle/>
        <a:p>
          <a:endParaRPr lang="tr-TR"/>
        </a:p>
      </dgm:t>
    </dgm:pt>
    <dgm:pt modelId="{B74E5515-02CE-9F47-82B1-5EF98E40537C}">
      <dgm:prSet custT="1"/>
      <dgm:spPr/>
      <dgm:t>
        <a:bodyPr/>
        <a:lstStyle/>
        <a:p>
          <a:r>
            <a:rPr lang="tr-TR" sz="1400" b="1" dirty="0"/>
            <a:t>Final Sınavı</a:t>
          </a:r>
          <a:r>
            <a:rPr lang="tr-TR" sz="1400" dirty="0"/>
            <a:t>: %60</a:t>
          </a:r>
        </a:p>
      </dgm:t>
    </dgm:pt>
    <dgm:pt modelId="{795DA22E-5815-E74F-9E97-6AC8EDD82087}" type="parTrans" cxnId="{341050E4-712F-8B44-BD52-9038FCC87E36}">
      <dgm:prSet/>
      <dgm:spPr/>
      <dgm:t>
        <a:bodyPr/>
        <a:lstStyle/>
        <a:p>
          <a:endParaRPr lang="tr-TR"/>
        </a:p>
      </dgm:t>
    </dgm:pt>
    <dgm:pt modelId="{41B42C53-99CB-464A-AC7A-3C32E25661B6}" type="sibTrans" cxnId="{341050E4-712F-8B44-BD52-9038FCC87E36}">
      <dgm:prSet/>
      <dgm:spPr/>
      <dgm:t>
        <a:bodyPr/>
        <a:lstStyle/>
        <a:p>
          <a:endParaRPr lang="tr-TR"/>
        </a:p>
      </dgm:t>
    </dgm:pt>
    <dgm:pt modelId="{0E511BF2-A96C-2F42-8640-E6377FF3C193}">
      <dgm:prSet custT="1"/>
      <dgm:spPr/>
      <dgm:t>
        <a:bodyPr/>
        <a:lstStyle/>
        <a:p>
          <a:r>
            <a:rPr lang="tr-TR" sz="1400" dirty="0"/>
            <a:t>Öğrenciler, final sınavından başarılı olmalıdır.</a:t>
          </a:r>
        </a:p>
      </dgm:t>
    </dgm:pt>
    <dgm:pt modelId="{6908E0B6-F0C6-914A-BF97-97998BE23220}" type="parTrans" cxnId="{F7F9705D-7778-314C-BE04-B8D89BAD64D4}">
      <dgm:prSet/>
      <dgm:spPr/>
      <dgm:t>
        <a:bodyPr/>
        <a:lstStyle/>
        <a:p>
          <a:endParaRPr lang="tr-TR"/>
        </a:p>
      </dgm:t>
    </dgm:pt>
    <dgm:pt modelId="{9C23907F-D5B3-9B4C-A552-62D81F0B5ECF}" type="sibTrans" cxnId="{F7F9705D-7778-314C-BE04-B8D89BAD64D4}">
      <dgm:prSet/>
      <dgm:spPr/>
      <dgm:t>
        <a:bodyPr/>
        <a:lstStyle/>
        <a:p>
          <a:endParaRPr lang="tr-TR"/>
        </a:p>
      </dgm:t>
    </dgm:pt>
    <dgm:pt modelId="{02160104-5F53-3F42-9467-8DF01C099132}">
      <dgm:prSet custT="1"/>
      <dgm:spPr/>
      <dgm:t>
        <a:bodyPr/>
        <a:lstStyle/>
        <a:p>
          <a:r>
            <a:rPr lang="tr-TR" sz="1400" dirty="0"/>
            <a:t>Başarısız olanlar için </a:t>
          </a:r>
          <a:r>
            <a:rPr lang="tr-TR" sz="1400" b="1" dirty="0"/>
            <a:t>bütünleme sınavı</a:t>
          </a:r>
          <a:r>
            <a:rPr lang="tr-TR" sz="1400" dirty="0"/>
            <a:t> hakkı tanınır.</a:t>
          </a:r>
        </a:p>
      </dgm:t>
    </dgm:pt>
    <dgm:pt modelId="{3FC03B57-063E-5E45-9F3A-9DB97D95AEF4}" type="parTrans" cxnId="{86740B87-FA80-674D-AD64-68949D5F1589}">
      <dgm:prSet/>
      <dgm:spPr/>
      <dgm:t>
        <a:bodyPr/>
        <a:lstStyle/>
        <a:p>
          <a:endParaRPr lang="tr-TR"/>
        </a:p>
      </dgm:t>
    </dgm:pt>
    <dgm:pt modelId="{CF228BEC-1B2D-CF44-A51C-A628C2F79EAC}" type="sibTrans" cxnId="{86740B87-FA80-674D-AD64-68949D5F1589}">
      <dgm:prSet/>
      <dgm:spPr/>
      <dgm:t>
        <a:bodyPr/>
        <a:lstStyle/>
        <a:p>
          <a:endParaRPr lang="tr-TR"/>
        </a:p>
      </dgm:t>
    </dgm:pt>
    <dgm:pt modelId="{F92C0648-4D54-3844-9EFF-59BC57BC3762}">
      <dgm:prSet custT="1"/>
      <dgm:spPr/>
      <dgm:t>
        <a:bodyPr/>
        <a:lstStyle/>
        <a:p>
          <a:r>
            <a:rPr lang="tr-TR" sz="1400" dirty="0"/>
            <a:t>Bütünleme sınavı, final notu olarak değerlendirilir.</a:t>
          </a:r>
        </a:p>
      </dgm:t>
    </dgm:pt>
    <dgm:pt modelId="{203E3909-9DC5-4647-AC93-E919017850A1}" type="parTrans" cxnId="{61D68614-D169-AB40-926B-523078EE2251}">
      <dgm:prSet/>
      <dgm:spPr/>
      <dgm:t>
        <a:bodyPr/>
        <a:lstStyle/>
        <a:p>
          <a:endParaRPr lang="tr-TR"/>
        </a:p>
      </dgm:t>
    </dgm:pt>
    <dgm:pt modelId="{FB73574A-CC0B-154C-91FD-4F055033C62D}" type="sibTrans" cxnId="{61D68614-D169-AB40-926B-523078EE2251}">
      <dgm:prSet/>
      <dgm:spPr/>
      <dgm:t>
        <a:bodyPr/>
        <a:lstStyle/>
        <a:p>
          <a:endParaRPr lang="tr-TR"/>
        </a:p>
      </dgm:t>
    </dgm:pt>
    <dgm:pt modelId="{8955B9CA-C4E7-4B4E-A508-8339577C020B}">
      <dgm:prSet/>
      <dgm:spPr/>
      <dgm:t>
        <a:bodyPr/>
        <a:lstStyle/>
        <a:p>
          <a:r>
            <a:rPr lang="tr-TR" dirty="0"/>
            <a:t>Sınav Kuralları</a:t>
          </a:r>
        </a:p>
      </dgm:t>
    </dgm:pt>
    <dgm:pt modelId="{4DF2A68B-9059-5443-BBB9-42CD02055E27}" type="parTrans" cxnId="{CF5B956F-4F72-F745-9CAA-F6A7528F4263}">
      <dgm:prSet/>
      <dgm:spPr/>
      <dgm:t>
        <a:bodyPr/>
        <a:lstStyle/>
        <a:p>
          <a:endParaRPr lang="tr-TR"/>
        </a:p>
      </dgm:t>
    </dgm:pt>
    <dgm:pt modelId="{9B2BCC13-39E8-C746-B3FD-B4B12033292C}" type="sibTrans" cxnId="{CF5B956F-4F72-F745-9CAA-F6A7528F4263}">
      <dgm:prSet/>
      <dgm:spPr/>
      <dgm:t>
        <a:bodyPr/>
        <a:lstStyle/>
        <a:p>
          <a:endParaRPr lang="tr-TR"/>
        </a:p>
      </dgm:t>
    </dgm:pt>
    <dgm:pt modelId="{4180B433-FB5E-0E47-922C-27B549F9302E}">
      <dgm:prSet/>
      <dgm:spPr/>
      <dgm:t>
        <a:bodyPr/>
        <a:lstStyle/>
        <a:p>
          <a:r>
            <a:rPr lang="tr-TR" dirty="0"/>
            <a:t>Sınavlarda uyulması gereken kurallara SHMYO web sayfasından öğrenci sekmesine yer alan sınav kurallarına tıklayarak ulaşabilirsiniz.</a:t>
          </a:r>
        </a:p>
      </dgm:t>
    </dgm:pt>
    <dgm:pt modelId="{4290893F-E325-2848-BA33-3204163F1A17}" type="parTrans" cxnId="{7254C08E-3223-5F4D-8D07-F0C93DE1D9C4}">
      <dgm:prSet/>
      <dgm:spPr/>
      <dgm:t>
        <a:bodyPr/>
        <a:lstStyle/>
        <a:p>
          <a:endParaRPr lang="tr-TR"/>
        </a:p>
      </dgm:t>
    </dgm:pt>
    <dgm:pt modelId="{C8ADA686-1B18-D54A-82FC-52918D06B6DA}" type="sibTrans" cxnId="{7254C08E-3223-5F4D-8D07-F0C93DE1D9C4}">
      <dgm:prSet/>
      <dgm:spPr/>
      <dgm:t>
        <a:bodyPr/>
        <a:lstStyle/>
        <a:p>
          <a:endParaRPr lang="tr-TR"/>
        </a:p>
      </dgm:t>
    </dgm:pt>
    <dgm:pt modelId="{E4AF9475-49D9-6046-A94E-CDCAE83086FB}">
      <dgm:prSet/>
      <dgm:spPr/>
      <dgm:t>
        <a:bodyPr/>
        <a:lstStyle/>
        <a:p>
          <a:r>
            <a:rPr lang="tr-TR" dirty="0"/>
            <a:t> </a:t>
          </a:r>
          <a:r>
            <a:rPr lang="tr-TR" dirty="0" err="1"/>
            <a:t>https</a:t>
          </a:r>
          <a:r>
            <a:rPr lang="tr-TR" dirty="0"/>
            <a:t>://</a:t>
          </a:r>
          <a:r>
            <a:rPr lang="tr-TR" dirty="0" err="1"/>
            <a:t>shmyo.nevsehir.edu.tr</a:t>
          </a:r>
          <a:r>
            <a:rPr lang="tr-TR" dirty="0"/>
            <a:t>/tr/</a:t>
          </a:r>
          <a:r>
            <a:rPr lang="tr-TR" dirty="0" err="1"/>
            <a:t>sinav-kurallari</a:t>
          </a:r>
          <a:endParaRPr lang="tr-TR" dirty="0"/>
        </a:p>
      </dgm:t>
    </dgm:pt>
    <dgm:pt modelId="{69806A3A-3CB7-2248-8FB5-EFBC225E3A52}" type="parTrans" cxnId="{CF21CC0C-69EF-5346-9393-99F04BDB9CDF}">
      <dgm:prSet/>
      <dgm:spPr/>
      <dgm:t>
        <a:bodyPr/>
        <a:lstStyle/>
        <a:p>
          <a:endParaRPr lang="tr-TR"/>
        </a:p>
      </dgm:t>
    </dgm:pt>
    <dgm:pt modelId="{668D14DA-D15C-794E-B995-30843784AC9E}" type="sibTrans" cxnId="{CF21CC0C-69EF-5346-9393-99F04BDB9CDF}">
      <dgm:prSet/>
      <dgm:spPr/>
      <dgm:t>
        <a:bodyPr/>
        <a:lstStyle/>
        <a:p>
          <a:endParaRPr lang="tr-TR"/>
        </a:p>
      </dgm:t>
    </dgm:pt>
    <dgm:pt modelId="{DD7F261A-DFD0-564C-B40F-8E00EB85446F}" type="pres">
      <dgm:prSet presAssocID="{69DA4C35-47E3-7F48-B2D8-01FB9CB69E91}" presName="linearFlow" presStyleCnt="0">
        <dgm:presLayoutVars>
          <dgm:dir/>
          <dgm:animLvl val="lvl"/>
          <dgm:resizeHandles val="exact"/>
        </dgm:presLayoutVars>
      </dgm:prSet>
      <dgm:spPr/>
      <dgm:t>
        <a:bodyPr/>
        <a:lstStyle/>
        <a:p>
          <a:endParaRPr lang="tr-TR"/>
        </a:p>
      </dgm:t>
    </dgm:pt>
    <dgm:pt modelId="{4632F91A-D770-C24D-8630-CE398BA9DBA3}" type="pres">
      <dgm:prSet presAssocID="{B448073A-1E4A-9D4D-BED5-345194E69534}" presName="composite" presStyleCnt="0"/>
      <dgm:spPr/>
    </dgm:pt>
    <dgm:pt modelId="{9E5F8268-5B22-F649-AD76-C9F22046EEE3}" type="pres">
      <dgm:prSet presAssocID="{B448073A-1E4A-9D4D-BED5-345194E69534}" presName="parentText" presStyleLbl="alignNode1" presStyleIdx="0" presStyleCnt="4">
        <dgm:presLayoutVars>
          <dgm:chMax val="1"/>
          <dgm:bulletEnabled val="1"/>
        </dgm:presLayoutVars>
      </dgm:prSet>
      <dgm:spPr/>
      <dgm:t>
        <a:bodyPr/>
        <a:lstStyle/>
        <a:p>
          <a:endParaRPr lang="tr-TR"/>
        </a:p>
      </dgm:t>
    </dgm:pt>
    <dgm:pt modelId="{9C847218-554E-EB4B-B3DB-EE5ACA2B1193}" type="pres">
      <dgm:prSet presAssocID="{B448073A-1E4A-9D4D-BED5-345194E69534}" presName="descendantText" presStyleLbl="alignAcc1" presStyleIdx="0" presStyleCnt="4">
        <dgm:presLayoutVars>
          <dgm:bulletEnabled val="1"/>
        </dgm:presLayoutVars>
      </dgm:prSet>
      <dgm:spPr/>
      <dgm:t>
        <a:bodyPr/>
        <a:lstStyle/>
        <a:p>
          <a:endParaRPr lang="tr-TR"/>
        </a:p>
      </dgm:t>
    </dgm:pt>
    <dgm:pt modelId="{F5A2A80D-9078-F94C-8F21-C8D1D5C0E50C}" type="pres">
      <dgm:prSet presAssocID="{73036EB9-3DA3-CB40-9BA6-D95B6935B165}" presName="sp" presStyleCnt="0"/>
      <dgm:spPr/>
    </dgm:pt>
    <dgm:pt modelId="{01678AEA-7FC5-FD40-BF0A-260E394BA5E3}" type="pres">
      <dgm:prSet presAssocID="{0C678E25-AA36-1C43-9541-92C24AF46AB7}" presName="composite" presStyleCnt="0"/>
      <dgm:spPr/>
    </dgm:pt>
    <dgm:pt modelId="{90A2A071-EAFA-9249-90DB-F7C866D923AB}" type="pres">
      <dgm:prSet presAssocID="{0C678E25-AA36-1C43-9541-92C24AF46AB7}" presName="parentText" presStyleLbl="alignNode1" presStyleIdx="1" presStyleCnt="4" custScaleY="126238">
        <dgm:presLayoutVars>
          <dgm:chMax val="1"/>
          <dgm:bulletEnabled val="1"/>
        </dgm:presLayoutVars>
      </dgm:prSet>
      <dgm:spPr/>
      <dgm:t>
        <a:bodyPr/>
        <a:lstStyle/>
        <a:p>
          <a:endParaRPr lang="tr-TR"/>
        </a:p>
      </dgm:t>
    </dgm:pt>
    <dgm:pt modelId="{B42DA9BB-B868-2B48-A326-8B0E4A5D8A27}" type="pres">
      <dgm:prSet presAssocID="{0C678E25-AA36-1C43-9541-92C24AF46AB7}" presName="descendantText" presStyleLbl="alignAcc1" presStyleIdx="1" presStyleCnt="4" custScaleY="162544">
        <dgm:presLayoutVars>
          <dgm:bulletEnabled val="1"/>
        </dgm:presLayoutVars>
      </dgm:prSet>
      <dgm:spPr/>
      <dgm:t>
        <a:bodyPr/>
        <a:lstStyle/>
        <a:p>
          <a:endParaRPr lang="tr-TR"/>
        </a:p>
      </dgm:t>
    </dgm:pt>
    <dgm:pt modelId="{7F7C6986-6091-7145-BE05-918B77AAC8BA}" type="pres">
      <dgm:prSet presAssocID="{C5806CDD-5F57-8741-B234-D9B1CDA6096B}" presName="sp" presStyleCnt="0"/>
      <dgm:spPr/>
    </dgm:pt>
    <dgm:pt modelId="{579DDF54-C5A5-3F42-B63E-6530DE987DBC}" type="pres">
      <dgm:prSet presAssocID="{3698A4A3-E389-CF44-949A-95FC47D14F58}" presName="composite" presStyleCnt="0"/>
      <dgm:spPr/>
    </dgm:pt>
    <dgm:pt modelId="{BBA14901-C930-C648-AA01-599ADC98C075}" type="pres">
      <dgm:prSet presAssocID="{3698A4A3-E389-CF44-949A-95FC47D14F58}" presName="parentText" presStyleLbl="alignNode1" presStyleIdx="2" presStyleCnt="4" custScaleY="122956">
        <dgm:presLayoutVars>
          <dgm:chMax val="1"/>
          <dgm:bulletEnabled val="1"/>
        </dgm:presLayoutVars>
      </dgm:prSet>
      <dgm:spPr/>
      <dgm:t>
        <a:bodyPr/>
        <a:lstStyle/>
        <a:p>
          <a:endParaRPr lang="tr-TR"/>
        </a:p>
      </dgm:t>
    </dgm:pt>
    <dgm:pt modelId="{B596B746-ADB0-DA44-ABD1-56BAA3846359}" type="pres">
      <dgm:prSet presAssocID="{3698A4A3-E389-CF44-949A-95FC47D14F58}" presName="descendantText" presStyleLbl="alignAcc1" presStyleIdx="2" presStyleCnt="4" custScaleY="143993">
        <dgm:presLayoutVars>
          <dgm:bulletEnabled val="1"/>
        </dgm:presLayoutVars>
      </dgm:prSet>
      <dgm:spPr/>
      <dgm:t>
        <a:bodyPr/>
        <a:lstStyle/>
        <a:p>
          <a:endParaRPr lang="tr-TR"/>
        </a:p>
      </dgm:t>
    </dgm:pt>
    <dgm:pt modelId="{33D510ED-D9EE-444C-BE91-96F81A94D807}" type="pres">
      <dgm:prSet presAssocID="{AE0F04F5-0BE9-9644-9DA8-E7EDCEE9C211}" presName="sp" presStyleCnt="0"/>
      <dgm:spPr/>
    </dgm:pt>
    <dgm:pt modelId="{9C29F700-3989-FB42-8C60-DE1D5D3DB130}" type="pres">
      <dgm:prSet presAssocID="{8955B9CA-C4E7-4B4E-A508-8339577C020B}" presName="composite" presStyleCnt="0"/>
      <dgm:spPr/>
    </dgm:pt>
    <dgm:pt modelId="{1174E11D-333A-644E-A187-986B0A2386A0}" type="pres">
      <dgm:prSet presAssocID="{8955B9CA-C4E7-4B4E-A508-8339577C020B}" presName="parentText" presStyleLbl="alignNode1" presStyleIdx="3" presStyleCnt="4">
        <dgm:presLayoutVars>
          <dgm:chMax val="1"/>
          <dgm:bulletEnabled val="1"/>
        </dgm:presLayoutVars>
      </dgm:prSet>
      <dgm:spPr/>
      <dgm:t>
        <a:bodyPr/>
        <a:lstStyle/>
        <a:p>
          <a:endParaRPr lang="tr-TR"/>
        </a:p>
      </dgm:t>
    </dgm:pt>
    <dgm:pt modelId="{6E282F26-9484-B140-9D4A-0F71679C0228}" type="pres">
      <dgm:prSet presAssocID="{8955B9CA-C4E7-4B4E-A508-8339577C020B}" presName="descendantText" presStyleLbl="alignAcc1" presStyleIdx="3" presStyleCnt="4">
        <dgm:presLayoutVars>
          <dgm:bulletEnabled val="1"/>
        </dgm:presLayoutVars>
      </dgm:prSet>
      <dgm:spPr/>
      <dgm:t>
        <a:bodyPr/>
        <a:lstStyle/>
        <a:p>
          <a:endParaRPr lang="tr-TR"/>
        </a:p>
      </dgm:t>
    </dgm:pt>
  </dgm:ptLst>
  <dgm:cxnLst>
    <dgm:cxn modelId="{048863DC-CB86-7D48-AF63-9526F5288B0E}" type="presOf" srcId="{3698A4A3-E389-CF44-949A-95FC47D14F58}" destId="{BBA14901-C930-C648-AA01-599ADC98C075}" srcOrd="0" destOrd="0" presId="urn:microsoft.com/office/officeart/2005/8/layout/chevron2"/>
    <dgm:cxn modelId="{0622CCE9-911D-2D4F-9995-15B1A51EC1E7}" srcId="{69DA4C35-47E3-7F48-B2D8-01FB9CB69E91}" destId="{0C678E25-AA36-1C43-9541-92C24AF46AB7}" srcOrd="1" destOrd="0" parTransId="{68158B3C-75D3-FD41-AE78-3BD67E4D672C}" sibTransId="{C5806CDD-5F57-8741-B234-D9B1CDA6096B}"/>
    <dgm:cxn modelId="{CF21CC0C-69EF-5346-9393-99F04BDB9CDF}" srcId="{8955B9CA-C4E7-4B4E-A508-8339577C020B}" destId="{E4AF9475-49D9-6046-A94E-CDCAE83086FB}" srcOrd="1" destOrd="0" parTransId="{69806A3A-3CB7-2248-8FB5-EFBC225E3A52}" sibTransId="{668D14DA-D15C-794E-B995-30843784AC9E}"/>
    <dgm:cxn modelId="{B2212A00-C2A4-FD41-B8D4-4050FC69524E}" type="presOf" srcId="{4180B433-FB5E-0E47-922C-27B549F9302E}" destId="{6E282F26-9484-B140-9D4A-0F71679C0228}" srcOrd="0" destOrd="0" presId="urn:microsoft.com/office/officeart/2005/8/layout/chevron2"/>
    <dgm:cxn modelId="{1F1116CC-1837-FE40-A2FB-5A8C3BB82181}" type="presOf" srcId="{8955B9CA-C4E7-4B4E-A508-8339577C020B}" destId="{1174E11D-333A-644E-A187-986B0A2386A0}" srcOrd="0" destOrd="0" presId="urn:microsoft.com/office/officeart/2005/8/layout/chevron2"/>
    <dgm:cxn modelId="{74DE7485-1B53-2648-BCDF-EEA57D038E32}" type="presOf" srcId="{E4AF9475-49D9-6046-A94E-CDCAE83086FB}" destId="{6E282F26-9484-B140-9D4A-0F71679C0228}" srcOrd="0" destOrd="1" presId="urn:microsoft.com/office/officeart/2005/8/layout/chevron2"/>
    <dgm:cxn modelId="{124F8E14-608B-E24E-8B11-6507DA3D2CBE}" type="presOf" srcId="{528E7ADB-2B58-4E41-86D4-58DD2781BA93}" destId="{9C847218-554E-EB4B-B3DB-EE5ACA2B1193}" srcOrd="0" destOrd="0" presId="urn:microsoft.com/office/officeart/2005/8/layout/chevron2"/>
    <dgm:cxn modelId="{FA71FB5E-FBC0-CE41-B20D-0E578DBD4F40}" type="presOf" srcId="{0C678E25-AA36-1C43-9541-92C24AF46AB7}" destId="{90A2A071-EAFA-9249-90DB-F7C866D923AB}" srcOrd="0" destOrd="0" presId="urn:microsoft.com/office/officeart/2005/8/layout/chevron2"/>
    <dgm:cxn modelId="{D53C3A7C-10E9-6642-BC31-B51D87D0BF6D}" srcId="{0C678E25-AA36-1C43-9541-92C24AF46AB7}" destId="{7253E376-E0D2-F445-AFE2-5AA1AE4E51C7}" srcOrd="0" destOrd="0" parTransId="{A7549839-FC9D-F943-AA93-F6CB765F635D}" sibTransId="{64B5B9F3-9E93-9544-AE80-6A37A7C3E64B}"/>
    <dgm:cxn modelId="{615644EF-07D8-A04D-98D8-D6DCAAADCAED}" type="presOf" srcId="{69DA4C35-47E3-7F48-B2D8-01FB9CB69E91}" destId="{DD7F261A-DFD0-564C-B40F-8E00EB85446F}" srcOrd="0" destOrd="0" presId="urn:microsoft.com/office/officeart/2005/8/layout/chevron2"/>
    <dgm:cxn modelId="{BFA20D31-47FB-2A4C-A283-746A76C1D5A9}" type="presOf" srcId="{4CC25640-4497-1843-B684-9682C158A7A0}" destId="{B42DA9BB-B868-2B48-A326-8B0E4A5D8A27}" srcOrd="0" destOrd="1" presId="urn:microsoft.com/office/officeart/2005/8/layout/chevron2"/>
    <dgm:cxn modelId="{6C4C0354-AFFB-E842-983B-64A5CC0BBC7E}" srcId="{3698A4A3-E389-CF44-949A-95FC47D14F58}" destId="{C0FB7CF7-17DD-574F-81CC-1A6817F2C9C1}" srcOrd="0" destOrd="0" parTransId="{993273FE-769B-D244-BD92-2C5C9ACC55CA}" sibTransId="{84BFDF30-5319-9646-B402-E87109FD43E3}"/>
    <dgm:cxn modelId="{F7F9705D-7778-314C-BE04-B8D89BAD64D4}" srcId="{3698A4A3-E389-CF44-949A-95FC47D14F58}" destId="{0E511BF2-A96C-2F42-8640-E6377FF3C193}" srcOrd="2" destOrd="0" parTransId="{6908E0B6-F0C6-914A-BF97-97998BE23220}" sibTransId="{9C23907F-D5B3-9B4C-A552-62D81F0B5ECF}"/>
    <dgm:cxn modelId="{BFC935C9-7B0D-3240-A80A-E333CA5A2593}" type="presOf" srcId="{0E511BF2-A96C-2F42-8640-E6377FF3C193}" destId="{B596B746-ADB0-DA44-ABD1-56BAA3846359}" srcOrd="0" destOrd="2" presId="urn:microsoft.com/office/officeart/2005/8/layout/chevron2"/>
    <dgm:cxn modelId="{81943BDF-A7A0-644C-A0D8-AE5B57D092F6}" srcId="{B448073A-1E4A-9D4D-BED5-345194E69534}" destId="{528E7ADB-2B58-4E41-86D4-58DD2781BA93}" srcOrd="0" destOrd="0" parTransId="{5AB57A21-CDC8-B541-B154-73E92B1113E7}" sibTransId="{3632745A-D17C-374D-ACEE-A5541BFD3BBC}"/>
    <dgm:cxn modelId="{A4DA343F-5F21-7F47-A067-0509F89516DB}" type="presOf" srcId="{C0FB7CF7-17DD-574F-81CC-1A6817F2C9C1}" destId="{B596B746-ADB0-DA44-ABD1-56BAA3846359}" srcOrd="0" destOrd="0" presId="urn:microsoft.com/office/officeart/2005/8/layout/chevron2"/>
    <dgm:cxn modelId="{A9A05941-D691-A24D-8B7F-5AA1C695B951}" srcId="{0C678E25-AA36-1C43-9541-92C24AF46AB7}" destId="{4CC25640-4497-1843-B684-9682C158A7A0}" srcOrd="1" destOrd="0" parTransId="{FC700A26-C7D7-5944-8A5B-9FA1362EB2DE}" sibTransId="{63F395CA-3C4D-FC41-8490-358DBCF7053F}"/>
    <dgm:cxn modelId="{61D68614-D169-AB40-926B-523078EE2251}" srcId="{3698A4A3-E389-CF44-949A-95FC47D14F58}" destId="{F92C0648-4D54-3844-9EFF-59BC57BC3762}" srcOrd="4" destOrd="0" parTransId="{203E3909-9DC5-4647-AC93-E919017850A1}" sibTransId="{FB73574A-CC0B-154C-91FD-4F055033C62D}"/>
    <dgm:cxn modelId="{CF5B956F-4F72-F745-9CAA-F6A7528F4263}" srcId="{69DA4C35-47E3-7F48-B2D8-01FB9CB69E91}" destId="{8955B9CA-C4E7-4B4E-A508-8339577C020B}" srcOrd="3" destOrd="0" parTransId="{4DF2A68B-9059-5443-BBB9-42CD02055E27}" sibTransId="{9B2BCC13-39E8-C746-B3FD-B4B12033292C}"/>
    <dgm:cxn modelId="{E8A0FD59-2CF0-2D46-8A84-FFF096F4F29C}" type="presOf" srcId="{B448073A-1E4A-9D4D-BED5-345194E69534}" destId="{9E5F8268-5B22-F649-AD76-C9F22046EEE3}" srcOrd="0" destOrd="0" presId="urn:microsoft.com/office/officeart/2005/8/layout/chevron2"/>
    <dgm:cxn modelId="{341050E4-712F-8B44-BD52-9038FCC87E36}" srcId="{3698A4A3-E389-CF44-949A-95FC47D14F58}" destId="{B74E5515-02CE-9F47-82B1-5EF98E40537C}" srcOrd="1" destOrd="0" parTransId="{795DA22E-5815-E74F-9E97-6AC8EDD82087}" sibTransId="{41B42C53-99CB-464A-AC7A-3C32E25661B6}"/>
    <dgm:cxn modelId="{BF780D85-5442-B743-82A5-7EAD42F46887}" type="presOf" srcId="{02160104-5F53-3F42-9467-8DF01C099132}" destId="{B596B746-ADB0-DA44-ABD1-56BAA3846359}" srcOrd="0" destOrd="3" presId="urn:microsoft.com/office/officeart/2005/8/layout/chevron2"/>
    <dgm:cxn modelId="{873E4743-3E07-AE45-A594-754920595092}" type="presOf" srcId="{B74E5515-02CE-9F47-82B1-5EF98E40537C}" destId="{B596B746-ADB0-DA44-ABD1-56BAA3846359}" srcOrd="0" destOrd="1" presId="urn:microsoft.com/office/officeart/2005/8/layout/chevron2"/>
    <dgm:cxn modelId="{4B5EECC1-5AB7-B949-866B-DB387496CD25}" type="presOf" srcId="{7253E376-E0D2-F445-AFE2-5AA1AE4E51C7}" destId="{B42DA9BB-B868-2B48-A326-8B0E4A5D8A27}" srcOrd="0" destOrd="0" presId="urn:microsoft.com/office/officeart/2005/8/layout/chevron2"/>
    <dgm:cxn modelId="{86740B87-FA80-674D-AD64-68949D5F1589}" srcId="{3698A4A3-E389-CF44-949A-95FC47D14F58}" destId="{02160104-5F53-3F42-9467-8DF01C099132}" srcOrd="3" destOrd="0" parTransId="{3FC03B57-063E-5E45-9F3A-9DB97D95AEF4}" sibTransId="{CF228BEC-1B2D-CF44-A51C-A628C2F79EAC}"/>
    <dgm:cxn modelId="{5374C08A-A0D5-5945-B7F5-FFA23934E11E}" srcId="{69DA4C35-47E3-7F48-B2D8-01FB9CB69E91}" destId="{B448073A-1E4A-9D4D-BED5-345194E69534}" srcOrd="0" destOrd="0" parTransId="{174B167F-FBBC-6E48-861F-A805D71085CA}" sibTransId="{73036EB9-3DA3-CB40-9BA6-D95B6935B165}"/>
    <dgm:cxn modelId="{7254C08E-3223-5F4D-8D07-F0C93DE1D9C4}" srcId="{8955B9CA-C4E7-4B4E-A508-8339577C020B}" destId="{4180B433-FB5E-0E47-922C-27B549F9302E}" srcOrd="0" destOrd="0" parTransId="{4290893F-E325-2848-BA33-3204163F1A17}" sibTransId="{C8ADA686-1B18-D54A-82FC-52918D06B6DA}"/>
    <dgm:cxn modelId="{29D8E106-5E7F-6342-8924-20962D4E7FD3}" srcId="{69DA4C35-47E3-7F48-B2D8-01FB9CB69E91}" destId="{3698A4A3-E389-CF44-949A-95FC47D14F58}" srcOrd="2" destOrd="0" parTransId="{67E23BD8-2601-2C4E-8F3A-1054EF52D80B}" sibTransId="{AE0F04F5-0BE9-9644-9DA8-E7EDCEE9C211}"/>
    <dgm:cxn modelId="{A2EA2989-A41F-164F-9EC0-D0033EC15259}" type="presOf" srcId="{F92C0648-4D54-3844-9EFF-59BC57BC3762}" destId="{B596B746-ADB0-DA44-ABD1-56BAA3846359}" srcOrd="0" destOrd="4" presId="urn:microsoft.com/office/officeart/2005/8/layout/chevron2"/>
    <dgm:cxn modelId="{9CDF98FF-0410-C745-9EF2-8D1F63D82605}" type="presParOf" srcId="{DD7F261A-DFD0-564C-B40F-8E00EB85446F}" destId="{4632F91A-D770-C24D-8630-CE398BA9DBA3}" srcOrd="0" destOrd="0" presId="urn:microsoft.com/office/officeart/2005/8/layout/chevron2"/>
    <dgm:cxn modelId="{ECD9077D-2CD8-E346-8B69-EE19DAED6497}" type="presParOf" srcId="{4632F91A-D770-C24D-8630-CE398BA9DBA3}" destId="{9E5F8268-5B22-F649-AD76-C9F22046EEE3}" srcOrd="0" destOrd="0" presId="urn:microsoft.com/office/officeart/2005/8/layout/chevron2"/>
    <dgm:cxn modelId="{0BD87C28-19C2-E348-9219-155490FE72EB}" type="presParOf" srcId="{4632F91A-D770-C24D-8630-CE398BA9DBA3}" destId="{9C847218-554E-EB4B-B3DB-EE5ACA2B1193}" srcOrd="1" destOrd="0" presId="urn:microsoft.com/office/officeart/2005/8/layout/chevron2"/>
    <dgm:cxn modelId="{5B47E621-2B65-2342-A21E-7085DE7363D1}" type="presParOf" srcId="{DD7F261A-DFD0-564C-B40F-8E00EB85446F}" destId="{F5A2A80D-9078-F94C-8F21-C8D1D5C0E50C}" srcOrd="1" destOrd="0" presId="urn:microsoft.com/office/officeart/2005/8/layout/chevron2"/>
    <dgm:cxn modelId="{71704A6F-413F-4D4B-A6DF-91E3470B9025}" type="presParOf" srcId="{DD7F261A-DFD0-564C-B40F-8E00EB85446F}" destId="{01678AEA-7FC5-FD40-BF0A-260E394BA5E3}" srcOrd="2" destOrd="0" presId="urn:microsoft.com/office/officeart/2005/8/layout/chevron2"/>
    <dgm:cxn modelId="{55B8EC6A-EFFC-3C4C-8653-0EA52A79BBE4}" type="presParOf" srcId="{01678AEA-7FC5-FD40-BF0A-260E394BA5E3}" destId="{90A2A071-EAFA-9249-90DB-F7C866D923AB}" srcOrd="0" destOrd="0" presId="urn:microsoft.com/office/officeart/2005/8/layout/chevron2"/>
    <dgm:cxn modelId="{58B9DD02-2D5A-7D49-8100-866CDAA579D7}" type="presParOf" srcId="{01678AEA-7FC5-FD40-BF0A-260E394BA5E3}" destId="{B42DA9BB-B868-2B48-A326-8B0E4A5D8A27}" srcOrd="1" destOrd="0" presId="urn:microsoft.com/office/officeart/2005/8/layout/chevron2"/>
    <dgm:cxn modelId="{DA72AF22-CCFA-AC4E-A49C-BF1FD7F203FD}" type="presParOf" srcId="{DD7F261A-DFD0-564C-B40F-8E00EB85446F}" destId="{7F7C6986-6091-7145-BE05-918B77AAC8BA}" srcOrd="3" destOrd="0" presId="urn:microsoft.com/office/officeart/2005/8/layout/chevron2"/>
    <dgm:cxn modelId="{F184C2CA-ECE5-3442-BFC5-45CCB18E8814}" type="presParOf" srcId="{DD7F261A-DFD0-564C-B40F-8E00EB85446F}" destId="{579DDF54-C5A5-3F42-B63E-6530DE987DBC}" srcOrd="4" destOrd="0" presId="urn:microsoft.com/office/officeart/2005/8/layout/chevron2"/>
    <dgm:cxn modelId="{0F08C16E-83EA-8C46-8F93-DC9A063CE49D}" type="presParOf" srcId="{579DDF54-C5A5-3F42-B63E-6530DE987DBC}" destId="{BBA14901-C930-C648-AA01-599ADC98C075}" srcOrd="0" destOrd="0" presId="urn:microsoft.com/office/officeart/2005/8/layout/chevron2"/>
    <dgm:cxn modelId="{F396080E-F216-F246-A600-769C83D82F83}" type="presParOf" srcId="{579DDF54-C5A5-3F42-B63E-6530DE987DBC}" destId="{B596B746-ADB0-DA44-ABD1-56BAA3846359}" srcOrd="1" destOrd="0" presId="urn:microsoft.com/office/officeart/2005/8/layout/chevron2"/>
    <dgm:cxn modelId="{5C193872-9B21-1943-A587-D7291B5E65A7}" type="presParOf" srcId="{DD7F261A-DFD0-564C-B40F-8E00EB85446F}" destId="{33D510ED-D9EE-444C-BE91-96F81A94D807}" srcOrd="5" destOrd="0" presId="urn:microsoft.com/office/officeart/2005/8/layout/chevron2"/>
    <dgm:cxn modelId="{602EF266-266D-0644-985B-DF46ED2F374D}" type="presParOf" srcId="{DD7F261A-DFD0-564C-B40F-8E00EB85446F}" destId="{9C29F700-3989-FB42-8C60-DE1D5D3DB130}" srcOrd="6" destOrd="0" presId="urn:microsoft.com/office/officeart/2005/8/layout/chevron2"/>
    <dgm:cxn modelId="{DC547D75-51FB-FB40-A076-FB8AD0753C74}" type="presParOf" srcId="{9C29F700-3989-FB42-8C60-DE1D5D3DB130}" destId="{1174E11D-333A-644E-A187-986B0A2386A0}" srcOrd="0" destOrd="0" presId="urn:microsoft.com/office/officeart/2005/8/layout/chevron2"/>
    <dgm:cxn modelId="{BFD064FE-CD4E-7C47-BF31-8F4AA415B2A9}" type="presParOf" srcId="{9C29F700-3989-FB42-8C60-DE1D5D3DB130}" destId="{6E282F26-9484-B140-9D4A-0F71679C022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7D08562-43B2-194F-8E40-3EECAACDFFAC}" type="doc">
      <dgm:prSet loTypeId="urn:microsoft.com/office/officeart/2005/8/layout/vList2" loCatId="list" qsTypeId="urn:microsoft.com/office/officeart/2005/8/quickstyle/simple1#14" qsCatId="simple" csTypeId="urn:microsoft.com/office/officeart/2005/8/colors/colorful3#14" csCatId="colorful"/>
      <dgm:spPr/>
      <dgm:t>
        <a:bodyPr/>
        <a:lstStyle/>
        <a:p>
          <a:endParaRPr lang="tr-TR"/>
        </a:p>
      </dgm:t>
    </dgm:pt>
    <dgm:pt modelId="{052CE7BE-CC21-D842-8186-C00076A8BBB8}">
      <dgm:prSet/>
      <dgm:spPr/>
      <dgm:t>
        <a:bodyPr/>
        <a:lstStyle/>
        <a:p>
          <a:r>
            <a:rPr lang="tr-TR"/>
            <a:t>YÖK Öğrenci Disiplin Yönetmeliği 11/03/2023 tarihli, 32129 sayılı Kanun ile yürürlükten kaldırılmıştır. Öğrenci disiplin işleri ile ilgili maddeler, 2547 sayılı Yükseköğretim Kanunun 54 maddesine, 02/02/2023 tarihli, 7437 sayılı Kanun ile Resmi Gazetede yayınlanarak ilave edilmiştir.  </a:t>
          </a:r>
        </a:p>
      </dgm:t>
    </dgm:pt>
    <dgm:pt modelId="{3F66D39C-1E39-BA48-B6B3-BADA43436E95}" type="parTrans" cxnId="{D0688DE1-2353-E647-91C6-CAE96BD15D8F}">
      <dgm:prSet/>
      <dgm:spPr/>
      <dgm:t>
        <a:bodyPr/>
        <a:lstStyle/>
        <a:p>
          <a:endParaRPr lang="tr-TR"/>
        </a:p>
      </dgm:t>
    </dgm:pt>
    <dgm:pt modelId="{FBD20E1F-B0AC-694B-B039-E8616552E87F}" type="sibTrans" cxnId="{D0688DE1-2353-E647-91C6-CAE96BD15D8F}">
      <dgm:prSet/>
      <dgm:spPr/>
      <dgm:t>
        <a:bodyPr/>
        <a:lstStyle/>
        <a:p>
          <a:endParaRPr lang="tr-TR"/>
        </a:p>
      </dgm:t>
    </dgm:pt>
    <dgm:pt modelId="{3279382C-896B-2C44-8C77-21206D55B6CA}" type="pres">
      <dgm:prSet presAssocID="{87D08562-43B2-194F-8E40-3EECAACDFFAC}" presName="linear" presStyleCnt="0">
        <dgm:presLayoutVars>
          <dgm:animLvl val="lvl"/>
          <dgm:resizeHandles val="exact"/>
        </dgm:presLayoutVars>
      </dgm:prSet>
      <dgm:spPr/>
      <dgm:t>
        <a:bodyPr/>
        <a:lstStyle/>
        <a:p>
          <a:endParaRPr lang="tr-TR"/>
        </a:p>
      </dgm:t>
    </dgm:pt>
    <dgm:pt modelId="{178EAD27-5B70-684F-9588-E69AB17A0D0C}" type="pres">
      <dgm:prSet presAssocID="{052CE7BE-CC21-D842-8186-C00076A8BBB8}" presName="parentText" presStyleLbl="node1" presStyleIdx="0" presStyleCnt="1" custLinFactNeighborY="-27466">
        <dgm:presLayoutVars>
          <dgm:chMax val="0"/>
          <dgm:bulletEnabled val="1"/>
        </dgm:presLayoutVars>
      </dgm:prSet>
      <dgm:spPr/>
      <dgm:t>
        <a:bodyPr/>
        <a:lstStyle/>
        <a:p>
          <a:endParaRPr lang="tr-TR"/>
        </a:p>
      </dgm:t>
    </dgm:pt>
  </dgm:ptLst>
  <dgm:cxnLst>
    <dgm:cxn modelId="{438BF7CF-CAC0-B046-9718-9CE803B4C497}" type="presOf" srcId="{87D08562-43B2-194F-8E40-3EECAACDFFAC}" destId="{3279382C-896B-2C44-8C77-21206D55B6CA}" srcOrd="0" destOrd="0" presId="urn:microsoft.com/office/officeart/2005/8/layout/vList2"/>
    <dgm:cxn modelId="{D0688DE1-2353-E647-91C6-CAE96BD15D8F}" srcId="{87D08562-43B2-194F-8E40-3EECAACDFFAC}" destId="{052CE7BE-CC21-D842-8186-C00076A8BBB8}" srcOrd="0" destOrd="0" parTransId="{3F66D39C-1E39-BA48-B6B3-BADA43436E95}" sibTransId="{FBD20E1F-B0AC-694B-B039-E8616552E87F}"/>
    <dgm:cxn modelId="{E46DBF53-E32D-724F-9D7B-60DC32EE9594}" type="presOf" srcId="{052CE7BE-CC21-D842-8186-C00076A8BBB8}" destId="{178EAD27-5B70-684F-9588-E69AB17A0D0C}" srcOrd="0" destOrd="0" presId="urn:microsoft.com/office/officeart/2005/8/layout/vList2"/>
    <dgm:cxn modelId="{28B6A246-4538-5F46-938D-1A5B5B73BE29}" type="presParOf" srcId="{3279382C-896B-2C44-8C77-21206D55B6CA}" destId="{178EAD27-5B70-684F-9588-E69AB17A0D0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673DB3-C3B2-AF46-A993-7CD081E39C18}" type="doc">
      <dgm:prSet loTypeId="urn:microsoft.com/office/officeart/2005/8/layout/vList5" loCatId="process" qsTypeId="urn:microsoft.com/office/officeart/2005/8/quickstyle/simple1#15" qsCatId="simple" csTypeId="urn:microsoft.com/office/officeart/2005/8/colors/colorful3#15" csCatId="colorful" phldr="1"/>
      <dgm:spPr/>
      <dgm:t>
        <a:bodyPr/>
        <a:lstStyle/>
        <a:p>
          <a:endParaRPr lang="tr-TR"/>
        </a:p>
      </dgm:t>
    </dgm:pt>
    <dgm:pt modelId="{06A25C69-09FE-0B4B-B249-92C5BBB45E4D}">
      <dgm:prSet/>
      <dgm:spPr/>
      <dgm:t>
        <a:bodyPr/>
        <a:lstStyle/>
        <a:p>
          <a:r>
            <a:rPr lang="tr-TR" b="1" i="0" dirty="0"/>
            <a:t>Kınama:</a:t>
          </a:r>
          <a:r>
            <a:rPr lang="tr-TR" b="0" i="0" dirty="0"/>
            <a:t> Öğrencinin kusurlu davranışları için yazılı bildirim.</a:t>
          </a:r>
          <a:endParaRPr lang="tr-TR" dirty="0"/>
        </a:p>
      </dgm:t>
    </dgm:pt>
    <dgm:pt modelId="{D491146D-23EB-9044-97B3-F86B9EE16D93}" type="parTrans" cxnId="{4DA457DE-F2F5-EB47-90BD-B9A3AEB955E9}">
      <dgm:prSet/>
      <dgm:spPr/>
      <dgm:t>
        <a:bodyPr/>
        <a:lstStyle/>
        <a:p>
          <a:endParaRPr lang="tr-TR"/>
        </a:p>
      </dgm:t>
    </dgm:pt>
    <dgm:pt modelId="{8F4CDFC8-BFB3-C941-B36D-646D6206D66D}" type="sibTrans" cxnId="{4DA457DE-F2F5-EB47-90BD-B9A3AEB955E9}">
      <dgm:prSet/>
      <dgm:spPr/>
      <dgm:t>
        <a:bodyPr/>
        <a:lstStyle/>
        <a:p>
          <a:endParaRPr lang="tr-TR"/>
        </a:p>
      </dgm:t>
    </dgm:pt>
    <dgm:pt modelId="{3B7DF049-E26B-4A4E-9B7C-A70D53F07D31}">
      <dgm:prSet/>
      <dgm:spPr>
        <a:noFill/>
      </dgm:spPr>
      <dgm:t>
        <a:bodyPr/>
        <a:lstStyle/>
        <a:p>
          <a:r>
            <a:rPr lang="tr-TR" b="1" i="0" dirty="0"/>
            <a:t>Cezayı gerektiren eylemler:</a:t>
          </a:r>
          <a:endParaRPr lang="tr-TR" dirty="0"/>
        </a:p>
      </dgm:t>
    </dgm:pt>
    <dgm:pt modelId="{10D7641C-CD45-B34F-B6D8-AE4F32C26C97}" type="parTrans" cxnId="{003C24BC-E369-A84D-98B5-6D354CE5BD8E}">
      <dgm:prSet/>
      <dgm:spPr/>
      <dgm:t>
        <a:bodyPr/>
        <a:lstStyle/>
        <a:p>
          <a:endParaRPr lang="tr-TR"/>
        </a:p>
      </dgm:t>
    </dgm:pt>
    <dgm:pt modelId="{7B6390AF-9D8F-544C-84DD-339041A40816}" type="sibTrans" cxnId="{003C24BC-E369-A84D-98B5-6D354CE5BD8E}">
      <dgm:prSet/>
      <dgm:spPr/>
      <dgm:t>
        <a:bodyPr/>
        <a:lstStyle/>
        <a:p>
          <a:endParaRPr lang="tr-TR"/>
        </a:p>
      </dgm:t>
    </dgm:pt>
    <dgm:pt modelId="{2473D696-18B2-A842-B345-D428CC00A684}">
      <dgm:prSet/>
      <dgm:spPr>
        <a:noFill/>
      </dgm:spPr>
      <dgm:t>
        <a:bodyPr/>
        <a:lstStyle/>
        <a:p>
          <a:r>
            <a:rPr lang="tr-TR" b="0" i="0"/>
            <a:t>Bilgi yanıltma.</a:t>
          </a:r>
          <a:endParaRPr lang="tr-TR"/>
        </a:p>
      </dgm:t>
    </dgm:pt>
    <dgm:pt modelId="{6A41A1A8-E316-C140-8D5F-23947D32F414}" type="parTrans" cxnId="{559021AE-9DB8-CC45-8484-0ABEF9A464CC}">
      <dgm:prSet/>
      <dgm:spPr/>
      <dgm:t>
        <a:bodyPr/>
        <a:lstStyle/>
        <a:p>
          <a:endParaRPr lang="tr-TR"/>
        </a:p>
      </dgm:t>
    </dgm:pt>
    <dgm:pt modelId="{B1D070FA-DC23-5349-882E-8AF46EBB06F2}" type="sibTrans" cxnId="{559021AE-9DB8-CC45-8484-0ABEF9A464CC}">
      <dgm:prSet/>
      <dgm:spPr/>
      <dgm:t>
        <a:bodyPr/>
        <a:lstStyle/>
        <a:p>
          <a:endParaRPr lang="tr-TR"/>
        </a:p>
      </dgm:t>
    </dgm:pt>
    <dgm:pt modelId="{FA1CA69A-DE56-C948-ACAE-7BCF9B6D1FBF}">
      <dgm:prSet/>
      <dgm:spPr>
        <a:noFill/>
      </dgm:spPr>
      <dgm:t>
        <a:bodyPr/>
        <a:lstStyle/>
        <a:p>
          <a:r>
            <a:rPr lang="tr-TR" b="0" i="0" dirty="0"/>
            <a:t>Çalışmaların düzenini bozma.</a:t>
          </a:r>
          <a:endParaRPr lang="tr-TR" dirty="0"/>
        </a:p>
      </dgm:t>
    </dgm:pt>
    <dgm:pt modelId="{0B7DF3B6-F3B3-914E-9B0C-AE02CD123EA5}" type="parTrans" cxnId="{C84FF351-F915-774E-9F61-0728F1663CF4}">
      <dgm:prSet/>
      <dgm:spPr/>
      <dgm:t>
        <a:bodyPr/>
        <a:lstStyle/>
        <a:p>
          <a:endParaRPr lang="tr-TR"/>
        </a:p>
      </dgm:t>
    </dgm:pt>
    <dgm:pt modelId="{328D7742-36D0-C746-8B3A-571FAA6BEC5D}" type="sibTrans" cxnId="{C84FF351-F915-774E-9F61-0728F1663CF4}">
      <dgm:prSet/>
      <dgm:spPr/>
      <dgm:t>
        <a:bodyPr/>
        <a:lstStyle/>
        <a:p>
          <a:endParaRPr lang="tr-TR"/>
        </a:p>
      </dgm:t>
    </dgm:pt>
    <dgm:pt modelId="{FBF70C9D-4F2E-9F43-B818-D78C0E7E65E9}">
      <dgm:prSet/>
      <dgm:spPr>
        <a:noFill/>
      </dgm:spPr>
      <dgm:t>
        <a:bodyPr/>
        <a:lstStyle/>
        <a:p>
          <a:r>
            <a:rPr lang="tr-TR" b="0" i="0" dirty="0"/>
            <a:t>İzinsiz bildiri dağıtma.</a:t>
          </a:r>
          <a:endParaRPr lang="tr-TR" dirty="0"/>
        </a:p>
      </dgm:t>
    </dgm:pt>
    <dgm:pt modelId="{92A62664-349F-3046-943B-C4DE6BD83EC9}" type="parTrans" cxnId="{DF53980E-3D37-A140-84FC-CC02F31C45B0}">
      <dgm:prSet/>
      <dgm:spPr/>
      <dgm:t>
        <a:bodyPr/>
        <a:lstStyle/>
        <a:p>
          <a:endParaRPr lang="tr-TR"/>
        </a:p>
      </dgm:t>
    </dgm:pt>
    <dgm:pt modelId="{B2018A8F-D8E0-F943-BE8E-4CF798179650}" type="sibTrans" cxnId="{DF53980E-3D37-A140-84FC-CC02F31C45B0}">
      <dgm:prSet/>
      <dgm:spPr/>
      <dgm:t>
        <a:bodyPr/>
        <a:lstStyle/>
        <a:p>
          <a:endParaRPr lang="tr-TR"/>
        </a:p>
      </dgm:t>
    </dgm:pt>
    <dgm:pt modelId="{92C94535-35EC-5541-B5B7-B7FC3FC935E9}">
      <dgm:prSet/>
      <dgm:spPr>
        <a:noFill/>
      </dgm:spPr>
      <dgm:t>
        <a:bodyPr/>
        <a:lstStyle/>
        <a:p>
          <a:r>
            <a:rPr lang="tr-TR" b="0" i="0" dirty="0"/>
            <a:t>Duyuruları tahrip etme.</a:t>
          </a:r>
          <a:endParaRPr lang="tr-TR" dirty="0"/>
        </a:p>
      </dgm:t>
    </dgm:pt>
    <dgm:pt modelId="{C111C33D-70A8-B84C-8974-BD1B802DF195}" type="parTrans" cxnId="{B044D0C9-1C0C-0140-A143-F64B3071EDC9}">
      <dgm:prSet/>
      <dgm:spPr/>
      <dgm:t>
        <a:bodyPr/>
        <a:lstStyle/>
        <a:p>
          <a:endParaRPr lang="tr-TR"/>
        </a:p>
      </dgm:t>
    </dgm:pt>
    <dgm:pt modelId="{3900C404-1A1B-8A44-B508-1804A0576769}" type="sibTrans" cxnId="{B044D0C9-1C0C-0140-A143-F64B3071EDC9}">
      <dgm:prSet/>
      <dgm:spPr/>
      <dgm:t>
        <a:bodyPr/>
        <a:lstStyle/>
        <a:p>
          <a:endParaRPr lang="tr-TR"/>
        </a:p>
      </dgm:t>
    </dgm:pt>
    <dgm:pt modelId="{4C9AA299-4A2A-394F-8B80-06BE023D02E0}">
      <dgm:prSet/>
      <dgm:spPr>
        <a:noFill/>
      </dgm:spPr>
      <dgm:t>
        <a:bodyPr/>
        <a:lstStyle/>
        <a:p>
          <a:r>
            <a:rPr lang="tr-TR" b="0" i="0"/>
            <a:t>Sınavlarda kopyaya teşebbüs.</a:t>
          </a:r>
          <a:endParaRPr lang="tr-TR"/>
        </a:p>
      </dgm:t>
    </dgm:pt>
    <dgm:pt modelId="{A11C445B-8A29-3740-B0B6-23FACF480BBA}" type="parTrans" cxnId="{CBEB81A3-D67A-2F46-99E1-7B09E0A8B530}">
      <dgm:prSet/>
      <dgm:spPr/>
      <dgm:t>
        <a:bodyPr/>
        <a:lstStyle/>
        <a:p>
          <a:endParaRPr lang="tr-TR"/>
        </a:p>
      </dgm:t>
    </dgm:pt>
    <dgm:pt modelId="{52223F2C-0252-3E48-8683-CE901ADC9084}" type="sibTrans" cxnId="{CBEB81A3-D67A-2F46-99E1-7B09E0A8B530}">
      <dgm:prSet/>
      <dgm:spPr/>
      <dgm:t>
        <a:bodyPr/>
        <a:lstStyle/>
        <a:p>
          <a:endParaRPr lang="tr-TR"/>
        </a:p>
      </dgm:t>
    </dgm:pt>
    <dgm:pt modelId="{D45F4FE4-7A7B-FD4F-9809-31FDA985107A}">
      <dgm:prSet/>
      <dgm:spPr>
        <a:noFill/>
      </dgm:spPr>
      <dgm:t>
        <a:bodyPr/>
        <a:lstStyle/>
        <a:p>
          <a:r>
            <a:rPr lang="tr-TR" b="0" i="0"/>
            <a:t>Kampüs içinde izinsiz tütün kullanma.</a:t>
          </a:r>
          <a:endParaRPr lang="tr-TR"/>
        </a:p>
      </dgm:t>
    </dgm:pt>
    <dgm:pt modelId="{BA010C76-61BE-714C-9C1E-8906EA9E9C2F}" type="parTrans" cxnId="{3483197E-83A9-5240-8066-8C3B655ACF65}">
      <dgm:prSet/>
      <dgm:spPr/>
      <dgm:t>
        <a:bodyPr/>
        <a:lstStyle/>
        <a:p>
          <a:endParaRPr lang="tr-TR"/>
        </a:p>
      </dgm:t>
    </dgm:pt>
    <dgm:pt modelId="{93D42F06-A6DD-B647-8B32-1B63BA431A3D}" type="sibTrans" cxnId="{3483197E-83A9-5240-8066-8C3B655ACF65}">
      <dgm:prSet/>
      <dgm:spPr/>
      <dgm:t>
        <a:bodyPr/>
        <a:lstStyle/>
        <a:p>
          <a:endParaRPr lang="tr-TR"/>
        </a:p>
      </dgm:t>
    </dgm:pt>
    <dgm:pt modelId="{50BB620A-BC81-5143-8E7F-AB7C6D762FC8}">
      <dgm:prSet/>
      <dgm:spPr/>
      <dgm:t>
        <a:bodyPr/>
        <a:lstStyle/>
        <a:p>
          <a:r>
            <a:rPr lang="tr-TR" b="1" i="0"/>
            <a:t>Uzaklaştırma (1 hafta - 1 ay):</a:t>
          </a:r>
          <a:r>
            <a:rPr lang="tr-TR" b="0" i="0"/>
            <a:t> Yazılı bildirimle uzaklaştırma.</a:t>
          </a:r>
          <a:endParaRPr lang="tr-TR"/>
        </a:p>
      </dgm:t>
    </dgm:pt>
    <dgm:pt modelId="{2730AE5D-2AEE-424A-AC15-C7A633A85416}" type="parTrans" cxnId="{B0DBE349-6578-4E4F-8E9E-ACCD0B8D5BFF}">
      <dgm:prSet/>
      <dgm:spPr/>
      <dgm:t>
        <a:bodyPr/>
        <a:lstStyle/>
        <a:p>
          <a:endParaRPr lang="tr-TR"/>
        </a:p>
      </dgm:t>
    </dgm:pt>
    <dgm:pt modelId="{23FDEDA5-A538-A944-A434-5BED2B8F1A62}" type="sibTrans" cxnId="{B0DBE349-6578-4E4F-8E9E-ACCD0B8D5BFF}">
      <dgm:prSet/>
      <dgm:spPr/>
      <dgm:t>
        <a:bodyPr/>
        <a:lstStyle/>
        <a:p>
          <a:endParaRPr lang="tr-TR"/>
        </a:p>
      </dgm:t>
    </dgm:pt>
    <dgm:pt modelId="{48643D07-FD36-BE47-B78D-0A76445582C7}">
      <dgm:prSet/>
      <dgm:spPr>
        <a:noFill/>
      </dgm:spPr>
      <dgm:t>
        <a:bodyPr/>
        <a:lstStyle/>
        <a:p>
          <a:r>
            <a:rPr lang="tr-TR" b="1" i="0"/>
            <a:t>Cezayı gerektiren eylemler:</a:t>
          </a:r>
          <a:endParaRPr lang="tr-TR"/>
        </a:p>
      </dgm:t>
    </dgm:pt>
    <dgm:pt modelId="{875BB5AC-BEAF-BB45-B6AB-FA980C287714}" type="parTrans" cxnId="{1A94155D-10FB-B44F-BC12-18EB05F010EE}">
      <dgm:prSet/>
      <dgm:spPr/>
      <dgm:t>
        <a:bodyPr/>
        <a:lstStyle/>
        <a:p>
          <a:endParaRPr lang="tr-TR"/>
        </a:p>
      </dgm:t>
    </dgm:pt>
    <dgm:pt modelId="{B4B3A0C1-523E-184C-9C80-A9499D76C0B0}" type="sibTrans" cxnId="{1A94155D-10FB-B44F-BC12-18EB05F010EE}">
      <dgm:prSet/>
      <dgm:spPr/>
      <dgm:t>
        <a:bodyPr/>
        <a:lstStyle/>
        <a:p>
          <a:endParaRPr lang="tr-TR"/>
        </a:p>
      </dgm:t>
    </dgm:pt>
    <dgm:pt modelId="{6D9A031B-9A69-CD4A-9C47-B79516E4632F}">
      <dgm:prSet/>
      <dgm:spPr>
        <a:noFill/>
      </dgm:spPr>
      <dgm:t>
        <a:bodyPr/>
        <a:lstStyle/>
        <a:p>
          <a:r>
            <a:rPr lang="tr-TR" b="0" i="0"/>
            <a:t>Öğrenme hürriyetini engelleme.</a:t>
          </a:r>
          <a:endParaRPr lang="tr-TR"/>
        </a:p>
      </dgm:t>
    </dgm:pt>
    <dgm:pt modelId="{980F8387-C7C5-4F48-B2B4-EB2E138EB32D}" type="parTrans" cxnId="{4B5D4908-E1D5-EF46-8B0E-53F13581C467}">
      <dgm:prSet/>
      <dgm:spPr/>
      <dgm:t>
        <a:bodyPr/>
        <a:lstStyle/>
        <a:p>
          <a:endParaRPr lang="tr-TR"/>
        </a:p>
      </dgm:t>
    </dgm:pt>
    <dgm:pt modelId="{5B0B2F81-E8E3-394F-8B52-7F85FBA22657}" type="sibTrans" cxnId="{4B5D4908-E1D5-EF46-8B0E-53F13581C467}">
      <dgm:prSet/>
      <dgm:spPr/>
      <dgm:t>
        <a:bodyPr/>
        <a:lstStyle/>
        <a:p>
          <a:endParaRPr lang="tr-TR"/>
        </a:p>
      </dgm:t>
    </dgm:pt>
    <dgm:pt modelId="{BD33DC7A-CFE5-7B42-A1BE-1F58C70CBBB1}">
      <dgm:prSet/>
      <dgm:spPr>
        <a:noFill/>
      </dgm:spPr>
      <dgm:t>
        <a:bodyPr/>
        <a:lstStyle/>
        <a:p>
          <a:r>
            <a:rPr lang="tr-TR" b="0" i="0" dirty="0"/>
            <a:t>Disiplin soruşturmalarını engelleme.</a:t>
          </a:r>
          <a:endParaRPr lang="tr-TR" dirty="0"/>
        </a:p>
      </dgm:t>
    </dgm:pt>
    <dgm:pt modelId="{D5308A9E-9C9D-0B4B-BF4F-DBDA2EE81428}" type="parTrans" cxnId="{11664BA2-541C-E741-82E7-D9DBB923FE01}">
      <dgm:prSet/>
      <dgm:spPr/>
      <dgm:t>
        <a:bodyPr/>
        <a:lstStyle/>
        <a:p>
          <a:endParaRPr lang="tr-TR"/>
        </a:p>
      </dgm:t>
    </dgm:pt>
    <dgm:pt modelId="{1F82D8FA-BA4A-9B4B-9154-33F0146B2ED5}" type="sibTrans" cxnId="{11664BA2-541C-E741-82E7-D9DBB923FE01}">
      <dgm:prSet/>
      <dgm:spPr/>
      <dgm:t>
        <a:bodyPr/>
        <a:lstStyle/>
        <a:p>
          <a:endParaRPr lang="tr-TR"/>
        </a:p>
      </dgm:t>
    </dgm:pt>
    <dgm:pt modelId="{BDC77624-684F-3A4E-AFFA-ABC46EF1D83B}">
      <dgm:prSet/>
      <dgm:spPr>
        <a:noFill/>
      </dgm:spPr>
      <dgm:t>
        <a:bodyPr/>
        <a:lstStyle/>
        <a:p>
          <a:r>
            <a:rPr lang="tr-TR" b="0" i="0"/>
            <a:t>Kişilere hakaret etme.</a:t>
          </a:r>
          <a:endParaRPr lang="tr-TR"/>
        </a:p>
      </dgm:t>
    </dgm:pt>
    <dgm:pt modelId="{CB19A1E8-2745-824F-B2F7-EBA82C6DA78D}" type="parTrans" cxnId="{AEE7B902-9BB2-FA42-8ACC-08BF4131E079}">
      <dgm:prSet/>
      <dgm:spPr/>
      <dgm:t>
        <a:bodyPr/>
        <a:lstStyle/>
        <a:p>
          <a:endParaRPr lang="tr-TR"/>
        </a:p>
      </dgm:t>
    </dgm:pt>
    <dgm:pt modelId="{CAFFF628-E4AD-C64B-9AB5-6F8F63AD8746}" type="sibTrans" cxnId="{AEE7B902-9BB2-FA42-8ACC-08BF4131E079}">
      <dgm:prSet/>
      <dgm:spPr/>
      <dgm:t>
        <a:bodyPr/>
        <a:lstStyle/>
        <a:p>
          <a:endParaRPr lang="tr-TR"/>
        </a:p>
      </dgm:t>
    </dgm:pt>
    <dgm:pt modelId="{52AE3289-C791-1E42-A245-58B1A35D8B2B}">
      <dgm:prSet/>
      <dgm:spPr>
        <a:noFill/>
      </dgm:spPr>
      <dgm:t>
        <a:bodyPr/>
        <a:lstStyle/>
        <a:p>
          <a:r>
            <a:rPr lang="tr-TR" b="0" i="0"/>
            <a:t>Alkollü içki içme.</a:t>
          </a:r>
          <a:endParaRPr lang="tr-TR"/>
        </a:p>
      </dgm:t>
    </dgm:pt>
    <dgm:pt modelId="{F77B6217-0FD9-3642-A1D2-2C509C835C74}" type="parTrans" cxnId="{AA338D52-198A-3741-82BE-00AA38866728}">
      <dgm:prSet/>
      <dgm:spPr/>
      <dgm:t>
        <a:bodyPr/>
        <a:lstStyle/>
        <a:p>
          <a:endParaRPr lang="tr-TR"/>
        </a:p>
      </dgm:t>
    </dgm:pt>
    <dgm:pt modelId="{395467DA-230D-DF4C-B460-495EAB1E7ED7}" type="sibTrans" cxnId="{AA338D52-198A-3741-82BE-00AA38866728}">
      <dgm:prSet/>
      <dgm:spPr/>
      <dgm:t>
        <a:bodyPr/>
        <a:lstStyle/>
        <a:p>
          <a:endParaRPr lang="tr-TR"/>
        </a:p>
      </dgm:t>
    </dgm:pt>
    <dgm:pt modelId="{640FB02F-9DFC-4747-B9F9-5C0A0C1EA819}" type="pres">
      <dgm:prSet presAssocID="{58673DB3-C3B2-AF46-A993-7CD081E39C18}" presName="Name0" presStyleCnt="0">
        <dgm:presLayoutVars>
          <dgm:dir/>
          <dgm:animLvl val="lvl"/>
          <dgm:resizeHandles val="exact"/>
        </dgm:presLayoutVars>
      </dgm:prSet>
      <dgm:spPr/>
      <dgm:t>
        <a:bodyPr/>
        <a:lstStyle/>
        <a:p>
          <a:endParaRPr lang="tr-TR"/>
        </a:p>
      </dgm:t>
    </dgm:pt>
    <dgm:pt modelId="{7C401BFE-FC85-C246-8E33-1BDEE0DBF170}" type="pres">
      <dgm:prSet presAssocID="{06A25C69-09FE-0B4B-B249-92C5BBB45E4D}" presName="linNode" presStyleCnt="0"/>
      <dgm:spPr/>
    </dgm:pt>
    <dgm:pt modelId="{C13CC151-893D-C244-8EA4-E53FD25D0B1A}" type="pres">
      <dgm:prSet presAssocID="{06A25C69-09FE-0B4B-B249-92C5BBB45E4D}" presName="parentText" presStyleLbl="node1" presStyleIdx="0" presStyleCnt="2">
        <dgm:presLayoutVars>
          <dgm:chMax val="1"/>
          <dgm:bulletEnabled val="1"/>
        </dgm:presLayoutVars>
      </dgm:prSet>
      <dgm:spPr/>
      <dgm:t>
        <a:bodyPr/>
        <a:lstStyle/>
        <a:p>
          <a:endParaRPr lang="tr-TR"/>
        </a:p>
      </dgm:t>
    </dgm:pt>
    <dgm:pt modelId="{62A6D8A9-7D9E-D24E-8CB1-60FFDE68E2A5}" type="pres">
      <dgm:prSet presAssocID="{06A25C69-09FE-0B4B-B249-92C5BBB45E4D}" presName="descendantText" presStyleLbl="alignAccFollowNode1" presStyleIdx="0" presStyleCnt="2">
        <dgm:presLayoutVars>
          <dgm:bulletEnabled val="1"/>
        </dgm:presLayoutVars>
      </dgm:prSet>
      <dgm:spPr/>
      <dgm:t>
        <a:bodyPr/>
        <a:lstStyle/>
        <a:p>
          <a:endParaRPr lang="tr-TR"/>
        </a:p>
      </dgm:t>
    </dgm:pt>
    <dgm:pt modelId="{A3A3FB9E-1AF2-7646-9AB9-FA7C3C778DC1}" type="pres">
      <dgm:prSet presAssocID="{8F4CDFC8-BFB3-C941-B36D-646D6206D66D}" presName="sp" presStyleCnt="0"/>
      <dgm:spPr/>
    </dgm:pt>
    <dgm:pt modelId="{DCF00EF6-26DA-2C4F-AD81-41B41B6F8B06}" type="pres">
      <dgm:prSet presAssocID="{50BB620A-BC81-5143-8E7F-AB7C6D762FC8}" presName="linNode" presStyleCnt="0"/>
      <dgm:spPr/>
    </dgm:pt>
    <dgm:pt modelId="{D4A4B9BB-960B-C443-92FB-4B0D8F79B4A8}" type="pres">
      <dgm:prSet presAssocID="{50BB620A-BC81-5143-8E7F-AB7C6D762FC8}" presName="parentText" presStyleLbl="node1" presStyleIdx="1" presStyleCnt="2">
        <dgm:presLayoutVars>
          <dgm:chMax val="1"/>
          <dgm:bulletEnabled val="1"/>
        </dgm:presLayoutVars>
      </dgm:prSet>
      <dgm:spPr/>
      <dgm:t>
        <a:bodyPr/>
        <a:lstStyle/>
        <a:p>
          <a:endParaRPr lang="tr-TR"/>
        </a:p>
      </dgm:t>
    </dgm:pt>
    <dgm:pt modelId="{29BA0A68-3C9B-C347-97A1-88A54C8B787F}" type="pres">
      <dgm:prSet presAssocID="{50BB620A-BC81-5143-8E7F-AB7C6D762FC8}" presName="descendantText" presStyleLbl="alignAccFollowNode1" presStyleIdx="1" presStyleCnt="2">
        <dgm:presLayoutVars>
          <dgm:bulletEnabled val="1"/>
        </dgm:presLayoutVars>
      </dgm:prSet>
      <dgm:spPr/>
      <dgm:t>
        <a:bodyPr/>
        <a:lstStyle/>
        <a:p>
          <a:endParaRPr lang="tr-TR"/>
        </a:p>
      </dgm:t>
    </dgm:pt>
  </dgm:ptLst>
  <dgm:cxnLst>
    <dgm:cxn modelId="{DF53980E-3D37-A140-84FC-CC02F31C45B0}" srcId="{3B7DF049-E26B-4A4E-9B7C-A70D53F07D31}" destId="{FBF70C9D-4F2E-9F43-B818-D78C0E7E65E9}" srcOrd="2" destOrd="0" parTransId="{92A62664-349F-3046-943B-C4DE6BD83EC9}" sibTransId="{B2018A8F-D8E0-F943-BE8E-4CF798179650}"/>
    <dgm:cxn modelId="{62285CB9-8A75-4D4C-8894-37ED1B4C1D8C}" type="presOf" srcId="{2473D696-18B2-A842-B345-D428CC00A684}" destId="{62A6D8A9-7D9E-D24E-8CB1-60FFDE68E2A5}" srcOrd="0" destOrd="1" presId="urn:microsoft.com/office/officeart/2005/8/layout/vList5"/>
    <dgm:cxn modelId="{C84FF351-F915-774E-9F61-0728F1663CF4}" srcId="{3B7DF049-E26B-4A4E-9B7C-A70D53F07D31}" destId="{FA1CA69A-DE56-C948-ACAE-7BCF9B6D1FBF}" srcOrd="1" destOrd="0" parTransId="{0B7DF3B6-F3B3-914E-9B0C-AE02CD123EA5}" sibTransId="{328D7742-36D0-C746-8B3A-571FAA6BEC5D}"/>
    <dgm:cxn modelId="{3483197E-83A9-5240-8066-8C3B655ACF65}" srcId="{3B7DF049-E26B-4A4E-9B7C-A70D53F07D31}" destId="{D45F4FE4-7A7B-FD4F-9809-31FDA985107A}" srcOrd="5" destOrd="0" parTransId="{BA010C76-61BE-714C-9C1E-8906EA9E9C2F}" sibTransId="{93D42F06-A6DD-B647-8B32-1B63BA431A3D}"/>
    <dgm:cxn modelId="{CBEB81A3-D67A-2F46-99E1-7B09E0A8B530}" srcId="{3B7DF049-E26B-4A4E-9B7C-A70D53F07D31}" destId="{4C9AA299-4A2A-394F-8B80-06BE023D02E0}" srcOrd="4" destOrd="0" parTransId="{A11C445B-8A29-3740-B0B6-23FACF480BBA}" sibTransId="{52223F2C-0252-3E48-8683-CE901ADC9084}"/>
    <dgm:cxn modelId="{003C24BC-E369-A84D-98B5-6D354CE5BD8E}" srcId="{06A25C69-09FE-0B4B-B249-92C5BBB45E4D}" destId="{3B7DF049-E26B-4A4E-9B7C-A70D53F07D31}" srcOrd="0" destOrd="0" parTransId="{10D7641C-CD45-B34F-B6D8-AE4F32C26C97}" sibTransId="{7B6390AF-9D8F-544C-84DD-339041A40816}"/>
    <dgm:cxn modelId="{ACFA7C00-EC63-A548-814C-491E218D4F1F}" type="presOf" srcId="{BDC77624-684F-3A4E-AFFA-ABC46EF1D83B}" destId="{29BA0A68-3C9B-C347-97A1-88A54C8B787F}" srcOrd="0" destOrd="3" presId="urn:microsoft.com/office/officeart/2005/8/layout/vList5"/>
    <dgm:cxn modelId="{AA338D52-198A-3741-82BE-00AA38866728}" srcId="{48643D07-FD36-BE47-B78D-0A76445582C7}" destId="{52AE3289-C791-1E42-A245-58B1A35D8B2B}" srcOrd="3" destOrd="0" parTransId="{F77B6217-0FD9-3642-A1D2-2C509C835C74}" sibTransId="{395467DA-230D-DF4C-B460-495EAB1E7ED7}"/>
    <dgm:cxn modelId="{4B5D4908-E1D5-EF46-8B0E-53F13581C467}" srcId="{48643D07-FD36-BE47-B78D-0A76445582C7}" destId="{6D9A031B-9A69-CD4A-9C47-B79516E4632F}" srcOrd="0" destOrd="0" parTransId="{980F8387-C7C5-4F48-B2B4-EB2E138EB32D}" sibTransId="{5B0B2F81-E8E3-394F-8B52-7F85FBA22657}"/>
    <dgm:cxn modelId="{3321AA0B-9D49-F441-BC26-529DC0294CD2}" type="presOf" srcId="{3B7DF049-E26B-4A4E-9B7C-A70D53F07D31}" destId="{62A6D8A9-7D9E-D24E-8CB1-60FFDE68E2A5}" srcOrd="0" destOrd="0" presId="urn:microsoft.com/office/officeart/2005/8/layout/vList5"/>
    <dgm:cxn modelId="{AEE7B902-9BB2-FA42-8ACC-08BF4131E079}" srcId="{48643D07-FD36-BE47-B78D-0A76445582C7}" destId="{BDC77624-684F-3A4E-AFFA-ABC46EF1D83B}" srcOrd="2" destOrd="0" parTransId="{CB19A1E8-2745-824F-B2F7-EBA82C6DA78D}" sibTransId="{CAFFF628-E4AD-C64B-9AB5-6F8F63AD8746}"/>
    <dgm:cxn modelId="{DDE5E114-5187-034C-884E-B242504159DD}" type="presOf" srcId="{06A25C69-09FE-0B4B-B249-92C5BBB45E4D}" destId="{C13CC151-893D-C244-8EA4-E53FD25D0B1A}" srcOrd="0" destOrd="0" presId="urn:microsoft.com/office/officeart/2005/8/layout/vList5"/>
    <dgm:cxn modelId="{821D0673-DE33-1447-BA57-E495F55ED246}" type="presOf" srcId="{4C9AA299-4A2A-394F-8B80-06BE023D02E0}" destId="{62A6D8A9-7D9E-D24E-8CB1-60FFDE68E2A5}" srcOrd="0" destOrd="5" presId="urn:microsoft.com/office/officeart/2005/8/layout/vList5"/>
    <dgm:cxn modelId="{11664BA2-541C-E741-82E7-D9DBB923FE01}" srcId="{48643D07-FD36-BE47-B78D-0A76445582C7}" destId="{BD33DC7A-CFE5-7B42-A1BE-1F58C70CBBB1}" srcOrd="1" destOrd="0" parTransId="{D5308A9E-9C9D-0B4B-BF4F-DBDA2EE81428}" sibTransId="{1F82D8FA-BA4A-9B4B-9154-33F0146B2ED5}"/>
    <dgm:cxn modelId="{F7C51C86-759F-CD43-91F7-F644F0E21BA0}" type="presOf" srcId="{FA1CA69A-DE56-C948-ACAE-7BCF9B6D1FBF}" destId="{62A6D8A9-7D9E-D24E-8CB1-60FFDE68E2A5}" srcOrd="0" destOrd="2" presId="urn:microsoft.com/office/officeart/2005/8/layout/vList5"/>
    <dgm:cxn modelId="{4722ADBD-ED50-E24E-B192-C13F9238789A}" type="presOf" srcId="{92C94535-35EC-5541-B5B7-B7FC3FC935E9}" destId="{62A6D8A9-7D9E-D24E-8CB1-60FFDE68E2A5}" srcOrd="0" destOrd="4" presId="urn:microsoft.com/office/officeart/2005/8/layout/vList5"/>
    <dgm:cxn modelId="{B044D0C9-1C0C-0140-A143-F64B3071EDC9}" srcId="{3B7DF049-E26B-4A4E-9B7C-A70D53F07D31}" destId="{92C94535-35EC-5541-B5B7-B7FC3FC935E9}" srcOrd="3" destOrd="0" parTransId="{C111C33D-70A8-B84C-8974-BD1B802DF195}" sibTransId="{3900C404-1A1B-8A44-B508-1804A0576769}"/>
    <dgm:cxn modelId="{559021AE-9DB8-CC45-8484-0ABEF9A464CC}" srcId="{3B7DF049-E26B-4A4E-9B7C-A70D53F07D31}" destId="{2473D696-18B2-A842-B345-D428CC00A684}" srcOrd="0" destOrd="0" parTransId="{6A41A1A8-E316-C140-8D5F-23947D32F414}" sibTransId="{B1D070FA-DC23-5349-882E-8AF46EBB06F2}"/>
    <dgm:cxn modelId="{DF187F2A-9624-2542-A3F5-F4DFBBC8B46C}" type="presOf" srcId="{6D9A031B-9A69-CD4A-9C47-B79516E4632F}" destId="{29BA0A68-3C9B-C347-97A1-88A54C8B787F}" srcOrd="0" destOrd="1" presId="urn:microsoft.com/office/officeart/2005/8/layout/vList5"/>
    <dgm:cxn modelId="{4574B5A9-18CB-2F42-9192-646BCBA8A40B}" type="presOf" srcId="{58673DB3-C3B2-AF46-A993-7CD081E39C18}" destId="{640FB02F-9DFC-4747-B9F9-5C0A0C1EA819}" srcOrd="0" destOrd="0" presId="urn:microsoft.com/office/officeart/2005/8/layout/vList5"/>
    <dgm:cxn modelId="{B0DBE349-6578-4E4F-8E9E-ACCD0B8D5BFF}" srcId="{58673DB3-C3B2-AF46-A993-7CD081E39C18}" destId="{50BB620A-BC81-5143-8E7F-AB7C6D762FC8}" srcOrd="1" destOrd="0" parTransId="{2730AE5D-2AEE-424A-AC15-C7A633A85416}" sibTransId="{23FDEDA5-A538-A944-A434-5BED2B8F1A62}"/>
    <dgm:cxn modelId="{1A94155D-10FB-B44F-BC12-18EB05F010EE}" srcId="{50BB620A-BC81-5143-8E7F-AB7C6D762FC8}" destId="{48643D07-FD36-BE47-B78D-0A76445582C7}" srcOrd="0" destOrd="0" parTransId="{875BB5AC-BEAF-BB45-B6AB-FA980C287714}" sibTransId="{B4B3A0C1-523E-184C-9C80-A9499D76C0B0}"/>
    <dgm:cxn modelId="{D0D8B18F-9609-3947-821A-72A0EE02FD06}" type="presOf" srcId="{D45F4FE4-7A7B-FD4F-9809-31FDA985107A}" destId="{62A6D8A9-7D9E-D24E-8CB1-60FFDE68E2A5}" srcOrd="0" destOrd="6" presId="urn:microsoft.com/office/officeart/2005/8/layout/vList5"/>
    <dgm:cxn modelId="{E1C3F362-FED0-D64B-8DE0-B3E8FE405033}" type="presOf" srcId="{BD33DC7A-CFE5-7B42-A1BE-1F58C70CBBB1}" destId="{29BA0A68-3C9B-C347-97A1-88A54C8B787F}" srcOrd="0" destOrd="2" presId="urn:microsoft.com/office/officeart/2005/8/layout/vList5"/>
    <dgm:cxn modelId="{CE966D1E-76FB-1E49-BF71-FE2B6AC15DE7}" type="presOf" srcId="{48643D07-FD36-BE47-B78D-0A76445582C7}" destId="{29BA0A68-3C9B-C347-97A1-88A54C8B787F}" srcOrd="0" destOrd="0" presId="urn:microsoft.com/office/officeart/2005/8/layout/vList5"/>
    <dgm:cxn modelId="{07A362C5-C1FE-B943-9EBB-777BD77DBACF}" type="presOf" srcId="{FBF70C9D-4F2E-9F43-B818-D78C0E7E65E9}" destId="{62A6D8A9-7D9E-D24E-8CB1-60FFDE68E2A5}" srcOrd="0" destOrd="3" presId="urn:microsoft.com/office/officeart/2005/8/layout/vList5"/>
    <dgm:cxn modelId="{4DA457DE-F2F5-EB47-90BD-B9A3AEB955E9}" srcId="{58673DB3-C3B2-AF46-A993-7CD081E39C18}" destId="{06A25C69-09FE-0B4B-B249-92C5BBB45E4D}" srcOrd="0" destOrd="0" parTransId="{D491146D-23EB-9044-97B3-F86B9EE16D93}" sibTransId="{8F4CDFC8-BFB3-C941-B36D-646D6206D66D}"/>
    <dgm:cxn modelId="{0DF22362-7044-C845-AAC0-8B93A1549475}" type="presOf" srcId="{52AE3289-C791-1E42-A245-58B1A35D8B2B}" destId="{29BA0A68-3C9B-C347-97A1-88A54C8B787F}" srcOrd="0" destOrd="4" presId="urn:microsoft.com/office/officeart/2005/8/layout/vList5"/>
    <dgm:cxn modelId="{4C2D37CE-5464-F841-BF76-4CB08E83D331}" type="presOf" srcId="{50BB620A-BC81-5143-8E7F-AB7C6D762FC8}" destId="{D4A4B9BB-960B-C443-92FB-4B0D8F79B4A8}" srcOrd="0" destOrd="0" presId="urn:microsoft.com/office/officeart/2005/8/layout/vList5"/>
    <dgm:cxn modelId="{C5157B70-738C-954E-86A9-5CE5C3B9E9DB}" type="presParOf" srcId="{640FB02F-9DFC-4747-B9F9-5C0A0C1EA819}" destId="{7C401BFE-FC85-C246-8E33-1BDEE0DBF170}" srcOrd="0" destOrd="0" presId="urn:microsoft.com/office/officeart/2005/8/layout/vList5"/>
    <dgm:cxn modelId="{BE4B79C9-BBA0-5A4E-A490-E12C85A7EB3A}" type="presParOf" srcId="{7C401BFE-FC85-C246-8E33-1BDEE0DBF170}" destId="{C13CC151-893D-C244-8EA4-E53FD25D0B1A}" srcOrd="0" destOrd="0" presId="urn:microsoft.com/office/officeart/2005/8/layout/vList5"/>
    <dgm:cxn modelId="{36B4C79D-22B3-1B45-9943-06CA8AA105DD}" type="presParOf" srcId="{7C401BFE-FC85-C246-8E33-1BDEE0DBF170}" destId="{62A6D8A9-7D9E-D24E-8CB1-60FFDE68E2A5}" srcOrd="1" destOrd="0" presId="urn:microsoft.com/office/officeart/2005/8/layout/vList5"/>
    <dgm:cxn modelId="{936C34C0-D9CA-6549-AEDE-92FC68272D11}" type="presParOf" srcId="{640FB02F-9DFC-4747-B9F9-5C0A0C1EA819}" destId="{A3A3FB9E-1AF2-7646-9AB9-FA7C3C778DC1}" srcOrd="1" destOrd="0" presId="urn:microsoft.com/office/officeart/2005/8/layout/vList5"/>
    <dgm:cxn modelId="{D7A6338A-FE2F-9943-A876-76C244028CDF}" type="presParOf" srcId="{640FB02F-9DFC-4747-B9F9-5C0A0C1EA819}" destId="{DCF00EF6-26DA-2C4F-AD81-41B41B6F8B06}" srcOrd="2" destOrd="0" presId="urn:microsoft.com/office/officeart/2005/8/layout/vList5"/>
    <dgm:cxn modelId="{B6E62519-8DC4-DE40-9F6A-E03227BC23AF}" type="presParOf" srcId="{DCF00EF6-26DA-2C4F-AD81-41B41B6F8B06}" destId="{D4A4B9BB-960B-C443-92FB-4B0D8F79B4A8}" srcOrd="0" destOrd="0" presId="urn:microsoft.com/office/officeart/2005/8/layout/vList5"/>
    <dgm:cxn modelId="{2EBDB4D2-883E-1E4C-9E44-939002F2DE4A}" type="presParOf" srcId="{DCF00EF6-26DA-2C4F-AD81-41B41B6F8B06}" destId="{29BA0A68-3C9B-C347-97A1-88A54C8B787F}"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D3CBCF6-2CC2-A24B-950C-D2E96941FF56}" type="doc">
      <dgm:prSet loTypeId="urn:microsoft.com/office/officeart/2005/8/layout/vList5" loCatId="process" qsTypeId="urn:microsoft.com/office/officeart/2005/8/quickstyle/simple1#16" qsCatId="simple" csTypeId="urn:microsoft.com/office/officeart/2005/8/colors/colorful3#16" csCatId="colorful" phldr="1"/>
      <dgm:spPr/>
      <dgm:t>
        <a:bodyPr/>
        <a:lstStyle/>
        <a:p>
          <a:endParaRPr lang="tr-TR"/>
        </a:p>
      </dgm:t>
    </dgm:pt>
    <dgm:pt modelId="{D66E21B2-7462-634C-BCE4-2459A8D15BD7}">
      <dgm:prSet/>
      <dgm:spPr/>
      <dgm:t>
        <a:bodyPr/>
        <a:lstStyle/>
        <a:p>
          <a:r>
            <a:rPr lang="tr-TR" b="1" i="0" dirty="0"/>
            <a:t>Uzaklaştırma (1 yarıyıl):</a:t>
          </a:r>
          <a:r>
            <a:rPr lang="tr-TR" b="0" i="0" dirty="0"/>
            <a:t> Yazılı bildirimle uzaklaştırma.</a:t>
          </a:r>
          <a:endParaRPr lang="tr-TR" dirty="0"/>
        </a:p>
      </dgm:t>
    </dgm:pt>
    <dgm:pt modelId="{1C1E3A86-54B2-1642-BBE4-D4D43B336B37}" type="parTrans" cxnId="{CB0802F4-75E9-5742-8C2A-432D6602DCD7}">
      <dgm:prSet/>
      <dgm:spPr/>
      <dgm:t>
        <a:bodyPr/>
        <a:lstStyle/>
        <a:p>
          <a:endParaRPr lang="tr-TR"/>
        </a:p>
      </dgm:t>
    </dgm:pt>
    <dgm:pt modelId="{3EDBB441-ACA6-334A-BB51-91A7109725C6}" type="sibTrans" cxnId="{CB0802F4-75E9-5742-8C2A-432D6602DCD7}">
      <dgm:prSet/>
      <dgm:spPr/>
      <dgm:t>
        <a:bodyPr/>
        <a:lstStyle/>
        <a:p>
          <a:endParaRPr lang="tr-TR"/>
        </a:p>
      </dgm:t>
    </dgm:pt>
    <dgm:pt modelId="{47751DE8-B8C4-DB48-8C3B-D503CEB14F29}">
      <dgm:prSet/>
      <dgm:spPr>
        <a:noFill/>
      </dgm:spPr>
      <dgm:t>
        <a:bodyPr/>
        <a:lstStyle/>
        <a:p>
          <a:r>
            <a:rPr lang="tr-TR" b="1" i="0" dirty="0"/>
            <a:t>Cezayı gerektiren eylemler:</a:t>
          </a:r>
          <a:endParaRPr lang="tr-TR" dirty="0"/>
        </a:p>
      </dgm:t>
    </dgm:pt>
    <dgm:pt modelId="{4A5C8347-AE96-834C-B1AC-F83663AFFB69}" type="parTrans" cxnId="{B1CC29AE-4611-1C47-909E-69BD3621C329}">
      <dgm:prSet/>
      <dgm:spPr/>
      <dgm:t>
        <a:bodyPr/>
        <a:lstStyle/>
        <a:p>
          <a:endParaRPr lang="tr-TR"/>
        </a:p>
      </dgm:t>
    </dgm:pt>
    <dgm:pt modelId="{D45010C0-6A64-4942-81A7-A7696357441B}" type="sibTrans" cxnId="{B1CC29AE-4611-1C47-909E-69BD3621C329}">
      <dgm:prSet/>
      <dgm:spPr/>
      <dgm:t>
        <a:bodyPr/>
        <a:lstStyle/>
        <a:p>
          <a:endParaRPr lang="tr-TR"/>
        </a:p>
      </dgm:t>
    </dgm:pt>
    <dgm:pt modelId="{C7537E01-D995-3A46-9DDB-6DDD08628305}">
      <dgm:prSet/>
      <dgm:spPr>
        <a:noFill/>
      </dgm:spPr>
      <dgm:t>
        <a:bodyPr/>
        <a:lstStyle/>
        <a:p>
          <a:r>
            <a:rPr lang="tr-TR" b="0" i="0" dirty="0"/>
            <a:t>İşgal eylemleri.</a:t>
          </a:r>
          <a:endParaRPr lang="tr-TR" dirty="0"/>
        </a:p>
      </dgm:t>
    </dgm:pt>
    <dgm:pt modelId="{B80BD7B4-DC32-5B44-B0EB-491E0719FC02}" type="parTrans" cxnId="{B1D12333-DDFD-6D41-B8C8-A3414C03D74C}">
      <dgm:prSet/>
      <dgm:spPr/>
      <dgm:t>
        <a:bodyPr/>
        <a:lstStyle/>
        <a:p>
          <a:endParaRPr lang="tr-TR"/>
        </a:p>
      </dgm:t>
    </dgm:pt>
    <dgm:pt modelId="{D721CAB4-4FC6-644C-9440-C184CB750C07}" type="sibTrans" cxnId="{B1D12333-DDFD-6D41-B8C8-A3414C03D74C}">
      <dgm:prSet/>
      <dgm:spPr/>
      <dgm:t>
        <a:bodyPr/>
        <a:lstStyle/>
        <a:p>
          <a:endParaRPr lang="tr-TR"/>
        </a:p>
      </dgm:t>
    </dgm:pt>
    <dgm:pt modelId="{C361AD83-BA85-6645-89CD-D4C36DE309AA}">
      <dgm:prSet/>
      <dgm:spPr>
        <a:noFill/>
      </dgm:spPr>
      <dgm:t>
        <a:bodyPr/>
        <a:lstStyle/>
        <a:p>
          <a:r>
            <a:rPr lang="tr-TR" b="0" i="0" dirty="0"/>
            <a:t>Fiziksel saldırı.</a:t>
          </a:r>
          <a:endParaRPr lang="tr-TR" dirty="0"/>
        </a:p>
      </dgm:t>
    </dgm:pt>
    <dgm:pt modelId="{9150115E-BC6B-584B-A35C-B259E8C68512}" type="parTrans" cxnId="{58604944-FDA3-964B-A92D-6E74F0A52B41}">
      <dgm:prSet/>
      <dgm:spPr/>
      <dgm:t>
        <a:bodyPr/>
        <a:lstStyle/>
        <a:p>
          <a:endParaRPr lang="tr-TR"/>
        </a:p>
      </dgm:t>
    </dgm:pt>
    <dgm:pt modelId="{5F6CF044-781B-2646-B3F4-CEAF672ED25B}" type="sibTrans" cxnId="{58604944-FDA3-964B-A92D-6E74F0A52B41}">
      <dgm:prSet/>
      <dgm:spPr/>
      <dgm:t>
        <a:bodyPr/>
        <a:lstStyle/>
        <a:p>
          <a:endParaRPr lang="tr-TR"/>
        </a:p>
      </dgm:t>
    </dgm:pt>
    <dgm:pt modelId="{3F3E76B2-6ED1-E94B-8AF0-795CB37B79C3}">
      <dgm:prSet/>
      <dgm:spPr>
        <a:noFill/>
      </dgm:spPr>
      <dgm:t>
        <a:bodyPr/>
        <a:lstStyle/>
        <a:p>
          <a:r>
            <a:rPr lang="tr-TR" b="0" i="0" dirty="0"/>
            <a:t>Hırsızlık.</a:t>
          </a:r>
          <a:endParaRPr lang="tr-TR" dirty="0"/>
        </a:p>
      </dgm:t>
    </dgm:pt>
    <dgm:pt modelId="{74126D33-2A13-144F-8404-D7B202B62BEB}" type="parTrans" cxnId="{04F352C5-6624-F244-87AC-72E72B958582}">
      <dgm:prSet/>
      <dgm:spPr/>
      <dgm:t>
        <a:bodyPr/>
        <a:lstStyle/>
        <a:p>
          <a:endParaRPr lang="tr-TR"/>
        </a:p>
      </dgm:t>
    </dgm:pt>
    <dgm:pt modelId="{5CA1DCAF-27C6-CE4F-9834-DB98D4B61C9D}" type="sibTrans" cxnId="{04F352C5-6624-F244-87AC-72E72B958582}">
      <dgm:prSet/>
      <dgm:spPr/>
      <dgm:t>
        <a:bodyPr/>
        <a:lstStyle/>
        <a:p>
          <a:endParaRPr lang="tr-TR"/>
        </a:p>
      </dgm:t>
    </dgm:pt>
    <dgm:pt modelId="{EC901D55-2E69-4643-828F-4B4C2C69F7EB}">
      <dgm:prSet/>
      <dgm:spPr>
        <a:noFill/>
      </dgm:spPr>
      <dgm:t>
        <a:bodyPr/>
        <a:lstStyle/>
        <a:p>
          <a:r>
            <a:rPr lang="tr-TR" b="0" i="0" dirty="0"/>
            <a:t>İntihal.</a:t>
          </a:r>
          <a:endParaRPr lang="tr-TR" dirty="0"/>
        </a:p>
      </dgm:t>
    </dgm:pt>
    <dgm:pt modelId="{EACEC355-F9DE-684A-B88F-CD857593A0DB}" type="parTrans" cxnId="{8AE0638A-CF46-784C-BBDC-0420D7DBA040}">
      <dgm:prSet/>
      <dgm:spPr/>
      <dgm:t>
        <a:bodyPr/>
        <a:lstStyle/>
        <a:p>
          <a:endParaRPr lang="tr-TR"/>
        </a:p>
      </dgm:t>
    </dgm:pt>
    <dgm:pt modelId="{3485536F-CD38-E746-B17C-216DED9EA8B8}" type="sibTrans" cxnId="{8AE0638A-CF46-784C-BBDC-0420D7DBA040}">
      <dgm:prSet/>
      <dgm:spPr/>
      <dgm:t>
        <a:bodyPr/>
        <a:lstStyle/>
        <a:p>
          <a:endParaRPr lang="tr-TR"/>
        </a:p>
      </dgm:t>
    </dgm:pt>
    <dgm:pt modelId="{7BDFF965-8D4F-4743-9940-3A53070C981F}">
      <dgm:prSet/>
      <dgm:spPr/>
      <dgm:t>
        <a:bodyPr/>
        <a:lstStyle/>
        <a:p>
          <a:r>
            <a:rPr lang="tr-TR" b="1" i="0"/>
            <a:t>Uzaklaştırma (2 yarıyıl):</a:t>
          </a:r>
          <a:r>
            <a:rPr lang="tr-TR" b="0" i="0"/>
            <a:t> Yazılı bildirimle uzaklaştırma.</a:t>
          </a:r>
          <a:endParaRPr lang="tr-TR"/>
        </a:p>
      </dgm:t>
    </dgm:pt>
    <dgm:pt modelId="{E52E126E-78E5-6047-B9E0-92F523B9C822}" type="parTrans" cxnId="{585108C1-ECE2-A64C-A350-4A61CC4CA323}">
      <dgm:prSet/>
      <dgm:spPr/>
      <dgm:t>
        <a:bodyPr/>
        <a:lstStyle/>
        <a:p>
          <a:endParaRPr lang="tr-TR"/>
        </a:p>
      </dgm:t>
    </dgm:pt>
    <dgm:pt modelId="{3D3FEC4B-9765-2E47-B590-517E2BC9C045}" type="sibTrans" cxnId="{585108C1-ECE2-A64C-A350-4A61CC4CA323}">
      <dgm:prSet/>
      <dgm:spPr/>
      <dgm:t>
        <a:bodyPr/>
        <a:lstStyle/>
        <a:p>
          <a:endParaRPr lang="tr-TR"/>
        </a:p>
      </dgm:t>
    </dgm:pt>
    <dgm:pt modelId="{1FDC8826-6EB7-0446-A96A-75E5644B36C5}">
      <dgm:prSet/>
      <dgm:spPr>
        <a:noFill/>
      </dgm:spPr>
      <dgm:t>
        <a:bodyPr/>
        <a:lstStyle/>
        <a:p>
          <a:r>
            <a:rPr lang="tr-TR" b="1" i="0"/>
            <a:t>Cezayı gerektiren eylemler:</a:t>
          </a:r>
          <a:endParaRPr lang="tr-TR"/>
        </a:p>
      </dgm:t>
    </dgm:pt>
    <dgm:pt modelId="{7BB3319A-E715-2B4C-A6E2-21FCFB832166}" type="parTrans" cxnId="{9DC053FA-9E49-9E40-BE0D-DA247500EB4F}">
      <dgm:prSet/>
      <dgm:spPr/>
      <dgm:t>
        <a:bodyPr/>
        <a:lstStyle/>
        <a:p>
          <a:endParaRPr lang="tr-TR"/>
        </a:p>
      </dgm:t>
    </dgm:pt>
    <dgm:pt modelId="{CF39D748-8E62-9A49-A04A-0D3CA8E40F1B}" type="sibTrans" cxnId="{9DC053FA-9E49-9E40-BE0D-DA247500EB4F}">
      <dgm:prSet/>
      <dgm:spPr/>
      <dgm:t>
        <a:bodyPr/>
        <a:lstStyle/>
        <a:p>
          <a:endParaRPr lang="tr-TR"/>
        </a:p>
      </dgm:t>
    </dgm:pt>
    <dgm:pt modelId="{02729F4A-F1CC-C24D-9A72-8FBBEED39530}">
      <dgm:prSet/>
      <dgm:spPr>
        <a:noFill/>
      </dgm:spPr>
      <dgm:t>
        <a:bodyPr/>
        <a:lstStyle/>
        <a:p>
          <a:r>
            <a:rPr lang="tr-TR" b="0" i="0" dirty="0"/>
            <a:t>Cebir ve şiddet kullanma.</a:t>
          </a:r>
          <a:endParaRPr lang="tr-TR" dirty="0"/>
        </a:p>
      </dgm:t>
    </dgm:pt>
    <dgm:pt modelId="{FE18E7FD-CA24-364F-BDBB-E827A065B17F}" type="parTrans" cxnId="{EB4DC1CB-B390-D64E-82F2-0FF188A90CDE}">
      <dgm:prSet/>
      <dgm:spPr/>
      <dgm:t>
        <a:bodyPr/>
        <a:lstStyle/>
        <a:p>
          <a:endParaRPr lang="tr-TR"/>
        </a:p>
      </dgm:t>
    </dgm:pt>
    <dgm:pt modelId="{B482D4F8-B89D-B046-8607-13F8B4908FD7}" type="sibTrans" cxnId="{EB4DC1CB-B390-D64E-82F2-0FF188A90CDE}">
      <dgm:prSet/>
      <dgm:spPr/>
      <dgm:t>
        <a:bodyPr/>
        <a:lstStyle/>
        <a:p>
          <a:endParaRPr lang="tr-TR"/>
        </a:p>
      </dgm:t>
    </dgm:pt>
    <dgm:pt modelId="{3E405471-2964-F04D-A81C-2A21664A6113}">
      <dgm:prSet/>
      <dgm:spPr>
        <a:noFill/>
      </dgm:spPr>
      <dgm:t>
        <a:bodyPr/>
        <a:lstStyle/>
        <a:p>
          <a:r>
            <a:rPr lang="tr-TR" b="0" i="0"/>
            <a:t>Uyuşturucu kullanma.</a:t>
          </a:r>
          <a:endParaRPr lang="tr-TR"/>
        </a:p>
      </dgm:t>
    </dgm:pt>
    <dgm:pt modelId="{AEFBAABA-B01D-E349-A9C5-D28A860AB3A6}" type="parTrans" cxnId="{C5785198-8B76-7948-82F7-D0AA9010EE24}">
      <dgm:prSet/>
      <dgm:spPr/>
      <dgm:t>
        <a:bodyPr/>
        <a:lstStyle/>
        <a:p>
          <a:endParaRPr lang="tr-TR"/>
        </a:p>
      </dgm:t>
    </dgm:pt>
    <dgm:pt modelId="{3F2A1A01-9EBC-CA4C-8D2B-F1D1070F690A}" type="sibTrans" cxnId="{C5785198-8B76-7948-82F7-D0AA9010EE24}">
      <dgm:prSet/>
      <dgm:spPr/>
      <dgm:t>
        <a:bodyPr/>
        <a:lstStyle/>
        <a:p>
          <a:endParaRPr lang="tr-TR"/>
        </a:p>
      </dgm:t>
    </dgm:pt>
    <dgm:pt modelId="{89171DA2-3C60-4447-B3ED-CFAD6C9F7B9C}">
      <dgm:prSet/>
      <dgm:spPr>
        <a:noFill/>
      </dgm:spPr>
      <dgm:t>
        <a:bodyPr/>
        <a:lstStyle/>
        <a:p>
          <a:r>
            <a:rPr lang="tr-TR" b="0" i="0"/>
            <a:t>Cinsel taciz.</a:t>
          </a:r>
          <a:endParaRPr lang="tr-TR"/>
        </a:p>
      </dgm:t>
    </dgm:pt>
    <dgm:pt modelId="{096F1D41-5B0C-D64C-8E88-19B4F35C5AB5}" type="parTrans" cxnId="{C5B89DDF-CD65-FC4B-9758-79B8B827AD70}">
      <dgm:prSet/>
      <dgm:spPr/>
      <dgm:t>
        <a:bodyPr/>
        <a:lstStyle/>
        <a:p>
          <a:endParaRPr lang="tr-TR"/>
        </a:p>
      </dgm:t>
    </dgm:pt>
    <dgm:pt modelId="{0014196C-258D-B544-80C1-832AD6FFF79E}" type="sibTrans" cxnId="{C5B89DDF-CD65-FC4B-9758-79B8B827AD70}">
      <dgm:prSet/>
      <dgm:spPr/>
      <dgm:t>
        <a:bodyPr/>
        <a:lstStyle/>
        <a:p>
          <a:endParaRPr lang="tr-TR"/>
        </a:p>
      </dgm:t>
    </dgm:pt>
    <dgm:pt modelId="{B3261E74-79CD-2949-83CC-96BFC322734B}">
      <dgm:prSet/>
      <dgm:spPr/>
      <dgm:t>
        <a:bodyPr/>
        <a:lstStyle/>
        <a:p>
          <a:r>
            <a:rPr lang="tr-TR" b="1" i="0"/>
            <a:t>Çıkarma:</a:t>
          </a:r>
          <a:r>
            <a:rPr lang="tr-TR" b="0" i="0"/>
            <a:t> Öğrencinin bir daha kabul edilmemesi.</a:t>
          </a:r>
          <a:endParaRPr lang="tr-TR"/>
        </a:p>
      </dgm:t>
    </dgm:pt>
    <dgm:pt modelId="{92ED4C90-C765-7641-BD72-31B0F3F7299E}" type="parTrans" cxnId="{98720842-CBEA-B647-AB9E-6731C919F2B6}">
      <dgm:prSet/>
      <dgm:spPr/>
      <dgm:t>
        <a:bodyPr/>
        <a:lstStyle/>
        <a:p>
          <a:endParaRPr lang="tr-TR"/>
        </a:p>
      </dgm:t>
    </dgm:pt>
    <dgm:pt modelId="{E4D7BFFF-5D29-AA42-A137-FC7ECB7D124D}" type="sibTrans" cxnId="{98720842-CBEA-B647-AB9E-6731C919F2B6}">
      <dgm:prSet/>
      <dgm:spPr/>
      <dgm:t>
        <a:bodyPr/>
        <a:lstStyle/>
        <a:p>
          <a:endParaRPr lang="tr-TR"/>
        </a:p>
      </dgm:t>
    </dgm:pt>
    <dgm:pt modelId="{A63370E1-E57C-F54F-B322-E3A1325F9A6C}">
      <dgm:prSet/>
      <dgm:spPr>
        <a:noFill/>
      </dgm:spPr>
      <dgm:t>
        <a:bodyPr/>
        <a:lstStyle/>
        <a:p>
          <a:r>
            <a:rPr lang="tr-TR" b="1" i="0" dirty="0"/>
            <a:t>Cezayı gerektiren eylemler:</a:t>
          </a:r>
          <a:endParaRPr lang="tr-TR" dirty="0"/>
        </a:p>
      </dgm:t>
    </dgm:pt>
    <dgm:pt modelId="{99EC039D-CA01-B648-9503-328428477120}" type="parTrans" cxnId="{C64FC4D2-9579-AF45-878B-C4C66E25B6EA}">
      <dgm:prSet/>
      <dgm:spPr/>
      <dgm:t>
        <a:bodyPr/>
        <a:lstStyle/>
        <a:p>
          <a:endParaRPr lang="tr-TR"/>
        </a:p>
      </dgm:t>
    </dgm:pt>
    <dgm:pt modelId="{064A6287-CAA0-BD49-85AE-01724A91B305}" type="sibTrans" cxnId="{C64FC4D2-9579-AF45-878B-C4C66E25B6EA}">
      <dgm:prSet/>
      <dgm:spPr/>
      <dgm:t>
        <a:bodyPr/>
        <a:lstStyle/>
        <a:p>
          <a:endParaRPr lang="tr-TR"/>
        </a:p>
      </dgm:t>
    </dgm:pt>
    <dgm:pt modelId="{A15A0A09-AE44-B442-87BE-D3FA2BC7AE06}">
      <dgm:prSet/>
      <dgm:spPr>
        <a:noFill/>
      </dgm:spPr>
      <dgm:t>
        <a:bodyPr/>
        <a:lstStyle/>
        <a:p>
          <a:r>
            <a:rPr lang="tr-TR" b="0" i="0"/>
            <a:t>Suç işlemek amacıyla örgüt kurma.</a:t>
          </a:r>
          <a:endParaRPr lang="tr-TR"/>
        </a:p>
      </dgm:t>
    </dgm:pt>
    <dgm:pt modelId="{5CF7A730-7B19-E340-8A65-D03FC3CE32A9}" type="parTrans" cxnId="{99D38EB4-51EF-D543-82D1-7FE57D00747E}">
      <dgm:prSet/>
      <dgm:spPr/>
      <dgm:t>
        <a:bodyPr/>
        <a:lstStyle/>
        <a:p>
          <a:endParaRPr lang="tr-TR"/>
        </a:p>
      </dgm:t>
    </dgm:pt>
    <dgm:pt modelId="{3AA0332B-0BBE-C442-A6BA-3745D101FC2F}" type="sibTrans" cxnId="{99D38EB4-51EF-D543-82D1-7FE57D00747E}">
      <dgm:prSet/>
      <dgm:spPr/>
      <dgm:t>
        <a:bodyPr/>
        <a:lstStyle/>
        <a:p>
          <a:endParaRPr lang="tr-TR"/>
        </a:p>
      </dgm:t>
    </dgm:pt>
    <dgm:pt modelId="{652F506C-7812-304F-80A0-F4E7F7E71038}">
      <dgm:prSet/>
      <dgm:spPr>
        <a:noFill/>
      </dgm:spPr>
      <dgm:t>
        <a:bodyPr/>
        <a:lstStyle/>
        <a:p>
          <a:r>
            <a:rPr lang="tr-TR" b="0" i="0" dirty="0"/>
            <a:t>Uyuşturucu ticareti.</a:t>
          </a:r>
          <a:endParaRPr lang="tr-TR" dirty="0"/>
        </a:p>
      </dgm:t>
    </dgm:pt>
    <dgm:pt modelId="{1568ED25-E7DC-E241-9872-0EAE8AC6DAEB}" type="parTrans" cxnId="{FDFE89E7-A2F1-9D49-AFB9-9F89216A4A48}">
      <dgm:prSet/>
      <dgm:spPr/>
      <dgm:t>
        <a:bodyPr/>
        <a:lstStyle/>
        <a:p>
          <a:endParaRPr lang="tr-TR"/>
        </a:p>
      </dgm:t>
    </dgm:pt>
    <dgm:pt modelId="{526084E2-4103-D64C-A475-886873B06734}" type="sibTrans" cxnId="{FDFE89E7-A2F1-9D49-AFB9-9F89216A4A48}">
      <dgm:prSet/>
      <dgm:spPr/>
      <dgm:t>
        <a:bodyPr/>
        <a:lstStyle/>
        <a:p>
          <a:endParaRPr lang="tr-TR"/>
        </a:p>
      </dgm:t>
    </dgm:pt>
    <dgm:pt modelId="{263CD40E-B2B4-C74F-87B6-A5E8A6D56511}">
      <dgm:prSet/>
      <dgm:spPr>
        <a:noFill/>
      </dgm:spPr>
      <dgm:t>
        <a:bodyPr/>
        <a:lstStyle/>
        <a:p>
          <a:r>
            <a:rPr lang="tr-TR" b="0" i="0"/>
            <a:t>Cinsel dokunulmazlık ihlali.</a:t>
          </a:r>
          <a:endParaRPr lang="tr-TR"/>
        </a:p>
      </dgm:t>
    </dgm:pt>
    <dgm:pt modelId="{7D7EC520-D3A8-214A-A26C-EF2F0005AEF0}" type="parTrans" cxnId="{0080DF61-C5F6-A74C-9EE6-B971274E80CC}">
      <dgm:prSet/>
      <dgm:spPr/>
      <dgm:t>
        <a:bodyPr/>
        <a:lstStyle/>
        <a:p>
          <a:endParaRPr lang="tr-TR"/>
        </a:p>
      </dgm:t>
    </dgm:pt>
    <dgm:pt modelId="{FD313E62-6153-1347-B55F-F0AF3DDC7839}" type="sibTrans" cxnId="{0080DF61-C5F6-A74C-9EE6-B971274E80CC}">
      <dgm:prSet/>
      <dgm:spPr/>
      <dgm:t>
        <a:bodyPr/>
        <a:lstStyle/>
        <a:p>
          <a:endParaRPr lang="tr-TR"/>
        </a:p>
      </dgm:t>
    </dgm:pt>
    <dgm:pt modelId="{6DECD581-FCF8-7948-83DC-772E5FB62647}" type="pres">
      <dgm:prSet presAssocID="{4D3CBCF6-2CC2-A24B-950C-D2E96941FF56}" presName="Name0" presStyleCnt="0">
        <dgm:presLayoutVars>
          <dgm:dir/>
          <dgm:animLvl val="lvl"/>
          <dgm:resizeHandles val="exact"/>
        </dgm:presLayoutVars>
      </dgm:prSet>
      <dgm:spPr/>
      <dgm:t>
        <a:bodyPr/>
        <a:lstStyle/>
        <a:p>
          <a:endParaRPr lang="tr-TR"/>
        </a:p>
      </dgm:t>
    </dgm:pt>
    <dgm:pt modelId="{E850D4B1-BBCD-1548-B544-EB402E8FF939}" type="pres">
      <dgm:prSet presAssocID="{D66E21B2-7462-634C-BCE4-2459A8D15BD7}" presName="linNode" presStyleCnt="0"/>
      <dgm:spPr/>
    </dgm:pt>
    <dgm:pt modelId="{1BA98C5E-C56C-6C49-883E-C201CB30EB41}" type="pres">
      <dgm:prSet presAssocID="{D66E21B2-7462-634C-BCE4-2459A8D15BD7}" presName="parentText" presStyleLbl="node1" presStyleIdx="0" presStyleCnt="3">
        <dgm:presLayoutVars>
          <dgm:chMax val="1"/>
          <dgm:bulletEnabled val="1"/>
        </dgm:presLayoutVars>
      </dgm:prSet>
      <dgm:spPr/>
      <dgm:t>
        <a:bodyPr/>
        <a:lstStyle/>
        <a:p>
          <a:endParaRPr lang="tr-TR"/>
        </a:p>
      </dgm:t>
    </dgm:pt>
    <dgm:pt modelId="{EDAEF1CA-5447-244C-9B1C-943B33C0106F}" type="pres">
      <dgm:prSet presAssocID="{D66E21B2-7462-634C-BCE4-2459A8D15BD7}" presName="descendantText" presStyleLbl="alignAccFollowNode1" presStyleIdx="0" presStyleCnt="3">
        <dgm:presLayoutVars>
          <dgm:bulletEnabled val="1"/>
        </dgm:presLayoutVars>
      </dgm:prSet>
      <dgm:spPr/>
      <dgm:t>
        <a:bodyPr/>
        <a:lstStyle/>
        <a:p>
          <a:endParaRPr lang="tr-TR"/>
        </a:p>
      </dgm:t>
    </dgm:pt>
    <dgm:pt modelId="{4D100B29-36E8-6348-8CCD-15EB98C422B9}" type="pres">
      <dgm:prSet presAssocID="{3EDBB441-ACA6-334A-BB51-91A7109725C6}" presName="sp" presStyleCnt="0"/>
      <dgm:spPr/>
    </dgm:pt>
    <dgm:pt modelId="{9B7CB96F-7E36-A849-B01F-775B891A1067}" type="pres">
      <dgm:prSet presAssocID="{7BDFF965-8D4F-4743-9940-3A53070C981F}" presName="linNode" presStyleCnt="0"/>
      <dgm:spPr/>
    </dgm:pt>
    <dgm:pt modelId="{CF262712-7028-1041-8689-E514E96206F3}" type="pres">
      <dgm:prSet presAssocID="{7BDFF965-8D4F-4743-9940-3A53070C981F}" presName="parentText" presStyleLbl="node1" presStyleIdx="1" presStyleCnt="3">
        <dgm:presLayoutVars>
          <dgm:chMax val="1"/>
          <dgm:bulletEnabled val="1"/>
        </dgm:presLayoutVars>
      </dgm:prSet>
      <dgm:spPr/>
      <dgm:t>
        <a:bodyPr/>
        <a:lstStyle/>
        <a:p>
          <a:endParaRPr lang="tr-TR"/>
        </a:p>
      </dgm:t>
    </dgm:pt>
    <dgm:pt modelId="{E6F2E753-3CE8-B047-8FFB-5FF539723D0F}" type="pres">
      <dgm:prSet presAssocID="{7BDFF965-8D4F-4743-9940-3A53070C981F}" presName="descendantText" presStyleLbl="alignAccFollowNode1" presStyleIdx="1" presStyleCnt="3">
        <dgm:presLayoutVars>
          <dgm:bulletEnabled val="1"/>
        </dgm:presLayoutVars>
      </dgm:prSet>
      <dgm:spPr/>
      <dgm:t>
        <a:bodyPr/>
        <a:lstStyle/>
        <a:p>
          <a:endParaRPr lang="tr-TR"/>
        </a:p>
      </dgm:t>
    </dgm:pt>
    <dgm:pt modelId="{E03DCC78-0CF5-8649-A840-95E4CE9B95BA}" type="pres">
      <dgm:prSet presAssocID="{3D3FEC4B-9765-2E47-B590-517E2BC9C045}" presName="sp" presStyleCnt="0"/>
      <dgm:spPr/>
    </dgm:pt>
    <dgm:pt modelId="{6B25CC61-158D-4342-A1EE-5DCE3576BF10}" type="pres">
      <dgm:prSet presAssocID="{B3261E74-79CD-2949-83CC-96BFC322734B}" presName="linNode" presStyleCnt="0"/>
      <dgm:spPr/>
    </dgm:pt>
    <dgm:pt modelId="{394DD0D5-AFE2-5640-99C8-292FEEFE06FB}" type="pres">
      <dgm:prSet presAssocID="{B3261E74-79CD-2949-83CC-96BFC322734B}" presName="parentText" presStyleLbl="node1" presStyleIdx="2" presStyleCnt="3">
        <dgm:presLayoutVars>
          <dgm:chMax val="1"/>
          <dgm:bulletEnabled val="1"/>
        </dgm:presLayoutVars>
      </dgm:prSet>
      <dgm:spPr/>
      <dgm:t>
        <a:bodyPr/>
        <a:lstStyle/>
        <a:p>
          <a:endParaRPr lang="tr-TR"/>
        </a:p>
      </dgm:t>
    </dgm:pt>
    <dgm:pt modelId="{05DB972C-5513-D747-8651-17C72510A510}" type="pres">
      <dgm:prSet presAssocID="{B3261E74-79CD-2949-83CC-96BFC322734B}" presName="descendantText" presStyleLbl="alignAccFollowNode1" presStyleIdx="2" presStyleCnt="3">
        <dgm:presLayoutVars>
          <dgm:bulletEnabled val="1"/>
        </dgm:presLayoutVars>
      </dgm:prSet>
      <dgm:spPr/>
      <dgm:t>
        <a:bodyPr/>
        <a:lstStyle/>
        <a:p>
          <a:endParaRPr lang="tr-TR"/>
        </a:p>
      </dgm:t>
    </dgm:pt>
  </dgm:ptLst>
  <dgm:cxnLst>
    <dgm:cxn modelId="{021BA795-6D5A-E841-A78D-29AABD6908A6}" type="presOf" srcId="{3E405471-2964-F04D-A81C-2A21664A6113}" destId="{E6F2E753-3CE8-B047-8FFB-5FF539723D0F}" srcOrd="0" destOrd="2" presId="urn:microsoft.com/office/officeart/2005/8/layout/vList5"/>
    <dgm:cxn modelId="{647CA439-EB74-564A-83DA-2F9E3F81EE7B}" type="presOf" srcId="{C7537E01-D995-3A46-9DDB-6DDD08628305}" destId="{EDAEF1CA-5447-244C-9B1C-943B33C0106F}" srcOrd="0" destOrd="1" presId="urn:microsoft.com/office/officeart/2005/8/layout/vList5"/>
    <dgm:cxn modelId="{8AE0638A-CF46-784C-BBDC-0420D7DBA040}" srcId="{47751DE8-B8C4-DB48-8C3B-D503CEB14F29}" destId="{EC901D55-2E69-4643-828F-4B4C2C69F7EB}" srcOrd="3" destOrd="0" parTransId="{EACEC355-F9DE-684A-B88F-CD857593A0DB}" sibTransId="{3485536F-CD38-E746-B17C-216DED9EA8B8}"/>
    <dgm:cxn modelId="{D2D42364-487A-874F-AEF9-DE3C7CF6AD4C}" type="presOf" srcId="{7BDFF965-8D4F-4743-9940-3A53070C981F}" destId="{CF262712-7028-1041-8689-E514E96206F3}" srcOrd="0" destOrd="0" presId="urn:microsoft.com/office/officeart/2005/8/layout/vList5"/>
    <dgm:cxn modelId="{58604944-FDA3-964B-A92D-6E74F0A52B41}" srcId="{47751DE8-B8C4-DB48-8C3B-D503CEB14F29}" destId="{C361AD83-BA85-6645-89CD-D4C36DE309AA}" srcOrd="1" destOrd="0" parTransId="{9150115E-BC6B-584B-A35C-B259E8C68512}" sibTransId="{5F6CF044-781B-2646-B3F4-CEAF672ED25B}"/>
    <dgm:cxn modelId="{9DC053FA-9E49-9E40-BE0D-DA247500EB4F}" srcId="{7BDFF965-8D4F-4743-9940-3A53070C981F}" destId="{1FDC8826-6EB7-0446-A96A-75E5644B36C5}" srcOrd="0" destOrd="0" parTransId="{7BB3319A-E715-2B4C-A6E2-21FCFB832166}" sibTransId="{CF39D748-8E62-9A49-A04A-0D3CA8E40F1B}"/>
    <dgm:cxn modelId="{C5785198-8B76-7948-82F7-D0AA9010EE24}" srcId="{1FDC8826-6EB7-0446-A96A-75E5644B36C5}" destId="{3E405471-2964-F04D-A81C-2A21664A6113}" srcOrd="1" destOrd="0" parTransId="{AEFBAABA-B01D-E349-A9C5-D28A860AB3A6}" sibTransId="{3F2A1A01-9EBC-CA4C-8D2B-F1D1070F690A}"/>
    <dgm:cxn modelId="{80FDFBD3-1492-2B44-906E-E4EB0C96F2F5}" type="presOf" srcId="{1FDC8826-6EB7-0446-A96A-75E5644B36C5}" destId="{E6F2E753-3CE8-B047-8FFB-5FF539723D0F}" srcOrd="0" destOrd="0" presId="urn:microsoft.com/office/officeart/2005/8/layout/vList5"/>
    <dgm:cxn modelId="{A7382A02-1D3F-6B49-A405-CB4CD2A88305}" type="presOf" srcId="{EC901D55-2E69-4643-828F-4B4C2C69F7EB}" destId="{EDAEF1CA-5447-244C-9B1C-943B33C0106F}" srcOrd="0" destOrd="4" presId="urn:microsoft.com/office/officeart/2005/8/layout/vList5"/>
    <dgm:cxn modelId="{ECB3D923-6FC3-1D42-9309-6C2EEDB99DC8}" type="presOf" srcId="{B3261E74-79CD-2949-83CC-96BFC322734B}" destId="{394DD0D5-AFE2-5640-99C8-292FEEFE06FB}" srcOrd="0" destOrd="0" presId="urn:microsoft.com/office/officeart/2005/8/layout/vList5"/>
    <dgm:cxn modelId="{B1D12333-DDFD-6D41-B8C8-A3414C03D74C}" srcId="{47751DE8-B8C4-DB48-8C3B-D503CEB14F29}" destId="{C7537E01-D995-3A46-9DDB-6DDD08628305}" srcOrd="0" destOrd="0" parTransId="{B80BD7B4-DC32-5B44-B0EB-491E0719FC02}" sibTransId="{D721CAB4-4FC6-644C-9440-C184CB750C07}"/>
    <dgm:cxn modelId="{2B1D7D15-059C-C14C-A5CC-4769C39592F6}" type="presOf" srcId="{C361AD83-BA85-6645-89CD-D4C36DE309AA}" destId="{EDAEF1CA-5447-244C-9B1C-943B33C0106F}" srcOrd="0" destOrd="2" presId="urn:microsoft.com/office/officeart/2005/8/layout/vList5"/>
    <dgm:cxn modelId="{13A2F959-EF8D-CC4E-AC5D-4A09A7CFDB5A}" type="presOf" srcId="{02729F4A-F1CC-C24D-9A72-8FBBEED39530}" destId="{E6F2E753-3CE8-B047-8FFB-5FF539723D0F}" srcOrd="0" destOrd="1" presId="urn:microsoft.com/office/officeart/2005/8/layout/vList5"/>
    <dgm:cxn modelId="{8A096319-C4CB-D644-BA98-77FA84E51633}" type="presOf" srcId="{89171DA2-3C60-4447-B3ED-CFAD6C9F7B9C}" destId="{E6F2E753-3CE8-B047-8FFB-5FF539723D0F}" srcOrd="0" destOrd="3" presId="urn:microsoft.com/office/officeart/2005/8/layout/vList5"/>
    <dgm:cxn modelId="{5A04B597-0134-CD4B-9C62-B9BB2FD4B528}" type="presOf" srcId="{3F3E76B2-6ED1-E94B-8AF0-795CB37B79C3}" destId="{EDAEF1CA-5447-244C-9B1C-943B33C0106F}" srcOrd="0" destOrd="3" presId="urn:microsoft.com/office/officeart/2005/8/layout/vList5"/>
    <dgm:cxn modelId="{99D38EB4-51EF-D543-82D1-7FE57D00747E}" srcId="{A63370E1-E57C-F54F-B322-E3A1325F9A6C}" destId="{A15A0A09-AE44-B442-87BE-D3FA2BC7AE06}" srcOrd="0" destOrd="0" parTransId="{5CF7A730-7B19-E340-8A65-D03FC3CE32A9}" sibTransId="{3AA0332B-0BBE-C442-A6BA-3745D101FC2F}"/>
    <dgm:cxn modelId="{B1CC29AE-4611-1C47-909E-69BD3621C329}" srcId="{D66E21B2-7462-634C-BCE4-2459A8D15BD7}" destId="{47751DE8-B8C4-DB48-8C3B-D503CEB14F29}" srcOrd="0" destOrd="0" parTransId="{4A5C8347-AE96-834C-B1AC-F83663AFFB69}" sibTransId="{D45010C0-6A64-4942-81A7-A7696357441B}"/>
    <dgm:cxn modelId="{FCB70A3E-4E6A-4548-98A8-71ED0FBBC6EE}" type="presOf" srcId="{4D3CBCF6-2CC2-A24B-950C-D2E96941FF56}" destId="{6DECD581-FCF8-7948-83DC-772E5FB62647}" srcOrd="0" destOrd="0" presId="urn:microsoft.com/office/officeart/2005/8/layout/vList5"/>
    <dgm:cxn modelId="{62D23CA1-58A7-9F4C-85EE-31C87007A835}" type="presOf" srcId="{263CD40E-B2B4-C74F-87B6-A5E8A6D56511}" destId="{05DB972C-5513-D747-8651-17C72510A510}" srcOrd="0" destOrd="3" presId="urn:microsoft.com/office/officeart/2005/8/layout/vList5"/>
    <dgm:cxn modelId="{FDFE89E7-A2F1-9D49-AFB9-9F89216A4A48}" srcId="{A63370E1-E57C-F54F-B322-E3A1325F9A6C}" destId="{652F506C-7812-304F-80A0-F4E7F7E71038}" srcOrd="1" destOrd="0" parTransId="{1568ED25-E7DC-E241-9872-0EAE8AC6DAEB}" sibTransId="{526084E2-4103-D64C-A475-886873B06734}"/>
    <dgm:cxn modelId="{EB23A704-47E6-934F-AE8B-AF95FFECFF55}" type="presOf" srcId="{A15A0A09-AE44-B442-87BE-D3FA2BC7AE06}" destId="{05DB972C-5513-D747-8651-17C72510A510}" srcOrd="0" destOrd="1" presId="urn:microsoft.com/office/officeart/2005/8/layout/vList5"/>
    <dgm:cxn modelId="{E07F5CB8-3CD4-0445-B0CE-A26F4EC25624}" type="presOf" srcId="{A63370E1-E57C-F54F-B322-E3A1325F9A6C}" destId="{05DB972C-5513-D747-8651-17C72510A510}" srcOrd="0" destOrd="0" presId="urn:microsoft.com/office/officeart/2005/8/layout/vList5"/>
    <dgm:cxn modelId="{C64FC4D2-9579-AF45-878B-C4C66E25B6EA}" srcId="{B3261E74-79CD-2949-83CC-96BFC322734B}" destId="{A63370E1-E57C-F54F-B322-E3A1325F9A6C}" srcOrd="0" destOrd="0" parTransId="{99EC039D-CA01-B648-9503-328428477120}" sibTransId="{064A6287-CAA0-BD49-85AE-01724A91B305}"/>
    <dgm:cxn modelId="{E8A3DD6B-F5A3-9046-894C-0082A5CBD3C3}" type="presOf" srcId="{652F506C-7812-304F-80A0-F4E7F7E71038}" destId="{05DB972C-5513-D747-8651-17C72510A510}" srcOrd="0" destOrd="2" presId="urn:microsoft.com/office/officeart/2005/8/layout/vList5"/>
    <dgm:cxn modelId="{98720842-CBEA-B647-AB9E-6731C919F2B6}" srcId="{4D3CBCF6-2CC2-A24B-950C-D2E96941FF56}" destId="{B3261E74-79CD-2949-83CC-96BFC322734B}" srcOrd="2" destOrd="0" parTransId="{92ED4C90-C765-7641-BD72-31B0F3F7299E}" sibTransId="{E4D7BFFF-5D29-AA42-A137-FC7ECB7D124D}"/>
    <dgm:cxn modelId="{CB0802F4-75E9-5742-8C2A-432D6602DCD7}" srcId="{4D3CBCF6-2CC2-A24B-950C-D2E96941FF56}" destId="{D66E21B2-7462-634C-BCE4-2459A8D15BD7}" srcOrd="0" destOrd="0" parTransId="{1C1E3A86-54B2-1642-BBE4-D4D43B336B37}" sibTransId="{3EDBB441-ACA6-334A-BB51-91A7109725C6}"/>
    <dgm:cxn modelId="{0080DF61-C5F6-A74C-9EE6-B971274E80CC}" srcId="{A63370E1-E57C-F54F-B322-E3A1325F9A6C}" destId="{263CD40E-B2B4-C74F-87B6-A5E8A6D56511}" srcOrd="2" destOrd="0" parTransId="{7D7EC520-D3A8-214A-A26C-EF2F0005AEF0}" sibTransId="{FD313E62-6153-1347-B55F-F0AF3DDC7839}"/>
    <dgm:cxn modelId="{585108C1-ECE2-A64C-A350-4A61CC4CA323}" srcId="{4D3CBCF6-2CC2-A24B-950C-D2E96941FF56}" destId="{7BDFF965-8D4F-4743-9940-3A53070C981F}" srcOrd="1" destOrd="0" parTransId="{E52E126E-78E5-6047-B9E0-92F523B9C822}" sibTransId="{3D3FEC4B-9765-2E47-B590-517E2BC9C045}"/>
    <dgm:cxn modelId="{C5B89DDF-CD65-FC4B-9758-79B8B827AD70}" srcId="{1FDC8826-6EB7-0446-A96A-75E5644B36C5}" destId="{89171DA2-3C60-4447-B3ED-CFAD6C9F7B9C}" srcOrd="2" destOrd="0" parTransId="{096F1D41-5B0C-D64C-8E88-19B4F35C5AB5}" sibTransId="{0014196C-258D-B544-80C1-832AD6FFF79E}"/>
    <dgm:cxn modelId="{7FAAB3FF-29EB-BB41-AE51-5B19D4D9EA61}" type="presOf" srcId="{47751DE8-B8C4-DB48-8C3B-D503CEB14F29}" destId="{EDAEF1CA-5447-244C-9B1C-943B33C0106F}" srcOrd="0" destOrd="0" presId="urn:microsoft.com/office/officeart/2005/8/layout/vList5"/>
    <dgm:cxn modelId="{EB4DC1CB-B390-D64E-82F2-0FF188A90CDE}" srcId="{1FDC8826-6EB7-0446-A96A-75E5644B36C5}" destId="{02729F4A-F1CC-C24D-9A72-8FBBEED39530}" srcOrd="0" destOrd="0" parTransId="{FE18E7FD-CA24-364F-BDBB-E827A065B17F}" sibTransId="{B482D4F8-B89D-B046-8607-13F8B4908FD7}"/>
    <dgm:cxn modelId="{04F352C5-6624-F244-87AC-72E72B958582}" srcId="{47751DE8-B8C4-DB48-8C3B-D503CEB14F29}" destId="{3F3E76B2-6ED1-E94B-8AF0-795CB37B79C3}" srcOrd="2" destOrd="0" parTransId="{74126D33-2A13-144F-8404-D7B202B62BEB}" sibTransId="{5CA1DCAF-27C6-CE4F-9834-DB98D4B61C9D}"/>
    <dgm:cxn modelId="{ED6E14B9-E3CA-7D44-8CF6-38D6A5120C10}" type="presOf" srcId="{D66E21B2-7462-634C-BCE4-2459A8D15BD7}" destId="{1BA98C5E-C56C-6C49-883E-C201CB30EB41}" srcOrd="0" destOrd="0" presId="urn:microsoft.com/office/officeart/2005/8/layout/vList5"/>
    <dgm:cxn modelId="{814D1CAD-488A-2F4D-B56B-279DCCF93D27}" type="presParOf" srcId="{6DECD581-FCF8-7948-83DC-772E5FB62647}" destId="{E850D4B1-BBCD-1548-B544-EB402E8FF939}" srcOrd="0" destOrd="0" presId="urn:microsoft.com/office/officeart/2005/8/layout/vList5"/>
    <dgm:cxn modelId="{A232B1C6-6092-604B-8CA7-B4302555B692}" type="presParOf" srcId="{E850D4B1-BBCD-1548-B544-EB402E8FF939}" destId="{1BA98C5E-C56C-6C49-883E-C201CB30EB41}" srcOrd="0" destOrd="0" presId="urn:microsoft.com/office/officeart/2005/8/layout/vList5"/>
    <dgm:cxn modelId="{B513E8DE-2DAD-DC40-BB17-E2D97B879A4B}" type="presParOf" srcId="{E850D4B1-BBCD-1548-B544-EB402E8FF939}" destId="{EDAEF1CA-5447-244C-9B1C-943B33C0106F}" srcOrd="1" destOrd="0" presId="urn:microsoft.com/office/officeart/2005/8/layout/vList5"/>
    <dgm:cxn modelId="{8FC58467-D697-C64F-A9A7-88D716975DA1}" type="presParOf" srcId="{6DECD581-FCF8-7948-83DC-772E5FB62647}" destId="{4D100B29-36E8-6348-8CCD-15EB98C422B9}" srcOrd="1" destOrd="0" presId="urn:microsoft.com/office/officeart/2005/8/layout/vList5"/>
    <dgm:cxn modelId="{862FF927-C63F-B44E-92E9-D13D8A2835DA}" type="presParOf" srcId="{6DECD581-FCF8-7948-83DC-772E5FB62647}" destId="{9B7CB96F-7E36-A849-B01F-775B891A1067}" srcOrd="2" destOrd="0" presId="urn:microsoft.com/office/officeart/2005/8/layout/vList5"/>
    <dgm:cxn modelId="{4D3C5425-EB1D-204D-B143-3D9984A5B8EF}" type="presParOf" srcId="{9B7CB96F-7E36-A849-B01F-775B891A1067}" destId="{CF262712-7028-1041-8689-E514E96206F3}" srcOrd="0" destOrd="0" presId="urn:microsoft.com/office/officeart/2005/8/layout/vList5"/>
    <dgm:cxn modelId="{6F6C8A83-5D77-E044-AA50-A9D483E9E100}" type="presParOf" srcId="{9B7CB96F-7E36-A849-B01F-775B891A1067}" destId="{E6F2E753-3CE8-B047-8FFB-5FF539723D0F}" srcOrd="1" destOrd="0" presId="urn:microsoft.com/office/officeart/2005/8/layout/vList5"/>
    <dgm:cxn modelId="{90888BE9-F535-AE4A-AA51-A1BF7F55E715}" type="presParOf" srcId="{6DECD581-FCF8-7948-83DC-772E5FB62647}" destId="{E03DCC78-0CF5-8649-A840-95E4CE9B95BA}" srcOrd="3" destOrd="0" presId="urn:microsoft.com/office/officeart/2005/8/layout/vList5"/>
    <dgm:cxn modelId="{35D58320-48D1-B84D-8A78-711C1108FE67}" type="presParOf" srcId="{6DECD581-FCF8-7948-83DC-772E5FB62647}" destId="{6B25CC61-158D-4342-A1EE-5DCE3576BF10}" srcOrd="4" destOrd="0" presId="urn:microsoft.com/office/officeart/2005/8/layout/vList5"/>
    <dgm:cxn modelId="{99755D2E-DF5B-A14D-93AE-97F5D5D73962}" type="presParOf" srcId="{6B25CC61-158D-4342-A1EE-5DCE3576BF10}" destId="{394DD0D5-AFE2-5640-99C8-292FEEFE06FB}" srcOrd="0" destOrd="0" presId="urn:microsoft.com/office/officeart/2005/8/layout/vList5"/>
    <dgm:cxn modelId="{E5C85097-3620-4045-AC6F-6089529DF869}" type="presParOf" srcId="{6B25CC61-158D-4342-A1EE-5DCE3576BF10}" destId="{05DB972C-5513-D747-8651-17C72510A510}" srcOrd="1" destOrd="0" presId="urn:microsoft.com/office/officeart/2005/8/layout/vList5"/>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C5E36FF-DE75-234B-B8D1-D851C9598FD0}" type="doc">
      <dgm:prSet loTypeId="urn:microsoft.com/office/officeart/2005/8/layout/chevron2" loCatId="process" qsTypeId="urn:microsoft.com/office/officeart/2005/8/quickstyle/simple1#17" qsCatId="simple" csTypeId="urn:microsoft.com/office/officeart/2005/8/colors/colorful3#17" csCatId="colorful" phldr="1"/>
      <dgm:spPr/>
      <dgm:t>
        <a:bodyPr/>
        <a:lstStyle/>
        <a:p>
          <a:endParaRPr lang="tr-TR"/>
        </a:p>
      </dgm:t>
    </dgm:pt>
    <dgm:pt modelId="{909CF806-68ED-6041-8084-44BA87D33D6B}">
      <dgm:prSet/>
      <dgm:spPr/>
      <dgm:t>
        <a:bodyPr/>
        <a:lstStyle/>
        <a:p>
          <a:r>
            <a:rPr lang="tr-TR" b="1" i="0"/>
            <a:t>2. Disiplin Soruşturması</a:t>
          </a:r>
          <a:endParaRPr lang="tr-TR"/>
        </a:p>
      </dgm:t>
    </dgm:pt>
    <dgm:pt modelId="{D7573E6C-70DC-E34E-B5A5-9C008041C5F5}" type="parTrans" cxnId="{9DCFA9B4-1AEC-9C47-848D-AE11797B2F57}">
      <dgm:prSet/>
      <dgm:spPr/>
      <dgm:t>
        <a:bodyPr/>
        <a:lstStyle/>
        <a:p>
          <a:endParaRPr lang="tr-TR"/>
        </a:p>
      </dgm:t>
    </dgm:pt>
    <dgm:pt modelId="{AD5B5E69-CF1D-4142-8F75-6BC4960AED65}" type="sibTrans" cxnId="{9DCFA9B4-1AEC-9C47-848D-AE11797B2F57}">
      <dgm:prSet/>
      <dgm:spPr/>
      <dgm:t>
        <a:bodyPr/>
        <a:lstStyle/>
        <a:p>
          <a:endParaRPr lang="tr-TR"/>
        </a:p>
      </dgm:t>
    </dgm:pt>
    <dgm:pt modelId="{4324FF6A-133F-4241-BE22-2254DB1BD92C}">
      <dgm:prSet/>
      <dgm:spPr/>
      <dgm:t>
        <a:bodyPr/>
        <a:lstStyle/>
        <a:p>
          <a:r>
            <a:rPr lang="tr-TR" b="1" i="0" dirty="0"/>
            <a:t>Soruşturma Süresi:</a:t>
          </a:r>
          <a:r>
            <a:rPr lang="tr-TR" b="0" i="0" dirty="0"/>
            <a:t> Olay öğrenildiğinde derhal başlar, en geç 30 gün içinde sonuçlanır.</a:t>
          </a:r>
          <a:endParaRPr lang="tr-TR" dirty="0"/>
        </a:p>
      </dgm:t>
    </dgm:pt>
    <dgm:pt modelId="{AB35B94A-774D-1546-951A-BC667D421968}" type="parTrans" cxnId="{6E84823E-C63E-B341-8E5A-D6E582247B59}">
      <dgm:prSet/>
      <dgm:spPr/>
      <dgm:t>
        <a:bodyPr/>
        <a:lstStyle/>
        <a:p>
          <a:endParaRPr lang="tr-TR"/>
        </a:p>
      </dgm:t>
    </dgm:pt>
    <dgm:pt modelId="{2155F27E-4DB3-8442-B743-2514F4232179}" type="sibTrans" cxnId="{6E84823E-C63E-B341-8E5A-D6E582247B59}">
      <dgm:prSet/>
      <dgm:spPr/>
      <dgm:t>
        <a:bodyPr/>
        <a:lstStyle/>
        <a:p>
          <a:endParaRPr lang="tr-TR"/>
        </a:p>
      </dgm:t>
    </dgm:pt>
    <dgm:pt modelId="{FCDD34BB-136A-5A42-8EC8-1B83D9C22096}">
      <dgm:prSet/>
      <dgm:spPr/>
      <dgm:t>
        <a:bodyPr/>
        <a:lstStyle/>
        <a:p>
          <a:r>
            <a:rPr lang="tr-TR" b="1" i="0" dirty="0"/>
            <a:t>Savunma Hakkı:</a:t>
          </a:r>
          <a:r>
            <a:rPr lang="tr-TR" b="0" i="0" dirty="0"/>
            <a:t> Öğrenciye suçlamalar en az 7 gün önce yazılı bildirilir.</a:t>
          </a:r>
          <a:endParaRPr lang="tr-TR" dirty="0"/>
        </a:p>
      </dgm:t>
    </dgm:pt>
    <dgm:pt modelId="{96FF01D0-E7F2-A14C-AB0C-1FF7987B80CB}" type="parTrans" cxnId="{4141FEE6-A4A5-0345-B087-6EC6541F8238}">
      <dgm:prSet/>
      <dgm:spPr/>
      <dgm:t>
        <a:bodyPr/>
        <a:lstStyle/>
        <a:p>
          <a:endParaRPr lang="tr-TR"/>
        </a:p>
      </dgm:t>
    </dgm:pt>
    <dgm:pt modelId="{0FDB1A82-413A-4143-A7C0-88E1F1404D78}" type="sibTrans" cxnId="{4141FEE6-A4A5-0345-B087-6EC6541F8238}">
      <dgm:prSet/>
      <dgm:spPr/>
      <dgm:t>
        <a:bodyPr/>
        <a:lstStyle/>
        <a:p>
          <a:endParaRPr lang="tr-TR"/>
        </a:p>
      </dgm:t>
    </dgm:pt>
    <dgm:pt modelId="{2426F3A9-338C-A545-A88E-5CC60D552FFB}">
      <dgm:prSet/>
      <dgm:spPr/>
      <dgm:t>
        <a:bodyPr/>
        <a:lstStyle/>
        <a:p>
          <a:r>
            <a:rPr lang="tr-TR" b="1" i="0" dirty="0"/>
            <a:t>Gizlilik:</a:t>
          </a:r>
          <a:r>
            <a:rPr lang="tr-TR" b="0" i="0" dirty="0"/>
            <a:t> Soruşturmanın gizliliği esastır.</a:t>
          </a:r>
          <a:endParaRPr lang="tr-TR" dirty="0"/>
        </a:p>
      </dgm:t>
    </dgm:pt>
    <dgm:pt modelId="{EDE879FB-3FCB-1B48-BD06-EF6ED4E3017A}" type="parTrans" cxnId="{27BD14CB-1224-C24B-AACF-8E66353A6693}">
      <dgm:prSet/>
      <dgm:spPr/>
      <dgm:t>
        <a:bodyPr/>
        <a:lstStyle/>
        <a:p>
          <a:endParaRPr lang="tr-TR"/>
        </a:p>
      </dgm:t>
    </dgm:pt>
    <dgm:pt modelId="{351E3750-C7F6-A74C-8154-E90BFE40912E}" type="sibTrans" cxnId="{27BD14CB-1224-C24B-AACF-8E66353A6693}">
      <dgm:prSet/>
      <dgm:spPr/>
      <dgm:t>
        <a:bodyPr/>
        <a:lstStyle/>
        <a:p>
          <a:endParaRPr lang="tr-TR"/>
        </a:p>
      </dgm:t>
    </dgm:pt>
    <dgm:pt modelId="{9CA581AE-94B6-1D48-9F3B-59B6FD886493}">
      <dgm:prSet/>
      <dgm:spPr/>
      <dgm:t>
        <a:bodyPr/>
        <a:lstStyle/>
        <a:p>
          <a:r>
            <a:rPr lang="tr-TR" b="1" i="0"/>
            <a:t>3. Cezaların Uygulanması</a:t>
          </a:r>
          <a:endParaRPr lang="tr-TR"/>
        </a:p>
      </dgm:t>
    </dgm:pt>
    <dgm:pt modelId="{1596132D-6E96-3947-9F8E-51ECC8BAD4E2}" type="parTrans" cxnId="{DEF92F1A-FA29-5540-B56E-52A023BD1DB4}">
      <dgm:prSet/>
      <dgm:spPr/>
      <dgm:t>
        <a:bodyPr/>
        <a:lstStyle/>
        <a:p>
          <a:endParaRPr lang="tr-TR"/>
        </a:p>
      </dgm:t>
    </dgm:pt>
    <dgm:pt modelId="{435429D2-D6A2-4E4F-8238-927A55001038}" type="sibTrans" cxnId="{DEF92F1A-FA29-5540-B56E-52A023BD1DB4}">
      <dgm:prSet/>
      <dgm:spPr/>
      <dgm:t>
        <a:bodyPr/>
        <a:lstStyle/>
        <a:p>
          <a:endParaRPr lang="tr-TR"/>
        </a:p>
      </dgm:t>
    </dgm:pt>
    <dgm:pt modelId="{05644FC3-89CB-1B40-AF81-3F54E9465A80}">
      <dgm:prSet/>
      <dgm:spPr/>
      <dgm:t>
        <a:bodyPr/>
        <a:lstStyle/>
        <a:p>
          <a:r>
            <a:rPr lang="tr-TR" b="0" i="0" dirty="0"/>
            <a:t>Cezalar verildikleri tarihten itibaren uygulanır.</a:t>
          </a:r>
          <a:endParaRPr lang="tr-TR" dirty="0"/>
        </a:p>
      </dgm:t>
    </dgm:pt>
    <dgm:pt modelId="{BFDCEF3C-3FC5-EA4C-8048-5A22C6B72B1A}" type="parTrans" cxnId="{9488241E-EC05-384E-A7A8-5148547860D0}">
      <dgm:prSet/>
      <dgm:spPr/>
      <dgm:t>
        <a:bodyPr/>
        <a:lstStyle/>
        <a:p>
          <a:endParaRPr lang="tr-TR"/>
        </a:p>
      </dgm:t>
    </dgm:pt>
    <dgm:pt modelId="{CEDB363C-B155-A445-B903-3BFA50D9458D}" type="sibTrans" cxnId="{9488241E-EC05-384E-A7A8-5148547860D0}">
      <dgm:prSet/>
      <dgm:spPr/>
      <dgm:t>
        <a:bodyPr/>
        <a:lstStyle/>
        <a:p>
          <a:endParaRPr lang="tr-TR"/>
        </a:p>
      </dgm:t>
    </dgm:pt>
    <dgm:pt modelId="{C90A633E-20D7-2346-A9A0-9AC11B4C20E3}">
      <dgm:prSet/>
      <dgm:spPr/>
      <dgm:t>
        <a:bodyPr/>
        <a:lstStyle/>
        <a:p>
          <a:r>
            <a:rPr lang="tr-TR" b="0" i="0" dirty="0"/>
            <a:t>İtiraz hakkı: Cezalara karşı 15 gün içinde itiraz edilebilir.</a:t>
          </a:r>
          <a:endParaRPr lang="tr-TR" dirty="0"/>
        </a:p>
      </dgm:t>
    </dgm:pt>
    <dgm:pt modelId="{89FB1813-8033-864D-BC1C-FDE98A43A3CE}" type="parTrans" cxnId="{BDE15002-CB02-644D-B73B-8CD70E2736A2}">
      <dgm:prSet/>
      <dgm:spPr/>
      <dgm:t>
        <a:bodyPr/>
        <a:lstStyle/>
        <a:p>
          <a:endParaRPr lang="tr-TR"/>
        </a:p>
      </dgm:t>
    </dgm:pt>
    <dgm:pt modelId="{FB55D058-9DF4-A34A-87E1-E87054ADD090}" type="sibTrans" cxnId="{BDE15002-CB02-644D-B73B-8CD70E2736A2}">
      <dgm:prSet/>
      <dgm:spPr/>
      <dgm:t>
        <a:bodyPr/>
        <a:lstStyle/>
        <a:p>
          <a:endParaRPr lang="tr-TR"/>
        </a:p>
      </dgm:t>
    </dgm:pt>
    <dgm:pt modelId="{0F793689-2C55-4B44-8F67-A1040116D0A9}">
      <dgm:prSet/>
      <dgm:spPr/>
      <dgm:t>
        <a:bodyPr/>
        <a:lstStyle/>
        <a:p>
          <a:r>
            <a:rPr lang="tr-TR" b="1" i="0"/>
            <a:t>4. Disiplin Amirleri</a:t>
          </a:r>
          <a:endParaRPr lang="tr-TR"/>
        </a:p>
      </dgm:t>
    </dgm:pt>
    <dgm:pt modelId="{A1F221C6-5A3B-6C41-B606-FD277D813EE4}" type="parTrans" cxnId="{8C6AB4F3-2722-8B4F-AC32-C21572FCDE29}">
      <dgm:prSet/>
      <dgm:spPr/>
      <dgm:t>
        <a:bodyPr/>
        <a:lstStyle/>
        <a:p>
          <a:endParaRPr lang="tr-TR"/>
        </a:p>
      </dgm:t>
    </dgm:pt>
    <dgm:pt modelId="{B593E2B7-7E3F-594D-A68B-D43EEC2E0255}" type="sibTrans" cxnId="{8C6AB4F3-2722-8B4F-AC32-C21572FCDE29}">
      <dgm:prSet/>
      <dgm:spPr/>
      <dgm:t>
        <a:bodyPr/>
        <a:lstStyle/>
        <a:p>
          <a:endParaRPr lang="tr-TR"/>
        </a:p>
      </dgm:t>
    </dgm:pt>
    <dgm:pt modelId="{521BAB16-6A08-2D45-A007-2225503304D8}">
      <dgm:prSet/>
      <dgm:spPr/>
      <dgm:t>
        <a:bodyPr/>
        <a:lstStyle/>
        <a:p>
          <a:r>
            <a:rPr lang="tr-TR" b="0" i="0" dirty="0"/>
            <a:t>Disiplin soruşturmalarını yürütme yetkisi, ilgili fakülte dekanlarına ve rektöre aittir.</a:t>
          </a:r>
          <a:endParaRPr lang="tr-TR" dirty="0"/>
        </a:p>
      </dgm:t>
    </dgm:pt>
    <dgm:pt modelId="{764B01FE-F09C-AD44-B534-99583E251637}" type="parTrans" cxnId="{ADD7E938-BF47-DF4E-8877-C9DEE1ED73C8}">
      <dgm:prSet/>
      <dgm:spPr/>
      <dgm:t>
        <a:bodyPr/>
        <a:lstStyle/>
        <a:p>
          <a:endParaRPr lang="tr-TR"/>
        </a:p>
      </dgm:t>
    </dgm:pt>
    <dgm:pt modelId="{581B37D4-4457-594A-BDF8-FB68636982DD}" type="sibTrans" cxnId="{ADD7E938-BF47-DF4E-8877-C9DEE1ED73C8}">
      <dgm:prSet/>
      <dgm:spPr/>
      <dgm:t>
        <a:bodyPr/>
        <a:lstStyle/>
        <a:p>
          <a:endParaRPr lang="tr-TR"/>
        </a:p>
      </dgm:t>
    </dgm:pt>
    <dgm:pt modelId="{BAB3F47A-3364-F446-9B82-0250001B324C}">
      <dgm:prSet/>
      <dgm:spPr/>
      <dgm:t>
        <a:bodyPr/>
        <a:lstStyle/>
        <a:p>
          <a:r>
            <a:rPr lang="tr-TR" b="1" i="0"/>
            <a:t>5. Özel Hükümler</a:t>
          </a:r>
          <a:endParaRPr lang="tr-TR"/>
        </a:p>
      </dgm:t>
    </dgm:pt>
    <dgm:pt modelId="{468B315F-B73F-FA49-8B86-418375522F6E}" type="parTrans" cxnId="{52D3E32A-C7FC-C949-83E6-D18E4BD55B88}">
      <dgm:prSet/>
      <dgm:spPr/>
      <dgm:t>
        <a:bodyPr/>
        <a:lstStyle/>
        <a:p>
          <a:endParaRPr lang="tr-TR"/>
        </a:p>
      </dgm:t>
    </dgm:pt>
    <dgm:pt modelId="{5E406080-DBF8-0744-AA37-4B827BDABC7D}" type="sibTrans" cxnId="{52D3E32A-C7FC-C949-83E6-D18E4BD55B88}">
      <dgm:prSet/>
      <dgm:spPr/>
      <dgm:t>
        <a:bodyPr/>
        <a:lstStyle/>
        <a:p>
          <a:endParaRPr lang="tr-TR"/>
        </a:p>
      </dgm:t>
    </dgm:pt>
    <dgm:pt modelId="{0BD14639-13AA-334D-AFF2-A1EEA1242337}">
      <dgm:prSet/>
      <dgm:spPr/>
      <dgm:t>
        <a:bodyPr/>
        <a:lstStyle/>
        <a:p>
          <a:r>
            <a:rPr lang="tr-TR" b="0" i="0" dirty="0"/>
            <a:t>Tebligat işlemleri, 7201 sayılı Tebligat Kanunu'na göre yapılır.</a:t>
          </a:r>
          <a:endParaRPr lang="tr-TR" dirty="0"/>
        </a:p>
      </dgm:t>
    </dgm:pt>
    <dgm:pt modelId="{D79CEEAE-184F-794B-BCD5-D53F9F55AD39}" type="parTrans" cxnId="{2AC18269-9383-9A41-9EA8-C3351928006C}">
      <dgm:prSet/>
      <dgm:spPr/>
      <dgm:t>
        <a:bodyPr/>
        <a:lstStyle/>
        <a:p>
          <a:endParaRPr lang="tr-TR"/>
        </a:p>
      </dgm:t>
    </dgm:pt>
    <dgm:pt modelId="{20D3A035-574D-0B43-B016-52F7323248CC}" type="sibTrans" cxnId="{2AC18269-9383-9A41-9EA8-C3351928006C}">
      <dgm:prSet/>
      <dgm:spPr/>
      <dgm:t>
        <a:bodyPr/>
        <a:lstStyle/>
        <a:p>
          <a:endParaRPr lang="tr-TR"/>
        </a:p>
      </dgm:t>
    </dgm:pt>
    <dgm:pt modelId="{7B7D834B-DC89-E74C-92C1-FE04797D2145}">
      <dgm:prSet/>
      <dgm:spPr/>
      <dgm:t>
        <a:bodyPr/>
        <a:lstStyle/>
        <a:p>
          <a:r>
            <a:rPr lang="tr-TR" b="0" i="0" dirty="0"/>
            <a:t>Öğrenci, adres değişikliklerini bildirmelidir.</a:t>
          </a:r>
          <a:endParaRPr lang="tr-TR" dirty="0"/>
        </a:p>
      </dgm:t>
    </dgm:pt>
    <dgm:pt modelId="{0E6A15C8-D84B-AE4F-B26A-4DE380DEA923}" type="parTrans" cxnId="{0C65F8DE-C110-EC40-BBFD-B714B11F3795}">
      <dgm:prSet/>
      <dgm:spPr/>
      <dgm:t>
        <a:bodyPr/>
        <a:lstStyle/>
        <a:p>
          <a:endParaRPr lang="tr-TR"/>
        </a:p>
      </dgm:t>
    </dgm:pt>
    <dgm:pt modelId="{F1B2A8A2-F5FF-0840-8868-E50C1595DD7D}" type="sibTrans" cxnId="{0C65F8DE-C110-EC40-BBFD-B714B11F3795}">
      <dgm:prSet/>
      <dgm:spPr/>
      <dgm:t>
        <a:bodyPr/>
        <a:lstStyle/>
        <a:p>
          <a:endParaRPr lang="tr-TR"/>
        </a:p>
      </dgm:t>
    </dgm:pt>
    <dgm:pt modelId="{9AC34DF0-8FC2-9140-978E-B753DCC4F3F7}" type="pres">
      <dgm:prSet presAssocID="{2C5E36FF-DE75-234B-B8D1-D851C9598FD0}" presName="linearFlow" presStyleCnt="0">
        <dgm:presLayoutVars>
          <dgm:dir/>
          <dgm:animLvl val="lvl"/>
          <dgm:resizeHandles val="exact"/>
        </dgm:presLayoutVars>
      </dgm:prSet>
      <dgm:spPr/>
      <dgm:t>
        <a:bodyPr/>
        <a:lstStyle/>
        <a:p>
          <a:endParaRPr lang="tr-TR"/>
        </a:p>
      </dgm:t>
    </dgm:pt>
    <dgm:pt modelId="{80B9E2BB-5F45-E742-BC57-D095B48641B5}" type="pres">
      <dgm:prSet presAssocID="{909CF806-68ED-6041-8084-44BA87D33D6B}" presName="composite" presStyleCnt="0"/>
      <dgm:spPr/>
    </dgm:pt>
    <dgm:pt modelId="{C22A7E30-FC2D-B24D-8393-1CE353612537}" type="pres">
      <dgm:prSet presAssocID="{909CF806-68ED-6041-8084-44BA87D33D6B}" presName="parentText" presStyleLbl="alignNode1" presStyleIdx="0" presStyleCnt="4">
        <dgm:presLayoutVars>
          <dgm:chMax val="1"/>
          <dgm:bulletEnabled val="1"/>
        </dgm:presLayoutVars>
      </dgm:prSet>
      <dgm:spPr/>
      <dgm:t>
        <a:bodyPr/>
        <a:lstStyle/>
        <a:p>
          <a:endParaRPr lang="tr-TR"/>
        </a:p>
      </dgm:t>
    </dgm:pt>
    <dgm:pt modelId="{7E481D50-39BB-6A46-8B44-09A2FFC6461C}" type="pres">
      <dgm:prSet presAssocID="{909CF806-68ED-6041-8084-44BA87D33D6B}" presName="descendantText" presStyleLbl="alignAcc1" presStyleIdx="0" presStyleCnt="4">
        <dgm:presLayoutVars>
          <dgm:bulletEnabled val="1"/>
        </dgm:presLayoutVars>
      </dgm:prSet>
      <dgm:spPr/>
      <dgm:t>
        <a:bodyPr/>
        <a:lstStyle/>
        <a:p>
          <a:endParaRPr lang="tr-TR"/>
        </a:p>
      </dgm:t>
    </dgm:pt>
    <dgm:pt modelId="{312B162F-FC70-614A-9942-3CD9DE27BFBA}" type="pres">
      <dgm:prSet presAssocID="{AD5B5E69-CF1D-4142-8F75-6BC4960AED65}" presName="sp" presStyleCnt="0"/>
      <dgm:spPr/>
    </dgm:pt>
    <dgm:pt modelId="{140C131C-4402-4244-91EC-BC29AB4F24D8}" type="pres">
      <dgm:prSet presAssocID="{9CA581AE-94B6-1D48-9F3B-59B6FD886493}" presName="composite" presStyleCnt="0"/>
      <dgm:spPr/>
    </dgm:pt>
    <dgm:pt modelId="{71B5144F-475B-4743-9566-F6973D24965B}" type="pres">
      <dgm:prSet presAssocID="{9CA581AE-94B6-1D48-9F3B-59B6FD886493}" presName="parentText" presStyleLbl="alignNode1" presStyleIdx="1" presStyleCnt="4">
        <dgm:presLayoutVars>
          <dgm:chMax val="1"/>
          <dgm:bulletEnabled val="1"/>
        </dgm:presLayoutVars>
      </dgm:prSet>
      <dgm:spPr/>
      <dgm:t>
        <a:bodyPr/>
        <a:lstStyle/>
        <a:p>
          <a:endParaRPr lang="tr-TR"/>
        </a:p>
      </dgm:t>
    </dgm:pt>
    <dgm:pt modelId="{2503EE3B-1BE7-AF45-8707-52763A72B2A0}" type="pres">
      <dgm:prSet presAssocID="{9CA581AE-94B6-1D48-9F3B-59B6FD886493}" presName="descendantText" presStyleLbl="alignAcc1" presStyleIdx="1" presStyleCnt="4">
        <dgm:presLayoutVars>
          <dgm:bulletEnabled val="1"/>
        </dgm:presLayoutVars>
      </dgm:prSet>
      <dgm:spPr/>
      <dgm:t>
        <a:bodyPr/>
        <a:lstStyle/>
        <a:p>
          <a:endParaRPr lang="tr-TR"/>
        </a:p>
      </dgm:t>
    </dgm:pt>
    <dgm:pt modelId="{C9640752-54D8-B143-960A-9AFA3A7E1B08}" type="pres">
      <dgm:prSet presAssocID="{435429D2-D6A2-4E4F-8238-927A55001038}" presName="sp" presStyleCnt="0"/>
      <dgm:spPr/>
    </dgm:pt>
    <dgm:pt modelId="{B3EAB5DB-02D7-664B-93E1-492D90BC4686}" type="pres">
      <dgm:prSet presAssocID="{0F793689-2C55-4B44-8F67-A1040116D0A9}" presName="composite" presStyleCnt="0"/>
      <dgm:spPr/>
    </dgm:pt>
    <dgm:pt modelId="{EE98BC0E-8EE1-2740-8600-9A3D4A3AC40A}" type="pres">
      <dgm:prSet presAssocID="{0F793689-2C55-4B44-8F67-A1040116D0A9}" presName="parentText" presStyleLbl="alignNode1" presStyleIdx="2" presStyleCnt="4">
        <dgm:presLayoutVars>
          <dgm:chMax val="1"/>
          <dgm:bulletEnabled val="1"/>
        </dgm:presLayoutVars>
      </dgm:prSet>
      <dgm:spPr/>
      <dgm:t>
        <a:bodyPr/>
        <a:lstStyle/>
        <a:p>
          <a:endParaRPr lang="tr-TR"/>
        </a:p>
      </dgm:t>
    </dgm:pt>
    <dgm:pt modelId="{EC0DABFA-C2BC-D94C-801A-19ADD9CC45F6}" type="pres">
      <dgm:prSet presAssocID="{0F793689-2C55-4B44-8F67-A1040116D0A9}" presName="descendantText" presStyleLbl="alignAcc1" presStyleIdx="2" presStyleCnt="4">
        <dgm:presLayoutVars>
          <dgm:bulletEnabled val="1"/>
        </dgm:presLayoutVars>
      </dgm:prSet>
      <dgm:spPr/>
      <dgm:t>
        <a:bodyPr/>
        <a:lstStyle/>
        <a:p>
          <a:endParaRPr lang="tr-TR"/>
        </a:p>
      </dgm:t>
    </dgm:pt>
    <dgm:pt modelId="{E863FBD1-5311-C241-917C-10E6611B07FC}" type="pres">
      <dgm:prSet presAssocID="{B593E2B7-7E3F-594D-A68B-D43EEC2E0255}" presName="sp" presStyleCnt="0"/>
      <dgm:spPr/>
    </dgm:pt>
    <dgm:pt modelId="{254A66FA-FDD1-0440-9E5C-01C919032C9F}" type="pres">
      <dgm:prSet presAssocID="{BAB3F47A-3364-F446-9B82-0250001B324C}" presName="composite" presStyleCnt="0"/>
      <dgm:spPr/>
    </dgm:pt>
    <dgm:pt modelId="{B73E4E82-2CEB-4B46-A280-70AB3ADD739D}" type="pres">
      <dgm:prSet presAssocID="{BAB3F47A-3364-F446-9B82-0250001B324C}" presName="parentText" presStyleLbl="alignNode1" presStyleIdx="3" presStyleCnt="4">
        <dgm:presLayoutVars>
          <dgm:chMax val="1"/>
          <dgm:bulletEnabled val="1"/>
        </dgm:presLayoutVars>
      </dgm:prSet>
      <dgm:spPr/>
      <dgm:t>
        <a:bodyPr/>
        <a:lstStyle/>
        <a:p>
          <a:endParaRPr lang="tr-TR"/>
        </a:p>
      </dgm:t>
    </dgm:pt>
    <dgm:pt modelId="{CCEEEB1B-1514-CB48-A0EA-E86E4EBBEF8C}" type="pres">
      <dgm:prSet presAssocID="{BAB3F47A-3364-F446-9B82-0250001B324C}" presName="descendantText" presStyleLbl="alignAcc1" presStyleIdx="3" presStyleCnt="4">
        <dgm:presLayoutVars>
          <dgm:bulletEnabled val="1"/>
        </dgm:presLayoutVars>
      </dgm:prSet>
      <dgm:spPr/>
      <dgm:t>
        <a:bodyPr/>
        <a:lstStyle/>
        <a:p>
          <a:endParaRPr lang="tr-TR"/>
        </a:p>
      </dgm:t>
    </dgm:pt>
  </dgm:ptLst>
  <dgm:cxnLst>
    <dgm:cxn modelId="{D137B974-680D-1B44-BE8B-9582DEDDACFD}" type="presOf" srcId="{C90A633E-20D7-2346-A9A0-9AC11B4C20E3}" destId="{2503EE3B-1BE7-AF45-8707-52763A72B2A0}" srcOrd="0" destOrd="1" presId="urn:microsoft.com/office/officeart/2005/8/layout/chevron2"/>
    <dgm:cxn modelId="{BD348E18-DCFE-8A4E-A805-1C6C72B68816}" type="presOf" srcId="{2C5E36FF-DE75-234B-B8D1-D851C9598FD0}" destId="{9AC34DF0-8FC2-9140-978E-B753DCC4F3F7}" srcOrd="0" destOrd="0" presId="urn:microsoft.com/office/officeart/2005/8/layout/chevron2"/>
    <dgm:cxn modelId="{2AC18269-9383-9A41-9EA8-C3351928006C}" srcId="{BAB3F47A-3364-F446-9B82-0250001B324C}" destId="{0BD14639-13AA-334D-AFF2-A1EEA1242337}" srcOrd="0" destOrd="0" parTransId="{D79CEEAE-184F-794B-BCD5-D53F9F55AD39}" sibTransId="{20D3A035-574D-0B43-B016-52F7323248CC}"/>
    <dgm:cxn modelId="{C8548B4E-9443-764C-9058-430FA400685C}" type="presOf" srcId="{0BD14639-13AA-334D-AFF2-A1EEA1242337}" destId="{CCEEEB1B-1514-CB48-A0EA-E86E4EBBEF8C}" srcOrd="0" destOrd="0" presId="urn:microsoft.com/office/officeart/2005/8/layout/chevron2"/>
    <dgm:cxn modelId="{8C6AB4F3-2722-8B4F-AC32-C21572FCDE29}" srcId="{2C5E36FF-DE75-234B-B8D1-D851C9598FD0}" destId="{0F793689-2C55-4B44-8F67-A1040116D0A9}" srcOrd="2" destOrd="0" parTransId="{A1F221C6-5A3B-6C41-B606-FD277D813EE4}" sibTransId="{B593E2B7-7E3F-594D-A68B-D43EEC2E0255}"/>
    <dgm:cxn modelId="{40653D8D-C3D8-4344-B847-F41012CEBC9F}" type="presOf" srcId="{05644FC3-89CB-1B40-AF81-3F54E9465A80}" destId="{2503EE3B-1BE7-AF45-8707-52763A72B2A0}" srcOrd="0" destOrd="0" presId="urn:microsoft.com/office/officeart/2005/8/layout/chevron2"/>
    <dgm:cxn modelId="{0C65F8DE-C110-EC40-BBFD-B714B11F3795}" srcId="{BAB3F47A-3364-F446-9B82-0250001B324C}" destId="{7B7D834B-DC89-E74C-92C1-FE04797D2145}" srcOrd="1" destOrd="0" parTransId="{0E6A15C8-D84B-AE4F-B26A-4DE380DEA923}" sibTransId="{F1B2A8A2-F5FF-0840-8868-E50C1595DD7D}"/>
    <dgm:cxn modelId="{06A70D31-F4A5-934C-8A24-E8CE36DF4BEC}" type="presOf" srcId="{7B7D834B-DC89-E74C-92C1-FE04797D2145}" destId="{CCEEEB1B-1514-CB48-A0EA-E86E4EBBEF8C}" srcOrd="0" destOrd="1" presId="urn:microsoft.com/office/officeart/2005/8/layout/chevron2"/>
    <dgm:cxn modelId="{4141FEE6-A4A5-0345-B087-6EC6541F8238}" srcId="{909CF806-68ED-6041-8084-44BA87D33D6B}" destId="{FCDD34BB-136A-5A42-8EC8-1B83D9C22096}" srcOrd="1" destOrd="0" parTransId="{96FF01D0-E7F2-A14C-AB0C-1FF7987B80CB}" sibTransId="{0FDB1A82-413A-4143-A7C0-88E1F1404D78}"/>
    <dgm:cxn modelId="{2973A80B-E3BB-7C4A-B038-FDE42125303F}" type="presOf" srcId="{2426F3A9-338C-A545-A88E-5CC60D552FFB}" destId="{7E481D50-39BB-6A46-8B44-09A2FFC6461C}" srcOrd="0" destOrd="2" presId="urn:microsoft.com/office/officeart/2005/8/layout/chevron2"/>
    <dgm:cxn modelId="{ADD7E938-BF47-DF4E-8877-C9DEE1ED73C8}" srcId="{0F793689-2C55-4B44-8F67-A1040116D0A9}" destId="{521BAB16-6A08-2D45-A007-2225503304D8}" srcOrd="0" destOrd="0" parTransId="{764B01FE-F09C-AD44-B534-99583E251637}" sibTransId="{581B37D4-4457-594A-BDF8-FB68636982DD}"/>
    <dgm:cxn modelId="{DEF92F1A-FA29-5540-B56E-52A023BD1DB4}" srcId="{2C5E36FF-DE75-234B-B8D1-D851C9598FD0}" destId="{9CA581AE-94B6-1D48-9F3B-59B6FD886493}" srcOrd="1" destOrd="0" parTransId="{1596132D-6E96-3947-9F8E-51ECC8BAD4E2}" sibTransId="{435429D2-D6A2-4E4F-8238-927A55001038}"/>
    <dgm:cxn modelId="{C1B4DF33-C2E5-F84E-8BB4-08884072B823}" type="presOf" srcId="{521BAB16-6A08-2D45-A007-2225503304D8}" destId="{EC0DABFA-C2BC-D94C-801A-19ADD9CC45F6}" srcOrd="0" destOrd="0" presId="urn:microsoft.com/office/officeart/2005/8/layout/chevron2"/>
    <dgm:cxn modelId="{9DCFA9B4-1AEC-9C47-848D-AE11797B2F57}" srcId="{2C5E36FF-DE75-234B-B8D1-D851C9598FD0}" destId="{909CF806-68ED-6041-8084-44BA87D33D6B}" srcOrd="0" destOrd="0" parTransId="{D7573E6C-70DC-E34E-B5A5-9C008041C5F5}" sibTransId="{AD5B5E69-CF1D-4142-8F75-6BC4960AED65}"/>
    <dgm:cxn modelId="{E4963127-D6FB-6146-98E2-1995BDCECA79}" type="presOf" srcId="{BAB3F47A-3364-F446-9B82-0250001B324C}" destId="{B73E4E82-2CEB-4B46-A280-70AB3ADD739D}" srcOrd="0" destOrd="0" presId="urn:microsoft.com/office/officeart/2005/8/layout/chevron2"/>
    <dgm:cxn modelId="{FF4FEAD7-5450-9F45-B876-F463C17B3787}" type="presOf" srcId="{FCDD34BB-136A-5A42-8EC8-1B83D9C22096}" destId="{7E481D50-39BB-6A46-8B44-09A2FFC6461C}" srcOrd="0" destOrd="1" presId="urn:microsoft.com/office/officeart/2005/8/layout/chevron2"/>
    <dgm:cxn modelId="{9488241E-EC05-384E-A7A8-5148547860D0}" srcId="{9CA581AE-94B6-1D48-9F3B-59B6FD886493}" destId="{05644FC3-89CB-1B40-AF81-3F54E9465A80}" srcOrd="0" destOrd="0" parTransId="{BFDCEF3C-3FC5-EA4C-8048-5A22C6B72B1A}" sibTransId="{CEDB363C-B155-A445-B903-3BFA50D9458D}"/>
    <dgm:cxn modelId="{C0A0E7E2-21CE-5F44-921F-A127D73C7224}" type="presOf" srcId="{909CF806-68ED-6041-8084-44BA87D33D6B}" destId="{C22A7E30-FC2D-B24D-8393-1CE353612537}" srcOrd="0" destOrd="0" presId="urn:microsoft.com/office/officeart/2005/8/layout/chevron2"/>
    <dgm:cxn modelId="{BDE15002-CB02-644D-B73B-8CD70E2736A2}" srcId="{9CA581AE-94B6-1D48-9F3B-59B6FD886493}" destId="{C90A633E-20D7-2346-A9A0-9AC11B4C20E3}" srcOrd="1" destOrd="0" parTransId="{89FB1813-8033-864D-BC1C-FDE98A43A3CE}" sibTransId="{FB55D058-9DF4-A34A-87E1-E87054ADD090}"/>
    <dgm:cxn modelId="{04BA8D19-8C88-A241-B8B0-DFB172F4157D}" type="presOf" srcId="{9CA581AE-94B6-1D48-9F3B-59B6FD886493}" destId="{71B5144F-475B-4743-9566-F6973D24965B}" srcOrd="0" destOrd="0" presId="urn:microsoft.com/office/officeart/2005/8/layout/chevron2"/>
    <dgm:cxn modelId="{6E84823E-C63E-B341-8E5A-D6E582247B59}" srcId="{909CF806-68ED-6041-8084-44BA87D33D6B}" destId="{4324FF6A-133F-4241-BE22-2254DB1BD92C}" srcOrd="0" destOrd="0" parTransId="{AB35B94A-774D-1546-951A-BC667D421968}" sibTransId="{2155F27E-4DB3-8442-B743-2514F4232179}"/>
    <dgm:cxn modelId="{52D3E32A-C7FC-C949-83E6-D18E4BD55B88}" srcId="{2C5E36FF-DE75-234B-B8D1-D851C9598FD0}" destId="{BAB3F47A-3364-F446-9B82-0250001B324C}" srcOrd="3" destOrd="0" parTransId="{468B315F-B73F-FA49-8B86-418375522F6E}" sibTransId="{5E406080-DBF8-0744-AA37-4B827BDABC7D}"/>
    <dgm:cxn modelId="{27BD14CB-1224-C24B-AACF-8E66353A6693}" srcId="{909CF806-68ED-6041-8084-44BA87D33D6B}" destId="{2426F3A9-338C-A545-A88E-5CC60D552FFB}" srcOrd="2" destOrd="0" parTransId="{EDE879FB-3FCB-1B48-BD06-EF6ED4E3017A}" sibTransId="{351E3750-C7F6-A74C-8154-E90BFE40912E}"/>
    <dgm:cxn modelId="{2D831963-E3B6-DB45-AFA5-C069AEE9B534}" type="presOf" srcId="{0F793689-2C55-4B44-8F67-A1040116D0A9}" destId="{EE98BC0E-8EE1-2740-8600-9A3D4A3AC40A}" srcOrd="0" destOrd="0" presId="urn:microsoft.com/office/officeart/2005/8/layout/chevron2"/>
    <dgm:cxn modelId="{325917F3-181A-AB4C-B137-795C7C17D7EF}" type="presOf" srcId="{4324FF6A-133F-4241-BE22-2254DB1BD92C}" destId="{7E481D50-39BB-6A46-8B44-09A2FFC6461C}" srcOrd="0" destOrd="0" presId="urn:microsoft.com/office/officeart/2005/8/layout/chevron2"/>
    <dgm:cxn modelId="{EB998749-CEE3-E648-9BA2-84C6177C87E8}" type="presParOf" srcId="{9AC34DF0-8FC2-9140-978E-B753DCC4F3F7}" destId="{80B9E2BB-5F45-E742-BC57-D095B48641B5}" srcOrd="0" destOrd="0" presId="urn:microsoft.com/office/officeart/2005/8/layout/chevron2"/>
    <dgm:cxn modelId="{3ADBC6AE-4FEF-124D-AF8C-B7D5976CE638}" type="presParOf" srcId="{80B9E2BB-5F45-E742-BC57-D095B48641B5}" destId="{C22A7E30-FC2D-B24D-8393-1CE353612537}" srcOrd="0" destOrd="0" presId="urn:microsoft.com/office/officeart/2005/8/layout/chevron2"/>
    <dgm:cxn modelId="{31930B27-7A8C-D342-A125-555AA1387BFE}" type="presParOf" srcId="{80B9E2BB-5F45-E742-BC57-D095B48641B5}" destId="{7E481D50-39BB-6A46-8B44-09A2FFC6461C}" srcOrd="1" destOrd="0" presId="urn:microsoft.com/office/officeart/2005/8/layout/chevron2"/>
    <dgm:cxn modelId="{B8B0F474-9C24-414D-BF97-DCFE07F22E97}" type="presParOf" srcId="{9AC34DF0-8FC2-9140-978E-B753DCC4F3F7}" destId="{312B162F-FC70-614A-9942-3CD9DE27BFBA}" srcOrd="1" destOrd="0" presId="urn:microsoft.com/office/officeart/2005/8/layout/chevron2"/>
    <dgm:cxn modelId="{8C93484B-E946-234D-89A0-10A1980B0C81}" type="presParOf" srcId="{9AC34DF0-8FC2-9140-978E-B753DCC4F3F7}" destId="{140C131C-4402-4244-91EC-BC29AB4F24D8}" srcOrd="2" destOrd="0" presId="urn:microsoft.com/office/officeart/2005/8/layout/chevron2"/>
    <dgm:cxn modelId="{14BE0DAC-E48C-7A48-800D-600454FEDFEA}" type="presParOf" srcId="{140C131C-4402-4244-91EC-BC29AB4F24D8}" destId="{71B5144F-475B-4743-9566-F6973D24965B}" srcOrd="0" destOrd="0" presId="urn:microsoft.com/office/officeart/2005/8/layout/chevron2"/>
    <dgm:cxn modelId="{2DF24E1A-4642-7E40-8696-BEF34D93F7C4}" type="presParOf" srcId="{140C131C-4402-4244-91EC-BC29AB4F24D8}" destId="{2503EE3B-1BE7-AF45-8707-52763A72B2A0}" srcOrd="1" destOrd="0" presId="urn:microsoft.com/office/officeart/2005/8/layout/chevron2"/>
    <dgm:cxn modelId="{7B6F52CB-3B2B-0046-AAB2-F1B1C60DA88F}" type="presParOf" srcId="{9AC34DF0-8FC2-9140-978E-B753DCC4F3F7}" destId="{C9640752-54D8-B143-960A-9AFA3A7E1B08}" srcOrd="3" destOrd="0" presId="urn:microsoft.com/office/officeart/2005/8/layout/chevron2"/>
    <dgm:cxn modelId="{554DB13F-EE74-0A4B-ADF7-7998D49246F8}" type="presParOf" srcId="{9AC34DF0-8FC2-9140-978E-B753DCC4F3F7}" destId="{B3EAB5DB-02D7-664B-93E1-492D90BC4686}" srcOrd="4" destOrd="0" presId="urn:microsoft.com/office/officeart/2005/8/layout/chevron2"/>
    <dgm:cxn modelId="{649EA707-D786-3945-9B9A-BA04CB98AE3C}" type="presParOf" srcId="{B3EAB5DB-02D7-664B-93E1-492D90BC4686}" destId="{EE98BC0E-8EE1-2740-8600-9A3D4A3AC40A}" srcOrd="0" destOrd="0" presId="urn:microsoft.com/office/officeart/2005/8/layout/chevron2"/>
    <dgm:cxn modelId="{274BEA5A-2BD4-0D4F-AD08-D08C6A5EB725}" type="presParOf" srcId="{B3EAB5DB-02D7-664B-93E1-492D90BC4686}" destId="{EC0DABFA-C2BC-D94C-801A-19ADD9CC45F6}" srcOrd="1" destOrd="0" presId="urn:microsoft.com/office/officeart/2005/8/layout/chevron2"/>
    <dgm:cxn modelId="{6706D5BA-55BB-3D4C-B757-0CF4E1C94CB0}" type="presParOf" srcId="{9AC34DF0-8FC2-9140-978E-B753DCC4F3F7}" destId="{E863FBD1-5311-C241-917C-10E6611B07FC}" srcOrd="5" destOrd="0" presId="urn:microsoft.com/office/officeart/2005/8/layout/chevron2"/>
    <dgm:cxn modelId="{B1181781-AAA9-A442-9538-3469EF2017D0}" type="presParOf" srcId="{9AC34DF0-8FC2-9140-978E-B753DCC4F3F7}" destId="{254A66FA-FDD1-0440-9E5C-01C919032C9F}" srcOrd="6" destOrd="0" presId="urn:microsoft.com/office/officeart/2005/8/layout/chevron2"/>
    <dgm:cxn modelId="{F4109CE2-4A0E-9D40-BBDA-49D89BC07B75}" type="presParOf" srcId="{254A66FA-FDD1-0440-9E5C-01C919032C9F}" destId="{B73E4E82-2CEB-4B46-A280-70AB3ADD739D}" srcOrd="0" destOrd="0" presId="urn:microsoft.com/office/officeart/2005/8/layout/chevron2"/>
    <dgm:cxn modelId="{2B704EB2-7013-B249-8611-3FC072E05EF5}" type="presParOf" srcId="{254A66FA-FDD1-0440-9E5C-01C919032C9F}" destId="{CCEEEB1B-1514-CB48-A0EA-E86E4EBBEF8C}" srcOrd="1" destOrd="0" presId="urn:microsoft.com/office/officeart/2005/8/layout/chevro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A4005F5-D122-AB46-BC91-321F863A33CE}" type="doc">
      <dgm:prSet loTypeId="urn:microsoft.com/office/officeart/2005/8/layout/process3" loCatId="list" qsTypeId="urn:microsoft.com/office/officeart/2005/8/quickstyle/simple1#18" qsCatId="simple" csTypeId="urn:microsoft.com/office/officeart/2005/8/colors/colorful3#18" csCatId="colorful" phldr="1"/>
      <dgm:spPr/>
      <dgm:t>
        <a:bodyPr/>
        <a:lstStyle/>
        <a:p>
          <a:endParaRPr lang="tr-TR"/>
        </a:p>
      </dgm:t>
    </dgm:pt>
    <dgm:pt modelId="{BC083F8B-A6CB-6942-99B7-70E37051EF08}">
      <dgm:prSet custT="1"/>
      <dgm:spPr/>
      <dgm:t>
        <a:bodyPr/>
        <a:lstStyle/>
        <a:p>
          <a:r>
            <a:rPr lang="tr-TR" sz="1400" b="1" i="0" dirty="0"/>
            <a:t>1. Hesaplama Sistemi</a:t>
          </a:r>
          <a:endParaRPr lang="tr-TR" sz="1400" dirty="0"/>
        </a:p>
      </dgm:t>
    </dgm:pt>
    <dgm:pt modelId="{F3276225-4BE9-5A45-BC5F-E0E14C6D5628}" type="parTrans" cxnId="{F8BD034C-EEF2-834F-87C4-A0E3CA6B7C86}">
      <dgm:prSet/>
      <dgm:spPr/>
      <dgm:t>
        <a:bodyPr/>
        <a:lstStyle/>
        <a:p>
          <a:endParaRPr lang="tr-TR" sz="1400"/>
        </a:p>
      </dgm:t>
    </dgm:pt>
    <dgm:pt modelId="{08C991CD-427A-294E-BB88-5865F8B12C45}" type="sibTrans" cxnId="{F8BD034C-EEF2-834F-87C4-A0E3CA6B7C86}">
      <dgm:prSet custT="1"/>
      <dgm:spPr/>
      <dgm:t>
        <a:bodyPr/>
        <a:lstStyle/>
        <a:p>
          <a:endParaRPr lang="tr-TR" sz="1400"/>
        </a:p>
      </dgm:t>
    </dgm:pt>
    <dgm:pt modelId="{2E4AA88C-BECC-124F-A927-3CD36557BEF0}">
      <dgm:prSet custT="1"/>
      <dgm:spPr/>
      <dgm:t>
        <a:bodyPr/>
        <a:lstStyle/>
        <a:p>
          <a:r>
            <a:rPr lang="tr-TR" sz="1400" b="0" i="0" dirty="0"/>
            <a:t>Ders başarı puanı ve ham başarı puanı hesaplanırken </a:t>
          </a:r>
          <a:r>
            <a:rPr lang="tr-TR" sz="1400" b="1" i="0" dirty="0"/>
            <a:t>mutlak sistem</a:t>
          </a:r>
          <a:r>
            <a:rPr lang="tr-TR" sz="1400" b="0" i="0" dirty="0"/>
            <a:t> uygulanacaktır.</a:t>
          </a:r>
          <a:endParaRPr lang="tr-TR" sz="1400" dirty="0"/>
        </a:p>
      </dgm:t>
    </dgm:pt>
    <dgm:pt modelId="{7AD77D26-240A-9440-9DA4-1E2394A8AC0A}" type="parTrans" cxnId="{00E74995-A864-5D46-8604-87F740592BF5}">
      <dgm:prSet/>
      <dgm:spPr/>
      <dgm:t>
        <a:bodyPr/>
        <a:lstStyle/>
        <a:p>
          <a:endParaRPr lang="tr-TR" sz="1400"/>
        </a:p>
      </dgm:t>
    </dgm:pt>
    <dgm:pt modelId="{10B43B9C-2708-6F41-AF72-9D6A79EA2FAA}" type="sibTrans" cxnId="{00E74995-A864-5D46-8604-87F740592BF5}">
      <dgm:prSet/>
      <dgm:spPr/>
      <dgm:t>
        <a:bodyPr/>
        <a:lstStyle/>
        <a:p>
          <a:endParaRPr lang="tr-TR" sz="1400"/>
        </a:p>
      </dgm:t>
    </dgm:pt>
    <dgm:pt modelId="{0928BDC3-A124-0A47-8C68-205E7AA99FC5}">
      <dgm:prSet custT="1"/>
      <dgm:spPr/>
      <dgm:t>
        <a:bodyPr/>
        <a:lstStyle/>
        <a:p>
          <a:r>
            <a:rPr lang="tr-TR" sz="1400" b="0" i="0" dirty="0"/>
            <a:t>Bir dersten başarılı sayılmak için:</a:t>
          </a:r>
          <a:endParaRPr lang="tr-TR" sz="1400" dirty="0"/>
        </a:p>
      </dgm:t>
    </dgm:pt>
    <dgm:pt modelId="{2CAF1BC6-8D42-DD42-BBCF-B79D3C80BBCE}" type="parTrans" cxnId="{AFDCF526-3D21-BB41-AF69-F5DFECC0BA31}">
      <dgm:prSet/>
      <dgm:spPr/>
      <dgm:t>
        <a:bodyPr/>
        <a:lstStyle/>
        <a:p>
          <a:endParaRPr lang="tr-TR" sz="1400"/>
        </a:p>
      </dgm:t>
    </dgm:pt>
    <dgm:pt modelId="{AEAB00C7-6514-BE46-B98D-72FA6B963FAD}" type="sibTrans" cxnId="{AFDCF526-3D21-BB41-AF69-F5DFECC0BA31}">
      <dgm:prSet/>
      <dgm:spPr/>
      <dgm:t>
        <a:bodyPr/>
        <a:lstStyle/>
        <a:p>
          <a:endParaRPr lang="tr-TR" sz="1400"/>
        </a:p>
      </dgm:t>
    </dgm:pt>
    <dgm:pt modelId="{6FA6199E-03FE-2D4C-AE0F-68BEF1C72117}">
      <dgm:prSet custT="1"/>
      <dgm:spPr/>
      <dgm:t>
        <a:bodyPr/>
        <a:lstStyle/>
        <a:p>
          <a:r>
            <a:rPr lang="tr-TR" sz="1400" b="0" i="0"/>
            <a:t>Dönem sonu sınav notu: </a:t>
          </a:r>
          <a:r>
            <a:rPr lang="tr-TR" sz="1400" b="1" i="0"/>
            <a:t>en az 60 puan</a:t>
          </a:r>
          <a:endParaRPr lang="tr-TR" sz="1400"/>
        </a:p>
      </dgm:t>
    </dgm:pt>
    <dgm:pt modelId="{4E69E16C-E824-0647-8EC8-11BF61B36A2D}" type="parTrans" cxnId="{06A5F044-9710-FA4E-8717-1A0848E46931}">
      <dgm:prSet/>
      <dgm:spPr/>
      <dgm:t>
        <a:bodyPr/>
        <a:lstStyle/>
        <a:p>
          <a:endParaRPr lang="tr-TR" sz="1400"/>
        </a:p>
      </dgm:t>
    </dgm:pt>
    <dgm:pt modelId="{61A52319-84CD-CA4D-BBCE-BE542A6FF04E}" type="sibTrans" cxnId="{06A5F044-9710-FA4E-8717-1A0848E46931}">
      <dgm:prSet/>
      <dgm:spPr/>
      <dgm:t>
        <a:bodyPr/>
        <a:lstStyle/>
        <a:p>
          <a:endParaRPr lang="tr-TR" sz="1400"/>
        </a:p>
      </dgm:t>
    </dgm:pt>
    <dgm:pt modelId="{C0B58399-D1EE-024E-A7AF-D96245E45C69}">
      <dgm:prSet custT="1"/>
      <dgm:spPr/>
      <dgm:t>
        <a:bodyPr/>
        <a:lstStyle/>
        <a:p>
          <a:r>
            <a:rPr lang="tr-TR" sz="1400" b="0" i="0" dirty="0"/>
            <a:t>Başarı notu: </a:t>
          </a:r>
          <a:r>
            <a:rPr lang="tr-TR" sz="1400" b="1" i="0" dirty="0"/>
            <a:t>en az 65 puan</a:t>
          </a:r>
          <a:endParaRPr lang="tr-TR" sz="1400" dirty="0"/>
        </a:p>
      </dgm:t>
    </dgm:pt>
    <dgm:pt modelId="{2A8D737C-5EA4-7442-B8F0-3C75DCDEA575}" type="parTrans" cxnId="{39BF778E-F807-0A42-8F33-A61D0CD4392E}">
      <dgm:prSet/>
      <dgm:spPr/>
      <dgm:t>
        <a:bodyPr/>
        <a:lstStyle/>
        <a:p>
          <a:endParaRPr lang="tr-TR" sz="1400"/>
        </a:p>
      </dgm:t>
    </dgm:pt>
    <dgm:pt modelId="{C95431D9-BB79-6B47-BFB5-844FB1BD2DAC}" type="sibTrans" cxnId="{39BF778E-F807-0A42-8F33-A61D0CD4392E}">
      <dgm:prSet/>
      <dgm:spPr/>
      <dgm:t>
        <a:bodyPr/>
        <a:lstStyle/>
        <a:p>
          <a:endParaRPr lang="tr-TR" sz="1400"/>
        </a:p>
      </dgm:t>
    </dgm:pt>
    <dgm:pt modelId="{57E221A7-31CA-3C45-B7B7-88DE0BB9FCC0}">
      <dgm:prSet custT="1"/>
      <dgm:spPr/>
      <dgm:t>
        <a:bodyPr/>
        <a:lstStyle/>
        <a:p>
          <a:r>
            <a:rPr lang="tr-TR" sz="1400" b="1" i="0" dirty="0"/>
            <a:t>2.Puan Hesaplama Yöntemi</a:t>
          </a:r>
          <a:endParaRPr lang="tr-TR" sz="1400" dirty="0"/>
        </a:p>
      </dgm:t>
    </dgm:pt>
    <dgm:pt modelId="{F7EDF767-5AF4-064F-8833-E751096AC75F}" type="parTrans" cxnId="{89D895E4-D560-0847-B560-30C96A54E3E6}">
      <dgm:prSet/>
      <dgm:spPr/>
      <dgm:t>
        <a:bodyPr/>
        <a:lstStyle/>
        <a:p>
          <a:endParaRPr lang="tr-TR" sz="1400"/>
        </a:p>
      </dgm:t>
    </dgm:pt>
    <dgm:pt modelId="{52A10EDF-6C82-A54A-9606-DA7965126C75}" type="sibTrans" cxnId="{89D895E4-D560-0847-B560-30C96A54E3E6}">
      <dgm:prSet custT="1"/>
      <dgm:spPr/>
      <dgm:t>
        <a:bodyPr/>
        <a:lstStyle/>
        <a:p>
          <a:endParaRPr lang="tr-TR" sz="1400"/>
        </a:p>
      </dgm:t>
    </dgm:pt>
    <dgm:pt modelId="{1F4E4B58-C23C-A84A-A1C6-8301834DB117}">
      <dgm:prSet custT="1"/>
      <dgm:spPr/>
      <dgm:t>
        <a:bodyPr/>
        <a:lstStyle/>
        <a:p>
          <a:r>
            <a:rPr lang="tr-TR" sz="1400" b="0" i="0" dirty="0"/>
            <a:t>Ara sınav ve yarıyıl sonu sınavı puanları, otomasyon sistemi tarafından aşağıdaki şekilde hesaplanır:</a:t>
          </a:r>
          <a:endParaRPr lang="tr-TR" sz="1400" dirty="0"/>
        </a:p>
      </dgm:t>
    </dgm:pt>
    <dgm:pt modelId="{7D8129A0-8777-9A41-A9A0-476F1B212467}" type="parTrans" cxnId="{038E331E-1CDB-F344-B83A-F1579788C18D}">
      <dgm:prSet/>
      <dgm:spPr/>
      <dgm:t>
        <a:bodyPr/>
        <a:lstStyle/>
        <a:p>
          <a:endParaRPr lang="tr-TR" sz="1400"/>
        </a:p>
      </dgm:t>
    </dgm:pt>
    <dgm:pt modelId="{841C3566-DFC5-D94A-A3B3-6C985202FAA6}" type="sibTrans" cxnId="{038E331E-1CDB-F344-B83A-F1579788C18D}">
      <dgm:prSet/>
      <dgm:spPr/>
      <dgm:t>
        <a:bodyPr/>
        <a:lstStyle/>
        <a:p>
          <a:endParaRPr lang="tr-TR" sz="1400"/>
        </a:p>
      </dgm:t>
    </dgm:pt>
    <dgm:pt modelId="{ED269BAE-E6F1-CE4D-8EC3-7053F30D0293}">
      <dgm:prSet custT="1"/>
      <dgm:spPr/>
      <dgm:t>
        <a:bodyPr/>
        <a:lstStyle/>
        <a:p>
          <a:r>
            <a:rPr lang="tr-TR" sz="1400" b="0" i="0" dirty="0"/>
            <a:t>Ham başarı puanı:</a:t>
          </a:r>
          <a:endParaRPr lang="tr-TR" sz="1400" dirty="0"/>
        </a:p>
      </dgm:t>
    </dgm:pt>
    <dgm:pt modelId="{D3D51E3B-798B-9949-9EC2-7AECBEC9F32B}" type="parTrans" cxnId="{4C3EBCA6-E3B7-7648-844B-CA89F278790C}">
      <dgm:prSet/>
      <dgm:spPr/>
      <dgm:t>
        <a:bodyPr/>
        <a:lstStyle/>
        <a:p>
          <a:endParaRPr lang="tr-TR" sz="1400"/>
        </a:p>
      </dgm:t>
    </dgm:pt>
    <dgm:pt modelId="{1500C179-4D58-8246-AE0F-37F8D34D87B7}" type="sibTrans" cxnId="{4C3EBCA6-E3B7-7648-844B-CA89F278790C}">
      <dgm:prSet/>
      <dgm:spPr/>
      <dgm:t>
        <a:bodyPr/>
        <a:lstStyle/>
        <a:p>
          <a:endParaRPr lang="tr-TR" sz="1400"/>
        </a:p>
      </dgm:t>
    </dgm:pt>
    <dgm:pt modelId="{B6AC25A4-3563-AC49-B715-E166AC46D32B}">
      <dgm:prSet custT="1"/>
      <dgm:spPr/>
      <dgm:t>
        <a:bodyPr/>
        <a:lstStyle/>
        <a:p>
          <a:r>
            <a:rPr lang="tr-TR" sz="1400" b="0" i="0" dirty="0"/>
            <a:t>Dönem sonu sınav puanının %60’ı</a:t>
          </a:r>
          <a:endParaRPr lang="tr-TR" sz="1400" dirty="0"/>
        </a:p>
      </dgm:t>
    </dgm:pt>
    <dgm:pt modelId="{1D68785B-D97C-3445-BE14-97558F834D8B}" type="parTrans" cxnId="{DBBFD91A-1E77-8041-8F1A-2E7D45DDA701}">
      <dgm:prSet/>
      <dgm:spPr/>
      <dgm:t>
        <a:bodyPr/>
        <a:lstStyle/>
        <a:p>
          <a:endParaRPr lang="tr-TR" sz="1400"/>
        </a:p>
      </dgm:t>
    </dgm:pt>
    <dgm:pt modelId="{F111B445-5608-5C49-BC22-026C0C359B5C}" type="sibTrans" cxnId="{DBBFD91A-1E77-8041-8F1A-2E7D45DDA701}">
      <dgm:prSet/>
      <dgm:spPr/>
      <dgm:t>
        <a:bodyPr/>
        <a:lstStyle/>
        <a:p>
          <a:endParaRPr lang="tr-TR" sz="1400"/>
        </a:p>
      </dgm:t>
    </dgm:pt>
    <dgm:pt modelId="{72723985-9F37-2347-8EE0-606C599290E8}">
      <dgm:prSet custT="1"/>
      <dgm:spPr/>
      <dgm:t>
        <a:bodyPr/>
        <a:lstStyle/>
        <a:p>
          <a:r>
            <a:rPr lang="tr-TR" sz="1400" b="0" i="0"/>
            <a:t>Yarıyıl/yıl içi değerlendirmelerin puan ortalamasının %40’ı</a:t>
          </a:r>
          <a:endParaRPr lang="tr-TR" sz="1400"/>
        </a:p>
      </dgm:t>
    </dgm:pt>
    <dgm:pt modelId="{D0B9D6F8-33CC-3F4F-9FB6-566E0BB9F2AF}" type="parTrans" cxnId="{A749FE30-5CD0-1C47-BD4E-7AF4098D64B2}">
      <dgm:prSet/>
      <dgm:spPr/>
      <dgm:t>
        <a:bodyPr/>
        <a:lstStyle/>
        <a:p>
          <a:endParaRPr lang="tr-TR" sz="1400"/>
        </a:p>
      </dgm:t>
    </dgm:pt>
    <dgm:pt modelId="{8750672F-5D44-CF45-B32C-0491DDFEFD16}" type="sibTrans" cxnId="{A749FE30-5CD0-1C47-BD4E-7AF4098D64B2}">
      <dgm:prSet/>
      <dgm:spPr/>
      <dgm:t>
        <a:bodyPr/>
        <a:lstStyle/>
        <a:p>
          <a:endParaRPr lang="tr-TR" sz="1400"/>
        </a:p>
      </dgm:t>
    </dgm:pt>
    <dgm:pt modelId="{E6A28320-BCD9-E44B-9598-F26A6D9481A4}">
      <dgm:prSet custT="1"/>
      <dgm:spPr/>
      <dgm:t>
        <a:bodyPr/>
        <a:lstStyle/>
        <a:p>
          <a:r>
            <a:rPr lang="tr-TR" sz="1400" b="0" i="0" dirty="0"/>
            <a:t>Kesirler aynen korunur, ancak ham başarı puanı hesaplanırken buçuklu sayılar </a:t>
          </a:r>
          <a:r>
            <a:rPr lang="tr-TR" sz="1400" b="1" i="0" dirty="0"/>
            <a:t>tam sayıya</a:t>
          </a:r>
          <a:r>
            <a:rPr lang="tr-TR" sz="1400" b="0" i="0" dirty="0"/>
            <a:t> tamamlanır.</a:t>
          </a:r>
          <a:endParaRPr lang="tr-TR" sz="1400" dirty="0"/>
        </a:p>
      </dgm:t>
    </dgm:pt>
    <dgm:pt modelId="{5AB2DE1F-FCB0-9845-9DF0-9C90E90C30F6}" type="parTrans" cxnId="{63E880BE-408F-524E-9D15-8372EFB22FDE}">
      <dgm:prSet/>
      <dgm:spPr/>
      <dgm:t>
        <a:bodyPr/>
        <a:lstStyle/>
        <a:p>
          <a:endParaRPr lang="tr-TR" sz="1400"/>
        </a:p>
      </dgm:t>
    </dgm:pt>
    <dgm:pt modelId="{1ABEDA84-F905-5046-97A7-6B5A2C545D0F}" type="sibTrans" cxnId="{63E880BE-408F-524E-9D15-8372EFB22FDE}">
      <dgm:prSet/>
      <dgm:spPr/>
      <dgm:t>
        <a:bodyPr/>
        <a:lstStyle/>
        <a:p>
          <a:endParaRPr lang="tr-TR" sz="1400"/>
        </a:p>
      </dgm:t>
    </dgm:pt>
    <dgm:pt modelId="{72C49163-2913-C04C-9E65-1421239950C7}">
      <dgm:prSet custT="1"/>
      <dgm:spPr/>
      <dgm:t>
        <a:bodyPr/>
        <a:lstStyle/>
        <a:p>
          <a:r>
            <a:rPr lang="tr-TR" sz="1400" b="1" i="0" dirty="0"/>
            <a:t>3.Notlandırma</a:t>
          </a:r>
          <a:endParaRPr lang="tr-TR" sz="1400" dirty="0"/>
        </a:p>
      </dgm:t>
    </dgm:pt>
    <dgm:pt modelId="{6EC149D1-97A5-5442-B9BA-F3BD333FAF7C}" type="parTrans" cxnId="{2CF07D86-6F30-6A49-A035-29ED23904F3D}">
      <dgm:prSet/>
      <dgm:spPr/>
      <dgm:t>
        <a:bodyPr/>
        <a:lstStyle/>
        <a:p>
          <a:endParaRPr lang="tr-TR" sz="1400"/>
        </a:p>
      </dgm:t>
    </dgm:pt>
    <dgm:pt modelId="{7ED4FCC0-9BD5-BC45-8091-407BD6B2A565}" type="sibTrans" cxnId="{2CF07D86-6F30-6A49-A035-29ED23904F3D}">
      <dgm:prSet custT="1"/>
      <dgm:spPr/>
      <dgm:t>
        <a:bodyPr/>
        <a:lstStyle/>
        <a:p>
          <a:endParaRPr lang="tr-TR" sz="1400"/>
        </a:p>
      </dgm:t>
    </dgm:pt>
    <dgm:pt modelId="{473F97CD-5F92-654B-AF98-A9AFFFF83371}">
      <dgm:prSet custT="1"/>
      <dgm:spPr/>
      <dgm:t>
        <a:bodyPr/>
        <a:lstStyle/>
        <a:p>
          <a:r>
            <a:rPr lang="tr-TR" sz="1400" b="1" i="0" dirty="0"/>
            <a:t>Başarılı Notlar</a:t>
          </a:r>
          <a:r>
            <a:rPr lang="tr-TR" sz="1400" b="0" i="0" dirty="0"/>
            <a:t>: AA, BA, BB, CB, CC (şartsız başarılı)</a:t>
          </a:r>
          <a:endParaRPr lang="tr-TR" sz="1400" dirty="0"/>
        </a:p>
      </dgm:t>
    </dgm:pt>
    <dgm:pt modelId="{CD359DD8-AD13-864F-9ECA-FD6385800FF9}" type="parTrans" cxnId="{7812FF03-04FB-674F-B7FD-0F7E0614EB60}">
      <dgm:prSet/>
      <dgm:spPr/>
      <dgm:t>
        <a:bodyPr/>
        <a:lstStyle/>
        <a:p>
          <a:endParaRPr lang="tr-TR" sz="1400"/>
        </a:p>
      </dgm:t>
    </dgm:pt>
    <dgm:pt modelId="{3CA4B432-D1BF-214B-80AF-49043540F5BD}" type="sibTrans" cxnId="{7812FF03-04FB-674F-B7FD-0F7E0614EB60}">
      <dgm:prSet/>
      <dgm:spPr/>
      <dgm:t>
        <a:bodyPr/>
        <a:lstStyle/>
        <a:p>
          <a:endParaRPr lang="tr-TR" sz="1400"/>
        </a:p>
      </dgm:t>
    </dgm:pt>
    <dgm:pt modelId="{73E3F31F-F0E9-2841-8082-06C9462691D4}">
      <dgm:prSet custT="1"/>
      <dgm:spPr/>
      <dgm:t>
        <a:bodyPr/>
        <a:lstStyle/>
        <a:p>
          <a:r>
            <a:rPr lang="tr-TR" sz="1400" b="1" i="0" dirty="0"/>
            <a:t>Şartlı Başarılı Notlar</a:t>
          </a:r>
          <a:r>
            <a:rPr lang="tr-TR" sz="1400" b="0" i="0" dirty="0"/>
            <a:t>: DC, DD</a:t>
          </a:r>
          <a:endParaRPr lang="tr-TR" sz="1400" dirty="0"/>
        </a:p>
      </dgm:t>
    </dgm:pt>
    <dgm:pt modelId="{A2335BDB-9EC8-D942-932F-36CFEE9AC68E}" type="parTrans" cxnId="{17E43106-B26F-9E4D-B213-56C429954BEE}">
      <dgm:prSet/>
      <dgm:spPr/>
      <dgm:t>
        <a:bodyPr/>
        <a:lstStyle/>
        <a:p>
          <a:endParaRPr lang="tr-TR" sz="1400"/>
        </a:p>
      </dgm:t>
    </dgm:pt>
    <dgm:pt modelId="{DFE2C142-A87F-2543-BAB7-EE257F15A6B7}" type="sibTrans" cxnId="{17E43106-B26F-9E4D-B213-56C429954BEE}">
      <dgm:prSet/>
      <dgm:spPr/>
      <dgm:t>
        <a:bodyPr/>
        <a:lstStyle/>
        <a:p>
          <a:endParaRPr lang="tr-TR" sz="1400"/>
        </a:p>
      </dgm:t>
    </dgm:pt>
    <dgm:pt modelId="{B4069E8B-2086-5F41-BFF9-08BFA6063512}">
      <dgm:prSet custT="1"/>
      <dgm:spPr/>
      <dgm:t>
        <a:bodyPr/>
        <a:lstStyle/>
        <a:p>
          <a:r>
            <a:rPr lang="tr-TR" sz="1400" b="0" i="0" dirty="0"/>
            <a:t>Dersi aldığı döneme ait not ortalaması </a:t>
          </a:r>
          <a:r>
            <a:rPr lang="tr-TR" sz="1400" b="1" i="0" dirty="0"/>
            <a:t>en az 2.00</a:t>
          </a:r>
          <a:r>
            <a:rPr lang="tr-TR" sz="1400" b="0" i="0" dirty="0"/>
            <a:t> olan öğrenciler, DC ve DD notu aldıkları derslerden de başarılı sayılır.</a:t>
          </a:r>
          <a:endParaRPr lang="tr-TR" sz="1400" dirty="0"/>
        </a:p>
      </dgm:t>
    </dgm:pt>
    <dgm:pt modelId="{38985457-17BD-D947-8EFA-AF31542D3B82}" type="parTrans" cxnId="{BD895BA0-F3F1-9849-9708-2D538235B273}">
      <dgm:prSet/>
      <dgm:spPr/>
      <dgm:t>
        <a:bodyPr/>
        <a:lstStyle/>
        <a:p>
          <a:endParaRPr lang="tr-TR" sz="1400"/>
        </a:p>
      </dgm:t>
    </dgm:pt>
    <dgm:pt modelId="{4159B1AC-426D-244D-B4BD-B2092E561A97}" type="sibTrans" cxnId="{BD895BA0-F3F1-9849-9708-2D538235B273}">
      <dgm:prSet/>
      <dgm:spPr/>
      <dgm:t>
        <a:bodyPr/>
        <a:lstStyle/>
        <a:p>
          <a:endParaRPr lang="tr-TR" sz="1400"/>
        </a:p>
      </dgm:t>
    </dgm:pt>
    <dgm:pt modelId="{D002F34B-D9B3-274E-A650-82C676E33D7F}">
      <dgm:prSet custT="1"/>
      <dgm:spPr/>
      <dgm:t>
        <a:bodyPr/>
        <a:lstStyle/>
        <a:p>
          <a:r>
            <a:rPr lang="tr-TR" sz="1400" b="1" i="0" dirty="0"/>
            <a:t>4. Geçme Durumu</a:t>
          </a:r>
          <a:endParaRPr lang="tr-TR" sz="1400" dirty="0"/>
        </a:p>
      </dgm:t>
    </dgm:pt>
    <dgm:pt modelId="{C8F5FD41-1881-364E-A2E9-9F795AB474DA}" type="parTrans" cxnId="{D2402BAB-49CC-4A48-B623-2CB5207C4C0F}">
      <dgm:prSet/>
      <dgm:spPr/>
      <dgm:t>
        <a:bodyPr/>
        <a:lstStyle/>
        <a:p>
          <a:endParaRPr lang="tr-TR" sz="1400"/>
        </a:p>
      </dgm:t>
    </dgm:pt>
    <dgm:pt modelId="{816DFEB9-E337-AA48-8A99-016442927BB3}" type="sibTrans" cxnId="{D2402BAB-49CC-4A48-B623-2CB5207C4C0F}">
      <dgm:prSet/>
      <dgm:spPr/>
      <dgm:t>
        <a:bodyPr/>
        <a:lstStyle/>
        <a:p>
          <a:endParaRPr lang="tr-TR" sz="1400"/>
        </a:p>
      </dgm:t>
    </dgm:pt>
    <dgm:pt modelId="{650B6EFB-EFBA-EF4D-9683-E3327076B7F9}">
      <dgm:prSet custT="1"/>
      <dgm:spPr/>
      <dgm:t>
        <a:bodyPr/>
        <a:lstStyle/>
        <a:p>
          <a:r>
            <a:rPr lang="tr-TR" sz="1400" b="0" i="0" dirty="0"/>
            <a:t>DC ve DD notu ile dersin yanında "koşullu başarılı" ifadesi bulunması, dersten geçtiğiniz anlamına gelmez.</a:t>
          </a:r>
          <a:endParaRPr lang="tr-TR" sz="1400" dirty="0"/>
        </a:p>
      </dgm:t>
    </dgm:pt>
    <dgm:pt modelId="{8ADEC996-64CD-6140-BD60-D35C3A6097AE}" type="parTrans" cxnId="{13538D34-2893-514C-ADF7-A3BD0157C6A8}">
      <dgm:prSet/>
      <dgm:spPr/>
      <dgm:t>
        <a:bodyPr/>
        <a:lstStyle/>
        <a:p>
          <a:endParaRPr lang="tr-TR" sz="1400"/>
        </a:p>
      </dgm:t>
    </dgm:pt>
    <dgm:pt modelId="{4D41AF6D-8888-2042-986F-005A2A263149}" type="sibTrans" cxnId="{13538D34-2893-514C-ADF7-A3BD0157C6A8}">
      <dgm:prSet/>
      <dgm:spPr/>
      <dgm:t>
        <a:bodyPr/>
        <a:lstStyle/>
        <a:p>
          <a:endParaRPr lang="tr-TR" sz="1400"/>
        </a:p>
      </dgm:t>
    </dgm:pt>
    <dgm:pt modelId="{21BD0022-2E99-AD4A-8E58-F5AAE8730DC5}">
      <dgm:prSet custT="1"/>
      <dgm:spPr/>
      <dgm:t>
        <a:bodyPr/>
        <a:lstStyle/>
        <a:p>
          <a:r>
            <a:rPr lang="tr-TR" sz="1400" b="0" i="0" dirty="0"/>
            <a:t>Dersi aldığınız dönem ortalamasının (YNO) </a:t>
          </a:r>
          <a:r>
            <a:rPr lang="tr-TR" sz="1400" b="1" i="0" dirty="0"/>
            <a:t>en az 2.00</a:t>
          </a:r>
          <a:r>
            <a:rPr lang="tr-TR" sz="1400" b="0" i="0" dirty="0"/>
            <a:t> olması gerekmektedir.</a:t>
          </a:r>
          <a:endParaRPr lang="tr-TR" sz="1400" dirty="0"/>
        </a:p>
      </dgm:t>
    </dgm:pt>
    <dgm:pt modelId="{281D8E18-315C-AB41-A821-82BB388E1296}" type="parTrans" cxnId="{7C4FDB64-F46C-9346-860D-4A5316FA79F1}">
      <dgm:prSet/>
      <dgm:spPr/>
      <dgm:t>
        <a:bodyPr/>
        <a:lstStyle/>
        <a:p>
          <a:endParaRPr lang="tr-TR" sz="1400"/>
        </a:p>
      </dgm:t>
    </dgm:pt>
    <dgm:pt modelId="{83636CB4-B854-494B-88E4-AA8821EE7CE3}" type="sibTrans" cxnId="{7C4FDB64-F46C-9346-860D-4A5316FA79F1}">
      <dgm:prSet/>
      <dgm:spPr/>
      <dgm:t>
        <a:bodyPr/>
        <a:lstStyle/>
        <a:p>
          <a:endParaRPr lang="tr-TR" sz="1400"/>
        </a:p>
      </dgm:t>
    </dgm:pt>
    <dgm:pt modelId="{A3A36F68-2CAE-F244-8ADA-55C5EDD3A627}">
      <dgm:prSet custT="1"/>
      <dgm:spPr/>
      <dgm:t>
        <a:bodyPr/>
        <a:lstStyle/>
        <a:p>
          <a:r>
            <a:rPr lang="tr-TR" sz="1400" b="0" i="0" dirty="0"/>
            <a:t>En güvenilir durum, transkripte dersinizin harf notunun yanında </a:t>
          </a:r>
          <a:r>
            <a:rPr lang="tr-TR" sz="1400" b="1" i="0" dirty="0"/>
            <a:t>OB</a:t>
          </a:r>
          <a:r>
            <a:rPr lang="tr-TR" sz="1400" b="0" i="0" dirty="0"/>
            <a:t> ibaresinin bulunmasıdır.</a:t>
          </a:r>
          <a:endParaRPr lang="tr-TR" sz="1400" dirty="0"/>
        </a:p>
      </dgm:t>
    </dgm:pt>
    <dgm:pt modelId="{88079E65-1CAE-DD46-A887-819FBC7D8EDF}" type="parTrans" cxnId="{F3B3FF7C-ECA5-EA44-A9B5-291F78C87D0E}">
      <dgm:prSet/>
      <dgm:spPr/>
      <dgm:t>
        <a:bodyPr/>
        <a:lstStyle/>
        <a:p>
          <a:endParaRPr lang="tr-TR" sz="1400"/>
        </a:p>
      </dgm:t>
    </dgm:pt>
    <dgm:pt modelId="{3298C525-41C6-CD4C-A958-27A6B2AA260F}" type="sibTrans" cxnId="{F3B3FF7C-ECA5-EA44-A9B5-291F78C87D0E}">
      <dgm:prSet/>
      <dgm:spPr/>
      <dgm:t>
        <a:bodyPr/>
        <a:lstStyle/>
        <a:p>
          <a:endParaRPr lang="tr-TR" sz="1400"/>
        </a:p>
      </dgm:t>
    </dgm:pt>
    <dgm:pt modelId="{C24C6B87-526F-4644-B143-58CC88388968}">
      <dgm:prSet custT="1"/>
      <dgm:spPr/>
      <dgm:t>
        <a:bodyPr/>
        <a:lstStyle/>
        <a:p>
          <a:r>
            <a:rPr lang="tr-TR" sz="1400" b="0" i="0" dirty="0"/>
            <a:t>Eğer dersiniz koyu gri renkte ise, bu durum </a:t>
          </a:r>
          <a:r>
            <a:rPr lang="tr-TR" sz="1400" b="1" i="0" dirty="0"/>
            <a:t>başarısız</a:t>
          </a:r>
          <a:r>
            <a:rPr lang="tr-TR" sz="1400" b="0" i="0" dirty="0"/>
            <a:t> olduğunuzu gösterir.</a:t>
          </a:r>
          <a:endParaRPr lang="tr-TR" sz="1400" dirty="0"/>
        </a:p>
      </dgm:t>
    </dgm:pt>
    <dgm:pt modelId="{881DF36B-65DB-9141-8C6C-BB90FF510CD6}" type="parTrans" cxnId="{5AD70DC4-B711-A14A-8747-B9672D04C32A}">
      <dgm:prSet/>
      <dgm:spPr/>
      <dgm:t>
        <a:bodyPr/>
        <a:lstStyle/>
        <a:p>
          <a:endParaRPr lang="tr-TR" sz="1400"/>
        </a:p>
      </dgm:t>
    </dgm:pt>
    <dgm:pt modelId="{1EA9BEC6-9DB1-2D48-BDEE-269D3FBF7606}" type="sibTrans" cxnId="{5AD70DC4-B711-A14A-8747-B9672D04C32A}">
      <dgm:prSet/>
      <dgm:spPr/>
      <dgm:t>
        <a:bodyPr/>
        <a:lstStyle/>
        <a:p>
          <a:endParaRPr lang="tr-TR" sz="1400"/>
        </a:p>
      </dgm:t>
    </dgm:pt>
    <dgm:pt modelId="{D2D9012E-F028-CC4E-88BD-835D579DB63A}">
      <dgm:prSet custT="1"/>
      <dgm:spPr/>
      <dgm:t>
        <a:bodyPr/>
        <a:lstStyle/>
        <a:p>
          <a:endParaRPr lang="tr-TR" sz="1400" dirty="0"/>
        </a:p>
      </dgm:t>
    </dgm:pt>
    <dgm:pt modelId="{C2928BC1-2113-9143-BA9B-F8DA16F99FA0}" type="parTrans" cxnId="{139CCC02-2D3D-F845-A926-C63DD18BB9B6}">
      <dgm:prSet/>
      <dgm:spPr/>
      <dgm:t>
        <a:bodyPr/>
        <a:lstStyle/>
        <a:p>
          <a:endParaRPr lang="tr-TR"/>
        </a:p>
      </dgm:t>
    </dgm:pt>
    <dgm:pt modelId="{3F17A3D3-8296-1D4B-8A79-42A77F44582B}" type="sibTrans" cxnId="{139CCC02-2D3D-F845-A926-C63DD18BB9B6}">
      <dgm:prSet/>
      <dgm:spPr/>
      <dgm:t>
        <a:bodyPr/>
        <a:lstStyle/>
        <a:p>
          <a:endParaRPr lang="tr-TR"/>
        </a:p>
      </dgm:t>
    </dgm:pt>
    <dgm:pt modelId="{1A46EC17-D631-0D48-B416-0497F9A465C1}">
      <dgm:prSet custT="1"/>
      <dgm:spPr/>
      <dgm:t>
        <a:bodyPr/>
        <a:lstStyle/>
        <a:p>
          <a:r>
            <a:rPr lang="tr-TR" sz="1400" b="1" dirty="0"/>
            <a:t>5.Başarı Notu</a:t>
          </a:r>
        </a:p>
      </dgm:t>
    </dgm:pt>
    <dgm:pt modelId="{E3FA172F-CA97-4C4A-A1D7-7A77DA514932}" type="parTrans" cxnId="{9B049EED-6172-984A-949C-70392BBA6C05}">
      <dgm:prSet/>
      <dgm:spPr/>
      <dgm:t>
        <a:bodyPr/>
        <a:lstStyle/>
        <a:p>
          <a:endParaRPr lang="tr-TR"/>
        </a:p>
      </dgm:t>
    </dgm:pt>
    <dgm:pt modelId="{1DB01B7B-636A-8D47-8F0E-5E71FAE8A7B2}" type="sibTrans" cxnId="{9B049EED-6172-984A-949C-70392BBA6C05}">
      <dgm:prSet/>
      <dgm:spPr/>
      <dgm:t>
        <a:bodyPr/>
        <a:lstStyle/>
        <a:p>
          <a:endParaRPr lang="tr-TR"/>
        </a:p>
      </dgm:t>
    </dgm:pt>
    <dgm:pt modelId="{32E585A9-0B71-C34A-A9B1-3BE8F588FD18}">
      <dgm:prSet custT="1"/>
      <dgm:spPr/>
      <dgm:t>
        <a:bodyPr/>
        <a:lstStyle/>
        <a:p>
          <a:r>
            <a:rPr lang="tr-TR" sz="1400" dirty="0"/>
            <a:t>Final sınavından 60'ın altında not alınması durumunda, vize notu yüksek olsa ve hesaplanan başarı puanı 65'i geçse bile öğrenci </a:t>
          </a:r>
          <a:r>
            <a:rPr lang="tr-TR" sz="1400" b="1" dirty="0"/>
            <a:t>başarılı sayılmaz</a:t>
          </a:r>
          <a:endParaRPr lang="tr-TR" sz="1400" dirty="0"/>
        </a:p>
      </dgm:t>
    </dgm:pt>
    <dgm:pt modelId="{40E98771-3B95-8E41-87BB-A585489909BD}" type="parTrans" cxnId="{A682D896-659E-1943-B54D-B64704A4CFAC}">
      <dgm:prSet/>
      <dgm:spPr/>
      <dgm:t>
        <a:bodyPr/>
        <a:lstStyle/>
        <a:p>
          <a:endParaRPr lang="tr-TR"/>
        </a:p>
      </dgm:t>
    </dgm:pt>
    <dgm:pt modelId="{908F1930-3D48-9D44-A582-808A487E49F7}" type="sibTrans" cxnId="{A682D896-659E-1943-B54D-B64704A4CFAC}">
      <dgm:prSet/>
      <dgm:spPr/>
      <dgm:t>
        <a:bodyPr/>
        <a:lstStyle/>
        <a:p>
          <a:endParaRPr lang="tr-TR"/>
        </a:p>
      </dgm:t>
    </dgm:pt>
    <dgm:pt modelId="{99F97E1D-9E6E-6349-B07F-E2982BD44850}" type="pres">
      <dgm:prSet presAssocID="{4A4005F5-D122-AB46-BC91-321F863A33CE}" presName="linearFlow" presStyleCnt="0">
        <dgm:presLayoutVars>
          <dgm:dir/>
          <dgm:animLvl val="lvl"/>
          <dgm:resizeHandles val="exact"/>
        </dgm:presLayoutVars>
      </dgm:prSet>
      <dgm:spPr/>
      <dgm:t>
        <a:bodyPr/>
        <a:lstStyle/>
        <a:p>
          <a:endParaRPr lang="tr-TR"/>
        </a:p>
      </dgm:t>
    </dgm:pt>
    <dgm:pt modelId="{BB4A05B5-A260-1D46-8793-6111A1D5A3D9}" type="pres">
      <dgm:prSet presAssocID="{BC083F8B-A6CB-6942-99B7-70E37051EF08}" presName="composite" presStyleCnt="0"/>
      <dgm:spPr/>
    </dgm:pt>
    <dgm:pt modelId="{FC6F2892-C0AC-8547-9745-883AE71C5D88}" type="pres">
      <dgm:prSet presAssocID="{BC083F8B-A6CB-6942-99B7-70E37051EF08}" presName="parTx" presStyleLbl="node1" presStyleIdx="0" presStyleCnt="5">
        <dgm:presLayoutVars>
          <dgm:chMax val="0"/>
          <dgm:chPref val="0"/>
          <dgm:bulletEnabled val="1"/>
        </dgm:presLayoutVars>
      </dgm:prSet>
      <dgm:spPr/>
      <dgm:t>
        <a:bodyPr/>
        <a:lstStyle/>
        <a:p>
          <a:endParaRPr lang="tr-TR"/>
        </a:p>
      </dgm:t>
    </dgm:pt>
    <dgm:pt modelId="{705C5CE3-B8FA-1844-ABAD-6A4BB447E0AE}" type="pres">
      <dgm:prSet presAssocID="{BC083F8B-A6CB-6942-99B7-70E37051EF08}" presName="parSh" presStyleLbl="node1" presStyleIdx="0" presStyleCnt="5" custScaleX="111476"/>
      <dgm:spPr/>
      <dgm:t>
        <a:bodyPr/>
        <a:lstStyle/>
        <a:p>
          <a:endParaRPr lang="tr-TR"/>
        </a:p>
      </dgm:t>
    </dgm:pt>
    <dgm:pt modelId="{E176D817-1BFC-D84F-BC58-489D07B8540F}" type="pres">
      <dgm:prSet presAssocID="{BC083F8B-A6CB-6942-99B7-70E37051EF08}" presName="desTx" presStyleLbl="fgAcc1" presStyleIdx="0" presStyleCnt="5" custScaleX="167247">
        <dgm:presLayoutVars>
          <dgm:bulletEnabled val="1"/>
        </dgm:presLayoutVars>
      </dgm:prSet>
      <dgm:spPr/>
      <dgm:t>
        <a:bodyPr/>
        <a:lstStyle/>
        <a:p>
          <a:endParaRPr lang="tr-TR"/>
        </a:p>
      </dgm:t>
    </dgm:pt>
    <dgm:pt modelId="{878F9945-7DB1-D84F-9D77-8EFD1DF30C65}" type="pres">
      <dgm:prSet presAssocID="{08C991CD-427A-294E-BB88-5865F8B12C45}" presName="sibTrans" presStyleLbl="sibTrans2D1" presStyleIdx="0" presStyleCnt="4"/>
      <dgm:spPr/>
      <dgm:t>
        <a:bodyPr/>
        <a:lstStyle/>
        <a:p>
          <a:endParaRPr lang="tr-TR"/>
        </a:p>
      </dgm:t>
    </dgm:pt>
    <dgm:pt modelId="{0CC4A255-16A8-2749-A017-DCB7B2145964}" type="pres">
      <dgm:prSet presAssocID="{08C991CD-427A-294E-BB88-5865F8B12C45}" presName="connTx" presStyleLbl="sibTrans2D1" presStyleIdx="0" presStyleCnt="4"/>
      <dgm:spPr/>
      <dgm:t>
        <a:bodyPr/>
        <a:lstStyle/>
        <a:p>
          <a:endParaRPr lang="tr-TR"/>
        </a:p>
      </dgm:t>
    </dgm:pt>
    <dgm:pt modelId="{F7903426-804F-4A40-8F93-96D381266FA5}" type="pres">
      <dgm:prSet presAssocID="{57E221A7-31CA-3C45-B7B7-88DE0BB9FCC0}" presName="composite" presStyleCnt="0"/>
      <dgm:spPr/>
    </dgm:pt>
    <dgm:pt modelId="{D95D45F8-CA88-1243-A2DC-898FE6DE1370}" type="pres">
      <dgm:prSet presAssocID="{57E221A7-31CA-3C45-B7B7-88DE0BB9FCC0}" presName="parTx" presStyleLbl="node1" presStyleIdx="0" presStyleCnt="5">
        <dgm:presLayoutVars>
          <dgm:chMax val="0"/>
          <dgm:chPref val="0"/>
          <dgm:bulletEnabled val="1"/>
        </dgm:presLayoutVars>
      </dgm:prSet>
      <dgm:spPr/>
      <dgm:t>
        <a:bodyPr/>
        <a:lstStyle/>
        <a:p>
          <a:endParaRPr lang="tr-TR"/>
        </a:p>
      </dgm:t>
    </dgm:pt>
    <dgm:pt modelId="{D1AE2D3E-8E6E-4D42-AF9C-1D5E256355DC}" type="pres">
      <dgm:prSet presAssocID="{57E221A7-31CA-3C45-B7B7-88DE0BB9FCC0}" presName="parSh" presStyleLbl="node1" presStyleIdx="1" presStyleCnt="5" custScaleX="130821"/>
      <dgm:spPr/>
      <dgm:t>
        <a:bodyPr/>
        <a:lstStyle/>
        <a:p>
          <a:endParaRPr lang="tr-TR"/>
        </a:p>
      </dgm:t>
    </dgm:pt>
    <dgm:pt modelId="{137E0CB1-68F3-1F4D-88B8-6DF347E1804C}" type="pres">
      <dgm:prSet presAssocID="{57E221A7-31CA-3C45-B7B7-88DE0BB9FCC0}" presName="desTx" presStyleLbl="fgAcc1" presStyleIdx="1" presStyleCnt="5" custScaleX="145522">
        <dgm:presLayoutVars>
          <dgm:bulletEnabled val="1"/>
        </dgm:presLayoutVars>
      </dgm:prSet>
      <dgm:spPr/>
      <dgm:t>
        <a:bodyPr/>
        <a:lstStyle/>
        <a:p>
          <a:endParaRPr lang="tr-TR"/>
        </a:p>
      </dgm:t>
    </dgm:pt>
    <dgm:pt modelId="{0327212B-907E-F34B-B832-A778357E2DC4}" type="pres">
      <dgm:prSet presAssocID="{52A10EDF-6C82-A54A-9606-DA7965126C75}" presName="sibTrans" presStyleLbl="sibTrans2D1" presStyleIdx="1" presStyleCnt="4"/>
      <dgm:spPr/>
      <dgm:t>
        <a:bodyPr/>
        <a:lstStyle/>
        <a:p>
          <a:endParaRPr lang="tr-TR"/>
        </a:p>
      </dgm:t>
    </dgm:pt>
    <dgm:pt modelId="{E540D380-FC02-684B-ABBA-39CE3333363B}" type="pres">
      <dgm:prSet presAssocID="{52A10EDF-6C82-A54A-9606-DA7965126C75}" presName="connTx" presStyleLbl="sibTrans2D1" presStyleIdx="1" presStyleCnt="4"/>
      <dgm:spPr/>
      <dgm:t>
        <a:bodyPr/>
        <a:lstStyle/>
        <a:p>
          <a:endParaRPr lang="tr-TR"/>
        </a:p>
      </dgm:t>
    </dgm:pt>
    <dgm:pt modelId="{8089A189-09CF-F64E-A53A-F71C74C1A4C6}" type="pres">
      <dgm:prSet presAssocID="{72C49163-2913-C04C-9E65-1421239950C7}" presName="composite" presStyleCnt="0"/>
      <dgm:spPr/>
    </dgm:pt>
    <dgm:pt modelId="{5322A34B-9F8E-0F47-AA05-B46A7CB40EB8}" type="pres">
      <dgm:prSet presAssocID="{72C49163-2913-C04C-9E65-1421239950C7}" presName="parTx" presStyleLbl="node1" presStyleIdx="1" presStyleCnt="5">
        <dgm:presLayoutVars>
          <dgm:chMax val="0"/>
          <dgm:chPref val="0"/>
          <dgm:bulletEnabled val="1"/>
        </dgm:presLayoutVars>
      </dgm:prSet>
      <dgm:spPr/>
      <dgm:t>
        <a:bodyPr/>
        <a:lstStyle/>
        <a:p>
          <a:endParaRPr lang="tr-TR"/>
        </a:p>
      </dgm:t>
    </dgm:pt>
    <dgm:pt modelId="{E1D3109A-EEC8-D04B-BA5E-EBEF2E1D87CD}" type="pres">
      <dgm:prSet presAssocID="{72C49163-2913-C04C-9E65-1421239950C7}" presName="parSh" presStyleLbl="node1" presStyleIdx="2" presStyleCnt="5"/>
      <dgm:spPr/>
      <dgm:t>
        <a:bodyPr/>
        <a:lstStyle/>
        <a:p>
          <a:endParaRPr lang="tr-TR"/>
        </a:p>
      </dgm:t>
    </dgm:pt>
    <dgm:pt modelId="{2A2B7EC8-4293-7B45-B807-0F525CC7BB85}" type="pres">
      <dgm:prSet presAssocID="{72C49163-2913-C04C-9E65-1421239950C7}" presName="desTx" presStyleLbl="fgAcc1" presStyleIdx="2" presStyleCnt="5" custScaleX="137780">
        <dgm:presLayoutVars>
          <dgm:bulletEnabled val="1"/>
        </dgm:presLayoutVars>
      </dgm:prSet>
      <dgm:spPr/>
      <dgm:t>
        <a:bodyPr/>
        <a:lstStyle/>
        <a:p>
          <a:endParaRPr lang="tr-TR"/>
        </a:p>
      </dgm:t>
    </dgm:pt>
    <dgm:pt modelId="{3CFFF4C0-7308-7B41-BF3D-C93D770D6445}" type="pres">
      <dgm:prSet presAssocID="{7ED4FCC0-9BD5-BC45-8091-407BD6B2A565}" presName="sibTrans" presStyleLbl="sibTrans2D1" presStyleIdx="2" presStyleCnt="4"/>
      <dgm:spPr/>
      <dgm:t>
        <a:bodyPr/>
        <a:lstStyle/>
        <a:p>
          <a:endParaRPr lang="tr-TR"/>
        </a:p>
      </dgm:t>
    </dgm:pt>
    <dgm:pt modelId="{C7FBA5C7-BEA2-0543-9C74-D5BC5399E885}" type="pres">
      <dgm:prSet presAssocID="{7ED4FCC0-9BD5-BC45-8091-407BD6B2A565}" presName="connTx" presStyleLbl="sibTrans2D1" presStyleIdx="2" presStyleCnt="4"/>
      <dgm:spPr/>
      <dgm:t>
        <a:bodyPr/>
        <a:lstStyle/>
        <a:p>
          <a:endParaRPr lang="tr-TR"/>
        </a:p>
      </dgm:t>
    </dgm:pt>
    <dgm:pt modelId="{794C9B58-3644-4E45-B98C-A113D1E1BE3C}" type="pres">
      <dgm:prSet presAssocID="{D002F34B-D9B3-274E-A650-82C676E33D7F}" presName="composite" presStyleCnt="0"/>
      <dgm:spPr/>
    </dgm:pt>
    <dgm:pt modelId="{159BABA4-C560-8942-806A-373A5E53710B}" type="pres">
      <dgm:prSet presAssocID="{D002F34B-D9B3-274E-A650-82C676E33D7F}" presName="parTx" presStyleLbl="node1" presStyleIdx="2" presStyleCnt="5">
        <dgm:presLayoutVars>
          <dgm:chMax val="0"/>
          <dgm:chPref val="0"/>
          <dgm:bulletEnabled val="1"/>
        </dgm:presLayoutVars>
      </dgm:prSet>
      <dgm:spPr/>
      <dgm:t>
        <a:bodyPr/>
        <a:lstStyle/>
        <a:p>
          <a:endParaRPr lang="tr-TR"/>
        </a:p>
      </dgm:t>
    </dgm:pt>
    <dgm:pt modelId="{0CCD954A-13AC-4D44-A759-941F4EE32564}" type="pres">
      <dgm:prSet presAssocID="{D002F34B-D9B3-274E-A650-82C676E33D7F}" presName="parSh" presStyleLbl="node1" presStyleIdx="3" presStyleCnt="5" custScaleX="113968"/>
      <dgm:spPr/>
      <dgm:t>
        <a:bodyPr/>
        <a:lstStyle/>
        <a:p>
          <a:endParaRPr lang="tr-TR"/>
        </a:p>
      </dgm:t>
    </dgm:pt>
    <dgm:pt modelId="{B1F0B503-86B1-3D41-8BC3-4D36D9B75393}" type="pres">
      <dgm:prSet presAssocID="{D002F34B-D9B3-274E-A650-82C676E33D7F}" presName="desTx" presStyleLbl="fgAcc1" presStyleIdx="3" presStyleCnt="5" custScaleX="139123">
        <dgm:presLayoutVars>
          <dgm:bulletEnabled val="1"/>
        </dgm:presLayoutVars>
      </dgm:prSet>
      <dgm:spPr/>
      <dgm:t>
        <a:bodyPr/>
        <a:lstStyle/>
        <a:p>
          <a:endParaRPr lang="tr-TR"/>
        </a:p>
      </dgm:t>
    </dgm:pt>
    <dgm:pt modelId="{0F0CE3B5-9559-C344-8CE7-17DE952046F5}" type="pres">
      <dgm:prSet presAssocID="{816DFEB9-E337-AA48-8A99-016442927BB3}" presName="sibTrans" presStyleLbl="sibTrans2D1" presStyleIdx="3" presStyleCnt="4"/>
      <dgm:spPr/>
      <dgm:t>
        <a:bodyPr/>
        <a:lstStyle/>
        <a:p>
          <a:endParaRPr lang="tr-TR"/>
        </a:p>
      </dgm:t>
    </dgm:pt>
    <dgm:pt modelId="{97A2625C-FECE-BA42-A113-F95116F4266D}" type="pres">
      <dgm:prSet presAssocID="{816DFEB9-E337-AA48-8A99-016442927BB3}" presName="connTx" presStyleLbl="sibTrans2D1" presStyleIdx="3" presStyleCnt="4"/>
      <dgm:spPr/>
      <dgm:t>
        <a:bodyPr/>
        <a:lstStyle/>
        <a:p>
          <a:endParaRPr lang="tr-TR"/>
        </a:p>
      </dgm:t>
    </dgm:pt>
    <dgm:pt modelId="{C8C7DE6E-D0EE-E04E-ADE9-254FC2FB73E2}" type="pres">
      <dgm:prSet presAssocID="{1A46EC17-D631-0D48-B416-0497F9A465C1}" presName="composite" presStyleCnt="0"/>
      <dgm:spPr/>
    </dgm:pt>
    <dgm:pt modelId="{F07720DD-E38B-5244-803D-4294C603AC11}" type="pres">
      <dgm:prSet presAssocID="{1A46EC17-D631-0D48-B416-0497F9A465C1}" presName="parTx" presStyleLbl="node1" presStyleIdx="3" presStyleCnt="5">
        <dgm:presLayoutVars>
          <dgm:chMax val="0"/>
          <dgm:chPref val="0"/>
          <dgm:bulletEnabled val="1"/>
        </dgm:presLayoutVars>
      </dgm:prSet>
      <dgm:spPr/>
      <dgm:t>
        <a:bodyPr/>
        <a:lstStyle/>
        <a:p>
          <a:endParaRPr lang="tr-TR"/>
        </a:p>
      </dgm:t>
    </dgm:pt>
    <dgm:pt modelId="{C1365CE5-B41D-F943-9854-413DCC9716C9}" type="pres">
      <dgm:prSet presAssocID="{1A46EC17-D631-0D48-B416-0497F9A465C1}" presName="parSh" presStyleLbl="node1" presStyleIdx="4" presStyleCnt="5"/>
      <dgm:spPr/>
      <dgm:t>
        <a:bodyPr/>
        <a:lstStyle/>
        <a:p>
          <a:endParaRPr lang="tr-TR"/>
        </a:p>
      </dgm:t>
    </dgm:pt>
    <dgm:pt modelId="{0A8E7128-42BE-7F43-A69B-7DC88E5D7954}" type="pres">
      <dgm:prSet presAssocID="{1A46EC17-D631-0D48-B416-0497F9A465C1}" presName="desTx" presStyleLbl="fgAcc1" presStyleIdx="4" presStyleCnt="5" custScaleX="150036">
        <dgm:presLayoutVars>
          <dgm:bulletEnabled val="1"/>
        </dgm:presLayoutVars>
      </dgm:prSet>
      <dgm:spPr/>
    </dgm:pt>
  </dgm:ptLst>
  <dgm:cxnLst>
    <dgm:cxn modelId="{9CEB0BFA-8021-8149-9568-170E74C73772}" type="presOf" srcId="{57E221A7-31CA-3C45-B7B7-88DE0BB9FCC0}" destId="{D95D45F8-CA88-1243-A2DC-898FE6DE1370}" srcOrd="0" destOrd="0" presId="urn:microsoft.com/office/officeart/2005/8/layout/process3"/>
    <dgm:cxn modelId="{FB3416CB-676E-A24E-B02A-E8694CA23687}" type="presOf" srcId="{B4069E8B-2086-5F41-BFF9-08BFA6063512}" destId="{2A2B7EC8-4293-7B45-B807-0F525CC7BB85}" srcOrd="0" destOrd="2" presId="urn:microsoft.com/office/officeart/2005/8/layout/process3"/>
    <dgm:cxn modelId="{2CF07D86-6F30-6A49-A035-29ED23904F3D}" srcId="{4A4005F5-D122-AB46-BC91-321F863A33CE}" destId="{72C49163-2913-C04C-9E65-1421239950C7}" srcOrd="2" destOrd="0" parTransId="{6EC149D1-97A5-5442-B9BA-F3BD333FAF7C}" sibTransId="{7ED4FCC0-9BD5-BC45-8091-407BD6B2A565}"/>
    <dgm:cxn modelId="{8110806B-C1F2-4D46-BB1E-9216A98B5CE7}" type="presOf" srcId="{D2D9012E-F028-CC4E-88BD-835D579DB63A}" destId="{137E0CB1-68F3-1F4D-88B8-6DF347E1804C}" srcOrd="0" destOrd="5" presId="urn:microsoft.com/office/officeart/2005/8/layout/process3"/>
    <dgm:cxn modelId="{3756881E-BA7A-864A-8C37-E2906A503EBA}" type="presOf" srcId="{72C49163-2913-C04C-9E65-1421239950C7}" destId="{E1D3109A-EEC8-D04B-BA5E-EBEF2E1D87CD}" srcOrd="1" destOrd="0" presId="urn:microsoft.com/office/officeart/2005/8/layout/process3"/>
    <dgm:cxn modelId="{5F4E148B-4898-2440-9F50-E3FF11212513}" type="presOf" srcId="{72723985-9F37-2347-8EE0-606C599290E8}" destId="{137E0CB1-68F3-1F4D-88B8-6DF347E1804C}" srcOrd="0" destOrd="3" presId="urn:microsoft.com/office/officeart/2005/8/layout/process3"/>
    <dgm:cxn modelId="{E0EF9F9C-7891-AD40-B9AE-161A4418B573}" type="presOf" srcId="{32E585A9-0B71-C34A-A9B1-3BE8F588FD18}" destId="{E176D817-1BFC-D84F-BC58-489D07B8540F}" srcOrd="0" destOrd="4" presId="urn:microsoft.com/office/officeart/2005/8/layout/process3"/>
    <dgm:cxn modelId="{E3195D0F-A782-8949-A898-A2D043F290B0}" type="presOf" srcId="{1A46EC17-D631-0D48-B416-0497F9A465C1}" destId="{F07720DD-E38B-5244-803D-4294C603AC11}" srcOrd="0" destOrd="0" presId="urn:microsoft.com/office/officeart/2005/8/layout/process3"/>
    <dgm:cxn modelId="{F3B3FF7C-ECA5-EA44-A9B5-291F78C87D0E}" srcId="{D002F34B-D9B3-274E-A650-82C676E33D7F}" destId="{A3A36F68-2CAE-F244-8ADA-55C5EDD3A627}" srcOrd="2" destOrd="0" parTransId="{88079E65-1CAE-DD46-A887-819FBC7D8EDF}" sibTransId="{3298C525-41C6-CD4C-A958-27A6B2AA260F}"/>
    <dgm:cxn modelId="{7812FF03-04FB-674F-B7FD-0F7E0614EB60}" srcId="{72C49163-2913-C04C-9E65-1421239950C7}" destId="{473F97CD-5F92-654B-AF98-A9AFFFF83371}" srcOrd="0" destOrd="0" parTransId="{CD359DD8-AD13-864F-9ECA-FD6385800FF9}" sibTransId="{3CA4B432-D1BF-214B-80AF-49043540F5BD}"/>
    <dgm:cxn modelId="{BCB2172B-A080-5747-97D9-4C68BDE4A33B}" type="presOf" srcId="{6FA6199E-03FE-2D4C-AE0F-68BEF1C72117}" destId="{E176D817-1BFC-D84F-BC58-489D07B8540F}" srcOrd="0" destOrd="2" presId="urn:microsoft.com/office/officeart/2005/8/layout/process3"/>
    <dgm:cxn modelId="{7C4FDB64-F46C-9346-860D-4A5316FA79F1}" srcId="{D002F34B-D9B3-274E-A650-82C676E33D7F}" destId="{21BD0022-2E99-AD4A-8E58-F5AAE8730DC5}" srcOrd="1" destOrd="0" parTransId="{281D8E18-315C-AB41-A821-82BB388E1296}" sibTransId="{83636CB4-B854-494B-88E4-AA8821EE7CE3}"/>
    <dgm:cxn modelId="{83DE5EAE-7E9D-B24B-AD3B-52F305B63911}" type="presOf" srcId="{4A4005F5-D122-AB46-BC91-321F863A33CE}" destId="{99F97E1D-9E6E-6349-B07F-E2982BD44850}" srcOrd="0" destOrd="0" presId="urn:microsoft.com/office/officeart/2005/8/layout/process3"/>
    <dgm:cxn modelId="{9E9D2E67-5717-FC43-BBAB-3ABC83B0FBE0}" type="presOf" srcId="{72C49163-2913-C04C-9E65-1421239950C7}" destId="{5322A34B-9F8E-0F47-AA05-B46A7CB40EB8}" srcOrd="0" destOrd="0" presId="urn:microsoft.com/office/officeart/2005/8/layout/process3"/>
    <dgm:cxn modelId="{1FD52CBC-8101-5E48-873A-1682F2BBAF7D}" type="presOf" srcId="{57E221A7-31CA-3C45-B7B7-88DE0BB9FCC0}" destId="{D1AE2D3E-8E6E-4D42-AF9C-1D5E256355DC}" srcOrd="1" destOrd="0" presId="urn:microsoft.com/office/officeart/2005/8/layout/process3"/>
    <dgm:cxn modelId="{A749FE30-5CD0-1C47-BD4E-7AF4098D64B2}" srcId="{ED269BAE-E6F1-CE4D-8EC3-7053F30D0293}" destId="{72723985-9F37-2347-8EE0-606C599290E8}" srcOrd="1" destOrd="0" parTransId="{D0B9D6F8-33CC-3F4F-9FB6-566E0BB9F2AF}" sibTransId="{8750672F-5D44-CF45-B32C-0491DDFEFD16}"/>
    <dgm:cxn modelId="{DBBFD91A-1E77-8041-8F1A-2E7D45DDA701}" srcId="{ED269BAE-E6F1-CE4D-8EC3-7053F30D0293}" destId="{B6AC25A4-3563-AC49-B715-E166AC46D32B}" srcOrd="0" destOrd="0" parTransId="{1D68785B-D97C-3445-BE14-97558F834D8B}" sibTransId="{F111B445-5608-5C49-BC22-026C0C359B5C}"/>
    <dgm:cxn modelId="{39BF778E-F807-0A42-8F33-A61D0CD4392E}" srcId="{0928BDC3-A124-0A47-8C68-205E7AA99FC5}" destId="{C0B58399-D1EE-024E-A7AF-D96245E45C69}" srcOrd="1" destOrd="0" parTransId="{2A8D737C-5EA4-7442-B8F0-3C75DCDEA575}" sibTransId="{C95431D9-BB79-6B47-BFB5-844FB1BD2DAC}"/>
    <dgm:cxn modelId="{00E74995-A864-5D46-8604-87F740592BF5}" srcId="{BC083F8B-A6CB-6942-99B7-70E37051EF08}" destId="{2E4AA88C-BECC-124F-A927-3CD36557BEF0}" srcOrd="0" destOrd="0" parTransId="{7AD77D26-240A-9440-9DA4-1E2394A8AC0A}" sibTransId="{10B43B9C-2708-6F41-AF72-9D6A79EA2FAA}"/>
    <dgm:cxn modelId="{BE0F59D3-76EC-C346-9006-55CF8A07BEF2}" type="presOf" srcId="{650B6EFB-EFBA-EF4D-9683-E3327076B7F9}" destId="{B1F0B503-86B1-3D41-8BC3-4D36D9B75393}" srcOrd="0" destOrd="0" presId="urn:microsoft.com/office/officeart/2005/8/layout/process3"/>
    <dgm:cxn modelId="{5E399D93-F1A2-F743-9FD0-B9BF0B155D77}" type="presOf" srcId="{D002F34B-D9B3-274E-A650-82C676E33D7F}" destId="{159BABA4-C560-8942-806A-373A5E53710B}" srcOrd="0" destOrd="0" presId="urn:microsoft.com/office/officeart/2005/8/layout/process3"/>
    <dgm:cxn modelId="{B85ED885-FF75-1B4F-9DEC-911B901D932D}" type="presOf" srcId="{1A46EC17-D631-0D48-B416-0497F9A465C1}" destId="{C1365CE5-B41D-F943-9854-413DCC9716C9}" srcOrd="1" destOrd="0" presId="urn:microsoft.com/office/officeart/2005/8/layout/process3"/>
    <dgm:cxn modelId="{AFDCF526-3D21-BB41-AF69-F5DFECC0BA31}" srcId="{BC083F8B-A6CB-6942-99B7-70E37051EF08}" destId="{0928BDC3-A124-0A47-8C68-205E7AA99FC5}" srcOrd="1" destOrd="0" parTransId="{2CAF1BC6-8D42-DD42-BBCF-B79D3C80BBCE}" sibTransId="{AEAB00C7-6514-BE46-B98D-72FA6B963FAD}"/>
    <dgm:cxn modelId="{9E7EBEAF-7704-284E-80EC-D5B8A4E84358}" type="presOf" srcId="{08C991CD-427A-294E-BB88-5865F8B12C45}" destId="{0CC4A255-16A8-2749-A017-DCB7B2145964}" srcOrd="1" destOrd="0" presId="urn:microsoft.com/office/officeart/2005/8/layout/process3"/>
    <dgm:cxn modelId="{5AD70DC4-B711-A14A-8747-B9672D04C32A}" srcId="{D002F34B-D9B3-274E-A650-82C676E33D7F}" destId="{C24C6B87-526F-4644-B143-58CC88388968}" srcOrd="3" destOrd="0" parTransId="{881DF36B-65DB-9141-8C6C-BB90FF510CD6}" sibTransId="{1EA9BEC6-9DB1-2D48-BDEE-269D3FBF7606}"/>
    <dgm:cxn modelId="{26A36F07-47F4-074A-9836-BBB57585FDAC}" type="presOf" srcId="{B6AC25A4-3563-AC49-B715-E166AC46D32B}" destId="{137E0CB1-68F3-1F4D-88B8-6DF347E1804C}" srcOrd="0" destOrd="2" presId="urn:microsoft.com/office/officeart/2005/8/layout/process3"/>
    <dgm:cxn modelId="{63E880BE-408F-524E-9D15-8372EFB22FDE}" srcId="{1F4E4B58-C23C-A84A-A1C6-8301834DB117}" destId="{E6A28320-BCD9-E44B-9598-F26A6D9481A4}" srcOrd="1" destOrd="0" parTransId="{5AB2DE1F-FCB0-9845-9DF0-9C90E90C30F6}" sibTransId="{1ABEDA84-F905-5046-97A7-6B5A2C545D0F}"/>
    <dgm:cxn modelId="{06A5F044-9710-FA4E-8717-1A0848E46931}" srcId="{0928BDC3-A124-0A47-8C68-205E7AA99FC5}" destId="{6FA6199E-03FE-2D4C-AE0F-68BEF1C72117}" srcOrd="0" destOrd="0" parTransId="{4E69E16C-E824-0647-8EC8-11BF61B36A2D}" sibTransId="{61A52319-84CD-CA4D-BBCE-BE542A6FF04E}"/>
    <dgm:cxn modelId="{BD895BA0-F3F1-9849-9708-2D538235B273}" srcId="{73E3F31F-F0E9-2841-8082-06C9462691D4}" destId="{B4069E8B-2086-5F41-BFF9-08BFA6063512}" srcOrd="0" destOrd="0" parTransId="{38985457-17BD-D947-8EFA-AF31542D3B82}" sibTransId="{4159B1AC-426D-244D-B4BD-B2092E561A97}"/>
    <dgm:cxn modelId="{6DA9837D-F3D3-6242-A1B0-912EB6241D65}" type="presOf" srcId="{2E4AA88C-BECC-124F-A927-3CD36557BEF0}" destId="{E176D817-1BFC-D84F-BC58-489D07B8540F}" srcOrd="0" destOrd="0" presId="urn:microsoft.com/office/officeart/2005/8/layout/process3"/>
    <dgm:cxn modelId="{038E331E-1CDB-F344-B83A-F1579788C18D}" srcId="{57E221A7-31CA-3C45-B7B7-88DE0BB9FCC0}" destId="{1F4E4B58-C23C-A84A-A1C6-8301834DB117}" srcOrd="0" destOrd="0" parTransId="{7D8129A0-8777-9A41-A9A0-476F1B212467}" sibTransId="{841C3566-DFC5-D94A-A3B3-6C985202FAA6}"/>
    <dgm:cxn modelId="{17E43106-B26F-9E4D-B213-56C429954BEE}" srcId="{72C49163-2913-C04C-9E65-1421239950C7}" destId="{73E3F31F-F0E9-2841-8082-06C9462691D4}" srcOrd="1" destOrd="0" parTransId="{A2335BDB-9EC8-D942-932F-36CFEE9AC68E}" sibTransId="{DFE2C142-A87F-2543-BAB7-EE257F15A6B7}"/>
    <dgm:cxn modelId="{DDB36788-8C47-8945-996F-CD4638898932}" type="presOf" srcId="{7ED4FCC0-9BD5-BC45-8091-407BD6B2A565}" destId="{C7FBA5C7-BEA2-0543-9C74-D5BC5399E885}" srcOrd="1" destOrd="0" presId="urn:microsoft.com/office/officeart/2005/8/layout/process3"/>
    <dgm:cxn modelId="{CA1360AE-9DC1-354D-9A2D-037217849122}" type="presOf" srcId="{52A10EDF-6C82-A54A-9606-DA7965126C75}" destId="{E540D380-FC02-684B-ABBA-39CE3333363B}" srcOrd="1" destOrd="0" presId="urn:microsoft.com/office/officeart/2005/8/layout/process3"/>
    <dgm:cxn modelId="{A682D896-659E-1943-B54D-B64704A4CFAC}" srcId="{0928BDC3-A124-0A47-8C68-205E7AA99FC5}" destId="{32E585A9-0B71-C34A-A9B1-3BE8F588FD18}" srcOrd="2" destOrd="0" parTransId="{40E98771-3B95-8E41-87BB-A585489909BD}" sibTransId="{908F1930-3D48-9D44-A582-808A487E49F7}"/>
    <dgm:cxn modelId="{A5EB249D-67F9-CC46-89A7-8C653ECB1F4C}" type="presOf" srcId="{0928BDC3-A124-0A47-8C68-205E7AA99FC5}" destId="{E176D817-1BFC-D84F-BC58-489D07B8540F}" srcOrd="0" destOrd="1" presId="urn:microsoft.com/office/officeart/2005/8/layout/process3"/>
    <dgm:cxn modelId="{549DE63C-CCF0-0046-A028-14C08509B7C4}" type="presOf" srcId="{73E3F31F-F0E9-2841-8082-06C9462691D4}" destId="{2A2B7EC8-4293-7B45-B807-0F525CC7BB85}" srcOrd="0" destOrd="1" presId="urn:microsoft.com/office/officeart/2005/8/layout/process3"/>
    <dgm:cxn modelId="{3B5195A9-9FFE-CC49-8589-2E45442FB521}" type="presOf" srcId="{C0B58399-D1EE-024E-A7AF-D96245E45C69}" destId="{E176D817-1BFC-D84F-BC58-489D07B8540F}" srcOrd="0" destOrd="3" presId="urn:microsoft.com/office/officeart/2005/8/layout/process3"/>
    <dgm:cxn modelId="{16B41AD3-0D1F-A640-9F15-14DE45F98533}" type="presOf" srcId="{A3A36F68-2CAE-F244-8ADA-55C5EDD3A627}" destId="{B1F0B503-86B1-3D41-8BC3-4D36D9B75393}" srcOrd="0" destOrd="2" presId="urn:microsoft.com/office/officeart/2005/8/layout/process3"/>
    <dgm:cxn modelId="{47C2B3D2-7206-5D4A-80C7-C0DCFE997EB9}" type="presOf" srcId="{08C991CD-427A-294E-BB88-5865F8B12C45}" destId="{878F9945-7DB1-D84F-9D77-8EFD1DF30C65}" srcOrd="0" destOrd="0" presId="urn:microsoft.com/office/officeart/2005/8/layout/process3"/>
    <dgm:cxn modelId="{2CB96A76-64AE-AC42-9F24-585F3DCEEF8D}" type="presOf" srcId="{E6A28320-BCD9-E44B-9598-F26A6D9481A4}" destId="{137E0CB1-68F3-1F4D-88B8-6DF347E1804C}" srcOrd="0" destOrd="4" presId="urn:microsoft.com/office/officeart/2005/8/layout/process3"/>
    <dgm:cxn modelId="{139CCC02-2D3D-F845-A926-C63DD18BB9B6}" srcId="{57E221A7-31CA-3C45-B7B7-88DE0BB9FCC0}" destId="{D2D9012E-F028-CC4E-88BD-835D579DB63A}" srcOrd="1" destOrd="0" parTransId="{C2928BC1-2113-9143-BA9B-F8DA16F99FA0}" sibTransId="{3F17A3D3-8296-1D4B-8A79-42A77F44582B}"/>
    <dgm:cxn modelId="{F201461A-39D5-7242-BEC2-461E29B25175}" type="presOf" srcId="{ED269BAE-E6F1-CE4D-8EC3-7053F30D0293}" destId="{137E0CB1-68F3-1F4D-88B8-6DF347E1804C}" srcOrd="0" destOrd="1" presId="urn:microsoft.com/office/officeart/2005/8/layout/process3"/>
    <dgm:cxn modelId="{F8BD034C-EEF2-834F-87C4-A0E3CA6B7C86}" srcId="{4A4005F5-D122-AB46-BC91-321F863A33CE}" destId="{BC083F8B-A6CB-6942-99B7-70E37051EF08}" srcOrd="0" destOrd="0" parTransId="{F3276225-4BE9-5A45-BC5F-E0E14C6D5628}" sibTransId="{08C991CD-427A-294E-BB88-5865F8B12C45}"/>
    <dgm:cxn modelId="{8A0BE6FC-F065-574A-943C-C5D01E5C13B2}" type="presOf" srcId="{D002F34B-D9B3-274E-A650-82C676E33D7F}" destId="{0CCD954A-13AC-4D44-A759-941F4EE32564}" srcOrd="1" destOrd="0" presId="urn:microsoft.com/office/officeart/2005/8/layout/process3"/>
    <dgm:cxn modelId="{4C3EBCA6-E3B7-7648-844B-CA89F278790C}" srcId="{1F4E4B58-C23C-A84A-A1C6-8301834DB117}" destId="{ED269BAE-E6F1-CE4D-8EC3-7053F30D0293}" srcOrd="0" destOrd="0" parTransId="{D3D51E3B-798B-9949-9EC2-7AECBEC9F32B}" sibTransId="{1500C179-4D58-8246-AE0F-37F8D34D87B7}"/>
    <dgm:cxn modelId="{3F9789B4-BBB9-174B-BF66-776B841B04EE}" type="presOf" srcId="{1F4E4B58-C23C-A84A-A1C6-8301834DB117}" destId="{137E0CB1-68F3-1F4D-88B8-6DF347E1804C}" srcOrd="0" destOrd="0" presId="urn:microsoft.com/office/officeart/2005/8/layout/process3"/>
    <dgm:cxn modelId="{F3509B0B-0654-DE4A-8CDD-AAB6A8158DCC}" type="presOf" srcId="{816DFEB9-E337-AA48-8A99-016442927BB3}" destId="{97A2625C-FECE-BA42-A113-F95116F4266D}" srcOrd="1" destOrd="0" presId="urn:microsoft.com/office/officeart/2005/8/layout/process3"/>
    <dgm:cxn modelId="{1AD4DB74-E92F-624B-8F70-F3A039DADA29}" type="presOf" srcId="{52A10EDF-6C82-A54A-9606-DA7965126C75}" destId="{0327212B-907E-F34B-B832-A778357E2DC4}" srcOrd="0" destOrd="0" presId="urn:microsoft.com/office/officeart/2005/8/layout/process3"/>
    <dgm:cxn modelId="{37BE7DBC-8EDA-7F46-90CC-C2D3C5F010F8}" type="presOf" srcId="{BC083F8B-A6CB-6942-99B7-70E37051EF08}" destId="{FC6F2892-C0AC-8547-9745-883AE71C5D88}" srcOrd="0" destOrd="0" presId="urn:microsoft.com/office/officeart/2005/8/layout/process3"/>
    <dgm:cxn modelId="{4F1DCA61-8FA3-5649-844F-C04C349B0206}" type="presOf" srcId="{7ED4FCC0-9BD5-BC45-8091-407BD6B2A565}" destId="{3CFFF4C0-7308-7B41-BF3D-C93D770D6445}" srcOrd="0" destOrd="0" presId="urn:microsoft.com/office/officeart/2005/8/layout/process3"/>
    <dgm:cxn modelId="{D4046A0D-A55B-3942-9218-DF508056865F}" type="presOf" srcId="{C24C6B87-526F-4644-B143-58CC88388968}" destId="{B1F0B503-86B1-3D41-8BC3-4D36D9B75393}" srcOrd="0" destOrd="3" presId="urn:microsoft.com/office/officeart/2005/8/layout/process3"/>
    <dgm:cxn modelId="{ECB5CB14-69D1-6446-9EF6-A54B07064184}" type="presOf" srcId="{BC083F8B-A6CB-6942-99B7-70E37051EF08}" destId="{705C5CE3-B8FA-1844-ABAD-6A4BB447E0AE}" srcOrd="1" destOrd="0" presId="urn:microsoft.com/office/officeart/2005/8/layout/process3"/>
    <dgm:cxn modelId="{9B049EED-6172-984A-949C-70392BBA6C05}" srcId="{4A4005F5-D122-AB46-BC91-321F863A33CE}" destId="{1A46EC17-D631-0D48-B416-0497F9A465C1}" srcOrd="4" destOrd="0" parTransId="{E3FA172F-CA97-4C4A-A1D7-7A77DA514932}" sibTransId="{1DB01B7B-636A-8D47-8F0E-5E71FAE8A7B2}"/>
    <dgm:cxn modelId="{07B87475-8CF0-8644-822F-14941CE82200}" type="presOf" srcId="{21BD0022-2E99-AD4A-8E58-F5AAE8730DC5}" destId="{B1F0B503-86B1-3D41-8BC3-4D36D9B75393}" srcOrd="0" destOrd="1" presId="urn:microsoft.com/office/officeart/2005/8/layout/process3"/>
    <dgm:cxn modelId="{89D895E4-D560-0847-B560-30C96A54E3E6}" srcId="{4A4005F5-D122-AB46-BC91-321F863A33CE}" destId="{57E221A7-31CA-3C45-B7B7-88DE0BB9FCC0}" srcOrd="1" destOrd="0" parTransId="{F7EDF767-5AF4-064F-8833-E751096AC75F}" sibTransId="{52A10EDF-6C82-A54A-9606-DA7965126C75}"/>
    <dgm:cxn modelId="{D2402BAB-49CC-4A48-B623-2CB5207C4C0F}" srcId="{4A4005F5-D122-AB46-BC91-321F863A33CE}" destId="{D002F34B-D9B3-274E-A650-82C676E33D7F}" srcOrd="3" destOrd="0" parTransId="{C8F5FD41-1881-364E-A2E9-9F795AB474DA}" sibTransId="{816DFEB9-E337-AA48-8A99-016442927BB3}"/>
    <dgm:cxn modelId="{B884D462-9689-554B-B2CF-69E244CE2E17}" type="presOf" srcId="{473F97CD-5F92-654B-AF98-A9AFFFF83371}" destId="{2A2B7EC8-4293-7B45-B807-0F525CC7BB85}" srcOrd="0" destOrd="0" presId="urn:microsoft.com/office/officeart/2005/8/layout/process3"/>
    <dgm:cxn modelId="{1D2891B4-B6F8-4542-9406-5E0A72C85D2A}" type="presOf" srcId="{816DFEB9-E337-AA48-8A99-016442927BB3}" destId="{0F0CE3B5-9559-C344-8CE7-17DE952046F5}" srcOrd="0" destOrd="0" presId="urn:microsoft.com/office/officeart/2005/8/layout/process3"/>
    <dgm:cxn modelId="{13538D34-2893-514C-ADF7-A3BD0157C6A8}" srcId="{D002F34B-D9B3-274E-A650-82C676E33D7F}" destId="{650B6EFB-EFBA-EF4D-9683-E3327076B7F9}" srcOrd="0" destOrd="0" parTransId="{8ADEC996-64CD-6140-BD60-D35C3A6097AE}" sibTransId="{4D41AF6D-8888-2042-986F-005A2A263149}"/>
    <dgm:cxn modelId="{EA4A429E-B1EE-204B-A21A-D1CB42D3DF52}" type="presParOf" srcId="{99F97E1D-9E6E-6349-B07F-E2982BD44850}" destId="{BB4A05B5-A260-1D46-8793-6111A1D5A3D9}" srcOrd="0" destOrd="0" presId="urn:microsoft.com/office/officeart/2005/8/layout/process3"/>
    <dgm:cxn modelId="{90DAA414-B659-E248-A46D-9C671B79B5E7}" type="presParOf" srcId="{BB4A05B5-A260-1D46-8793-6111A1D5A3D9}" destId="{FC6F2892-C0AC-8547-9745-883AE71C5D88}" srcOrd="0" destOrd="0" presId="urn:microsoft.com/office/officeart/2005/8/layout/process3"/>
    <dgm:cxn modelId="{43316101-0F87-554A-BAD9-57901B49518A}" type="presParOf" srcId="{BB4A05B5-A260-1D46-8793-6111A1D5A3D9}" destId="{705C5CE3-B8FA-1844-ABAD-6A4BB447E0AE}" srcOrd="1" destOrd="0" presId="urn:microsoft.com/office/officeart/2005/8/layout/process3"/>
    <dgm:cxn modelId="{3F3A6E3D-65DD-D94E-A47C-A848248047FD}" type="presParOf" srcId="{BB4A05B5-A260-1D46-8793-6111A1D5A3D9}" destId="{E176D817-1BFC-D84F-BC58-489D07B8540F}" srcOrd="2" destOrd="0" presId="urn:microsoft.com/office/officeart/2005/8/layout/process3"/>
    <dgm:cxn modelId="{2456554D-078B-B44C-9DFF-B183E5285649}" type="presParOf" srcId="{99F97E1D-9E6E-6349-B07F-E2982BD44850}" destId="{878F9945-7DB1-D84F-9D77-8EFD1DF30C65}" srcOrd="1" destOrd="0" presId="urn:microsoft.com/office/officeart/2005/8/layout/process3"/>
    <dgm:cxn modelId="{986771FA-68B1-8445-BFDC-7340D8F02AED}" type="presParOf" srcId="{878F9945-7DB1-D84F-9D77-8EFD1DF30C65}" destId="{0CC4A255-16A8-2749-A017-DCB7B2145964}" srcOrd="0" destOrd="0" presId="urn:microsoft.com/office/officeart/2005/8/layout/process3"/>
    <dgm:cxn modelId="{62A26E80-BCF8-F24E-92F2-8E21308B2267}" type="presParOf" srcId="{99F97E1D-9E6E-6349-B07F-E2982BD44850}" destId="{F7903426-804F-4A40-8F93-96D381266FA5}" srcOrd="2" destOrd="0" presId="urn:microsoft.com/office/officeart/2005/8/layout/process3"/>
    <dgm:cxn modelId="{BC6D88BC-54FA-534F-A367-C2BADAFF52C8}" type="presParOf" srcId="{F7903426-804F-4A40-8F93-96D381266FA5}" destId="{D95D45F8-CA88-1243-A2DC-898FE6DE1370}" srcOrd="0" destOrd="0" presId="urn:microsoft.com/office/officeart/2005/8/layout/process3"/>
    <dgm:cxn modelId="{D135CEC8-34BE-D34A-AF60-C006283E1E12}" type="presParOf" srcId="{F7903426-804F-4A40-8F93-96D381266FA5}" destId="{D1AE2D3E-8E6E-4D42-AF9C-1D5E256355DC}" srcOrd="1" destOrd="0" presId="urn:microsoft.com/office/officeart/2005/8/layout/process3"/>
    <dgm:cxn modelId="{D44FDF6E-C43A-6249-83F7-F29801107A54}" type="presParOf" srcId="{F7903426-804F-4A40-8F93-96D381266FA5}" destId="{137E0CB1-68F3-1F4D-88B8-6DF347E1804C}" srcOrd="2" destOrd="0" presId="urn:microsoft.com/office/officeart/2005/8/layout/process3"/>
    <dgm:cxn modelId="{295E9B95-B7B0-6043-8395-DFC0B9430737}" type="presParOf" srcId="{99F97E1D-9E6E-6349-B07F-E2982BD44850}" destId="{0327212B-907E-F34B-B832-A778357E2DC4}" srcOrd="3" destOrd="0" presId="urn:microsoft.com/office/officeart/2005/8/layout/process3"/>
    <dgm:cxn modelId="{B05D9842-DCB8-9B41-8F6D-74FE31BC80AD}" type="presParOf" srcId="{0327212B-907E-F34B-B832-A778357E2DC4}" destId="{E540D380-FC02-684B-ABBA-39CE3333363B}" srcOrd="0" destOrd="0" presId="urn:microsoft.com/office/officeart/2005/8/layout/process3"/>
    <dgm:cxn modelId="{E8ED5402-E4C5-A64B-AD99-A97D70D4577C}" type="presParOf" srcId="{99F97E1D-9E6E-6349-B07F-E2982BD44850}" destId="{8089A189-09CF-F64E-A53A-F71C74C1A4C6}" srcOrd="4" destOrd="0" presId="urn:microsoft.com/office/officeart/2005/8/layout/process3"/>
    <dgm:cxn modelId="{3EB3C54A-46C1-2F41-8D8F-A608D9993352}" type="presParOf" srcId="{8089A189-09CF-F64E-A53A-F71C74C1A4C6}" destId="{5322A34B-9F8E-0F47-AA05-B46A7CB40EB8}" srcOrd="0" destOrd="0" presId="urn:microsoft.com/office/officeart/2005/8/layout/process3"/>
    <dgm:cxn modelId="{7DEF0C1A-F054-0C4F-AB19-AE126BB5A994}" type="presParOf" srcId="{8089A189-09CF-F64E-A53A-F71C74C1A4C6}" destId="{E1D3109A-EEC8-D04B-BA5E-EBEF2E1D87CD}" srcOrd="1" destOrd="0" presId="urn:microsoft.com/office/officeart/2005/8/layout/process3"/>
    <dgm:cxn modelId="{04778670-7F72-C44A-8B32-AE7F20E8CB97}" type="presParOf" srcId="{8089A189-09CF-F64E-A53A-F71C74C1A4C6}" destId="{2A2B7EC8-4293-7B45-B807-0F525CC7BB85}" srcOrd="2" destOrd="0" presId="urn:microsoft.com/office/officeart/2005/8/layout/process3"/>
    <dgm:cxn modelId="{BA7CA439-9D8B-D84E-B624-1AF8C45E2227}" type="presParOf" srcId="{99F97E1D-9E6E-6349-B07F-E2982BD44850}" destId="{3CFFF4C0-7308-7B41-BF3D-C93D770D6445}" srcOrd="5" destOrd="0" presId="urn:microsoft.com/office/officeart/2005/8/layout/process3"/>
    <dgm:cxn modelId="{90121202-D9B5-E34F-B028-D29D83550E91}" type="presParOf" srcId="{3CFFF4C0-7308-7B41-BF3D-C93D770D6445}" destId="{C7FBA5C7-BEA2-0543-9C74-D5BC5399E885}" srcOrd="0" destOrd="0" presId="urn:microsoft.com/office/officeart/2005/8/layout/process3"/>
    <dgm:cxn modelId="{FCFD4B82-50D5-0549-B9B6-DF7914F95329}" type="presParOf" srcId="{99F97E1D-9E6E-6349-B07F-E2982BD44850}" destId="{794C9B58-3644-4E45-B98C-A113D1E1BE3C}" srcOrd="6" destOrd="0" presId="urn:microsoft.com/office/officeart/2005/8/layout/process3"/>
    <dgm:cxn modelId="{1BE9CD6F-03CA-274D-99CC-38F3371D156F}" type="presParOf" srcId="{794C9B58-3644-4E45-B98C-A113D1E1BE3C}" destId="{159BABA4-C560-8942-806A-373A5E53710B}" srcOrd="0" destOrd="0" presId="urn:microsoft.com/office/officeart/2005/8/layout/process3"/>
    <dgm:cxn modelId="{19499EDF-57FF-474A-9763-920E372CF769}" type="presParOf" srcId="{794C9B58-3644-4E45-B98C-A113D1E1BE3C}" destId="{0CCD954A-13AC-4D44-A759-941F4EE32564}" srcOrd="1" destOrd="0" presId="urn:microsoft.com/office/officeart/2005/8/layout/process3"/>
    <dgm:cxn modelId="{15575397-C4EF-C848-9A24-5E51131E137B}" type="presParOf" srcId="{794C9B58-3644-4E45-B98C-A113D1E1BE3C}" destId="{B1F0B503-86B1-3D41-8BC3-4D36D9B75393}" srcOrd="2" destOrd="0" presId="urn:microsoft.com/office/officeart/2005/8/layout/process3"/>
    <dgm:cxn modelId="{81E63F73-FC61-A84C-B64E-2681EB2AAA64}" type="presParOf" srcId="{99F97E1D-9E6E-6349-B07F-E2982BD44850}" destId="{0F0CE3B5-9559-C344-8CE7-17DE952046F5}" srcOrd="7" destOrd="0" presId="urn:microsoft.com/office/officeart/2005/8/layout/process3"/>
    <dgm:cxn modelId="{C128765E-5B52-CF4B-89C3-C463AA0F26FC}" type="presParOf" srcId="{0F0CE3B5-9559-C344-8CE7-17DE952046F5}" destId="{97A2625C-FECE-BA42-A113-F95116F4266D}" srcOrd="0" destOrd="0" presId="urn:microsoft.com/office/officeart/2005/8/layout/process3"/>
    <dgm:cxn modelId="{FCDA2E10-DCC0-674A-B2A4-2B06738D5F04}" type="presParOf" srcId="{99F97E1D-9E6E-6349-B07F-E2982BD44850}" destId="{C8C7DE6E-D0EE-E04E-ADE9-254FC2FB73E2}" srcOrd="8" destOrd="0" presId="urn:microsoft.com/office/officeart/2005/8/layout/process3"/>
    <dgm:cxn modelId="{1E679D4E-7584-4D4C-8593-83A0A87BB020}" type="presParOf" srcId="{C8C7DE6E-D0EE-E04E-ADE9-254FC2FB73E2}" destId="{F07720DD-E38B-5244-803D-4294C603AC11}" srcOrd="0" destOrd="0" presId="urn:microsoft.com/office/officeart/2005/8/layout/process3"/>
    <dgm:cxn modelId="{E2080854-864C-0F43-B74C-AC477C524938}" type="presParOf" srcId="{C8C7DE6E-D0EE-E04E-ADE9-254FC2FB73E2}" destId="{C1365CE5-B41D-F943-9854-413DCC9716C9}" srcOrd="1" destOrd="0" presId="urn:microsoft.com/office/officeart/2005/8/layout/process3"/>
    <dgm:cxn modelId="{A945E2BC-D979-2248-9873-62062D4BC1E8}" type="presParOf" srcId="{C8C7DE6E-D0EE-E04E-ADE9-254FC2FB73E2}" destId="{0A8E7128-42BE-7F43-A69B-7DC88E5D7954}"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C3877E1-8113-FD4F-98E5-AE54EA6039A8}" type="doc">
      <dgm:prSet loTypeId="urn:microsoft.com/office/officeart/2005/8/layout/process3" loCatId="process" qsTypeId="urn:microsoft.com/office/officeart/2005/8/quickstyle/simple1#1" qsCatId="simple" csTypeId="urn:microsoft.com/office/officeart/2005/8/colors/colorful3#19" csCatId="colorful" phldr="1"/>
      <dgm:spPr/>
      <dgm:t>
        <a:bodyPr/>
        <a:lstStyle/>
        <a:p>
          <a:endParaRPr lang="tr-TR"/>
        </a:p>
      </dgm:t>
    </dgm:pt>
    <dgm:pt modelId="{FB30E00B-C96C-064F-AB1C-F01DD1976CF8}">
      <dgm:prSet/>
      <dgm:spPr/>
      <dgm:t>
        <a:bodyPr/>
        <a:lstStyle/>
        <a:p>
          <a:r>
            <a:rPr lang="tr-TR" b="1" dirty="0"/>
            <a:t>Başarı Notunun Hesaplanması</a:t>
          </a:r>
          <a:endParaRPr lang="tr-TR" dirty="0"/>
        </a:p>
      </dgm:t>
    </dgm:pt>
    <dgm:pt modelId="{5B1DC66C-E48D-DF45-A282-0B90AE79EE1E}" type="parTrans" cxnId="{6DAF1DC9-C0F3-EB4E-B184-7722665AFBE9}">
      <dgm:prSet/>
      <dgm:spPr/>
      <dgm:t>
        <a:bodyPr/>
        <a:lstStyle/>
        <a:p>
          <a:endParaRPr lang="tr-TR"/>
        </a:p>
      </dgm:t>
    </dgm:pt>
    <dgm:pt modelId="{911D623C-60F2-0E43-B478-EDA5BB9B676B}" type="sibTrans" cxnId="{6DAF1DC9-C0F3-EB4E-B184-7722665AFBE9}">
      <dgm:prSet/>
      <dgm:spPr/>
      <dgm:t>
        <a:bodyPr/>
        <a:lstStyle/>
        <a:p>
          <a:endParaRPr lang="tr-TR"/>
        </a:p>
      </dgm:t>
    </dgm:pt>
    <dgm:pt modelId="{D3291F08-6416-4545-8A8C-9ED169222D51}">
      <dgm:prSet custT="1"/>
      <dgm:spPr/>
      <dgm:t>
        <a:bodyPr/>
        <a:lstStyle/>
        <a:p>
          <a:pPr>
            <a:buNone/>
          </a:pPr>
          <a:r>
            <a:rPr lang="tr-TR" sz="1600" b="1" dirty="0"/>
            <a:t>Vize (Ara Sınav) → %40</a:t>
          </a:r>
          <a:endParaRPr lang="tr-TR" sz="1600" dirty="0"/>
        </a:p>
      </dgm:t>
    </dgm:pt>
    <dgm:pt modelId="{96243E48-F1CC-BC45-940D-6428D1448CDA}" type="parTrans" cxnId="{68B6D9C7-604C-584F-89AC-57FF38F5B161}">
      <dgm:prSet/>
      <dgm:spPr/>
      <dgm:t>
        <a:bodyPr/>
        <a:lstStyle/>
        <a:p>
          <a:endParaRPr lang="tr-TR"/>
        </a:p>
      </dgm:t>
    </dgm:pt>
    <dgm:pt modelId="{057F78A6-D3DA-F54D-946A-AD0FAB4C204F}" type="sibTrans" cxnId="{68B6D9C7-604C-584F-89AC-57FF38F5B161}">
      <dgm:prSet/>
      <dgm:spPr/>
      <dgm:t>
        <a:bodyPr/>
        <a:lstStyle/>
        <a:p>
          <a:endParaRPr lang="tr-TR"/>
        </a:p>
      </dgm:t>
    </dgm:pt>
    <dgm:pt modelId="{FA1F1408-D10A-564D-8C1C-056029D8AB50}">
      <dgm:prSet custT="1"/>
      <dgm:spPr/>
      <dgm:t>
        <a:bodyPr/>
        <a:lstStyle/>
        <a:p>
          <a:pPr>
            <a:buNone/>
          </a:pPr>
          <a:r>
            <a:rPr lang="tr-TR" sz="1600" b="1" dirty="0"/>
            <a:t>Final (Yarıyıl Sonu Sınavı) → %60</a:t>
          </a:r>
          <a:endParaRPr lang="tr-TR" sz="1600" dirty="0"/>
        </a:p>
      </dgm:t>
    </dgm:pt>
    <dgm:pt modelId="{02B4F3A2-D829-0240-87F2-1132DD7B42FC}" type="parTrans" cxnId="{DC4DFBE6-4052-D447-9661-5B98404338CA}">
      <dgm:prSet/>
      <dgm:spPr/>
      <dgm:t>
        <a:bodyPr/>
        <a:lstStyle/>
        <a:p>
          <a:endParaRPr lang="tr-TR"/>
        </a:p>
      </dgm:t>
    </dgm:pt>
    <dgm:pt modelId="{D78B7F2A-2293-5843-B524-6A20C421F3F9}" type="sibTrans" cxnId="{DC4DFBE6-4052-D447-9661-5B98404338CA}">
      <dgm:prSet/>
      <dgm:spPr/>
      <dgm:t>
        <a:bodyPr/>
        <a:lstStyle/>
        <a:p>
          <a:endParaRPr lang="tr-TR"/>
        </a:p>
      </dgm:t>
    </dgm:pt>
    <dgm:pt modelId="{6B4B1C5D-F050-F041-984C-B87026E4105D}">
      <dgm:prSet custT="1"/>
      <dgm:spPr/>
      <dgm:t>
        <a:bodyPr/>
        <a:lstStyle/>
        <a:p>
          <a:pPr>
            <a:buNone/>
          </a:pPr>
          <a:r>
            <a:rPr lang="tr-TR" sz="1600" b="1" dirty="0"/>
            <a:t>Başarı Puanı = (Vize × 0,40) + (Final × 0,60)</a:t>
          </a:r>
          <a:r>
            <a:rPr lang="tr-TR" sz="1600" dirty="0"/>
            <a:t/>
          </a:r>
          <a:br>
            <a:rPr lang="tr-TR" sz="1600" dirty="0"/>
          </a:br>
          <a:endParaRPr lang="tr-TR" sz="1600" dirty="0"/>
        </a:p>
      </dgm:t>
    </dgm:pt>
    <dgm:pt modelId="{CECD1779-F85A-C643-8E61-7310F4246A65}" type="parTrans" cxnId="{320E7669-30DE-3741-8A0D-679A2E3931F7}">
      <dgm:prSet/>
      <dgm:spPr/>
      <dgm:t>
        <a:bodyPr/>
        <a:lstStyle/>
        <a:p>
          <a:endParaRPr lang="tr-TR"/>
        </a:p>
      </dgm:t>
    </dgm:pt>
    <dgm:pt modelId="{B64131C0-C51B-A249-95BE-832C931D9717}" type="sibTrans" cxnId="{320E7669-30DE-3741-8A0D-679A2E3931F7}">
      <dgm:prSet/>
      <dgm:spPr/>
      <dgm:t>
        <a:bodyPr/>
        <a:lstStyle/>
        <a:p>
          <a:endParaRPr lang="tr-TR"/>
        </a:p>
      </dgm:t>
    </dgm:pt>
    <dgm:pt modelId="{5EC50D37-9B38-0D41-B6C6-2BFB7931BB83}">
      <dgm:prSet/>
      <dgm:spPr/>
      <dgm:t>
        <a:bodyPr/>
        <a:lstStyle/>
        <a:p>
          <a:r>
            <a:rPr lang="tr-TR" b="1" dirty="0"/>
            <a:t>Örnek Hesaplama</a:t>
          </a:r>
          <a:endParaRPr lang="tr-TR" dirty="0"/>
        </a:p>
      </dgm:t>
    </dgm:pt>
    <dgm:pt modelId="{C5C1A250-7AD5-2442-8C63-A81CBACD6FAE}" type="parTrans" cxnId="{B20886C1-108C-E244-B1F6-9BF77F1952C3}">
      <dgm:prSet/>
      <dgm:spPr/>
      <dgm:t>
        <a:bodyPr/>
        <a:lstStyle/>
        <a:p>
          <a:endParaRPr lang="tr-TR"/>
        </a:p>
      </dgm:t>
    </dgm:pt>
    <dgm:pt modelId="{F71212E9-8289-8849-A449-F8316C58F7FD}" type="sibTrans" cxnId="{B20886C1-108C-E244-B1F6-9BF77F1952C3}">
      <dgm:prSet/>
      <dgm:spPr/>
      <dgm:t>
        <a:bodyPr/>
        <a:lstStyle/>
        <a:p>
          <a:endParaRPr lang="tr-TR"/>
        </a:p>
      </dgm:t>
    </dgm:pt>
    <dgm:pt modelId="{E91BE7D1-13FC-934E-B959-F97B172F5093}">
      <dgm:prSet custT="1"/>
      <dgm:spPr/>
      <dgm:t>
        <a:bodyPr/>
        <a:lstStyle/>
        <a:p>
          <a:r>
            <a:rPr lang="tr-TR" sz="1600"/>
            <a:t>Bir öğrencinin;</a:t>
          </a:r>
        </a:p>
      </dgm:t>
    </dgm:pt>
    <dgm:pt modelId="{ADD1D9BD-FA72-EE48-AF29-EE1EC012004B}" type="parTrans" cxnId="{8743B68E-CCBD-2240-90F4-7627B417ADA0}">
      <dgm:prSet/>
      <dgm:spPr/>
      <dgm:t>
        <a:bodyPr/>
        <a:lstStyle/>
        <a:p>
          <a:endParaRPr lang="tr-TR"/>
        </a:p>
      </dgm:t>
    </dgm:pt>
    <dgm:pt modelId="{25F8A3A1-1F9E-6344-83A0-A04E64865A28}" type="sibTrans" cxnId="{8743B68E-CCBD-2240-90F4-7627B417ADA0}">
      <dgm:prSet/>
      <dgm:spPr/>
      <dgm:t>
        <a:bodyPr/>
        <a:lstStyle/>
        <a:p>
          <a:endParaRPr lang="tr-TR"/>
        </a:p>
      </dgm:t>
    </dgm:pt>
    <dgm:pt modelId="{462BAC61-A1B8-D046-9854-F8F08BA9CBAF}">
      <dgm:prSet custT="1"/>
      <dgm:spPr/>
      <dgm:t>
        <a:bodyPr/>
        <a:lstStyle/>
        <a:p>
          <a:r>
            <a:rPr lang="tr-TR" sz="1600" b="1" dirty="0"/>
            <a:t>Vize notu: 70</a:t>
          </a:r>
          <a:r>
            <a:rPr lang="tr-TR" sz="1600" dirty="0"/>
            <a:t/>
          </a:r>
          <a:br>
            <a:rPr lang="tr-TR" sz="1600" dirty="0"/>
          </a:br>
          <a:r>
            <a:rPr lang="tr-TR" sz="1600" b="1" dirty="0"/>
            <a:t>Final notu: 80</a:t>
          </a:r>
          <a:r>
            <a:rPr lang="tr-TR" sz="1600" dirty="0"/>
            <a:t> olsun.</a:t>
          </a:r>
        </a:p>
      </dgm:t>
    </dgm:pt>
    <dgm:pt modelId="{4A8A4E65-584D-C64A-85F5-96BB3A51C7D0}" type="parTrans" cxnId="{B3320368-8189-1C46-ABDF-4F28C97E4F5D}">
      <dgm:prSet/>
      <dgm:spPr/>
      <dgm:t>
        <a:bodyPr/>
        <a:lstStyle/>
        <a:p>
          <a:endParaRPr lang="tr-TR"/>
        </a:p>
      </dgm:t>
    </dgm:pt>
    <dgm:pt modelId="{091CCCFD-201A-6840-B71B-890F7A7A73C1}" type="sibTrans" cxnId="{B3320368-8189-1C46-ABDF-4F28C97E4F5D}">
      <dgm:prSet/>
      <dgm:spPr/>
      <dgm:t>
        <a:bodyPr/>
        <a:lstStyle/>
        <a:p>
          <a:endParaRPr lang="tr-TR"/>
        </a:p>
      </dgm:t>
    </dgm:pt>
    <dgm:pt modelId="{07C92FAF-07EA-0D47-90B7-2CEBB7D50332}">
      <dgm:prSet custT="1"/>
      <dgm:spPr/>
      <dgm:t>
        <a:bodyPr/>
        <a:lstStyle/>
        <a:p>
          <a:r>
            <a:rPr lang="tr-TR" sz="1600" b="1" dirty="0"/>
            <a:t>Vizenin katkısı:</a:t>
          </a:r>
          <a:r>
            <a:rPr lang="tr-TR" sz="1600" dirty="0"/>
            <a:t/>
          </a:r>
          <a:br>
            <a:rPr lang="tr-TR" sz="1600" dirty="0"/>
          </a:br>
          <a:r>
            <a:rPr lang="tr-TR" sz="1600" dirty="0"/>
            <a:t>70 × 0,40 = </a:t>
          </a:r>
          <a:r>
            <a:rPr lang="tr-TR" sz="1600" b="1" dirty="0"/>
            <a:t>28 puan</a:t>
          </a:r>
          <a:endParaRPr lang="tr-TR" sz="1600" dirty="0"/>
        </a:p>
      </dgm:t>
    </dgm:pt>
    <dgm:pt modelId="{93374273-1D60-6E4D-A079-0252131ED7FD}" type="parTrans" cxnId="{E283CCF5-2EC3-C348-9FB2-0E81A6BFC442}">
      <dgm:prSet/>
      <dgm:spPr/>
      <dgm:t>
        <a:bodyPr/>
        <a:lstStyle/>
        <a:p>
          <a:endParaRPr lang="tr-TR"/>
        </a:p>
      </dgm:t>
    </dgm:pt>
    <dgm:pt modelId="{848793D3-31DE-4049-9F14-4AD69A3F0A80}" type="sibTrans" cxnId="{E283CCF5-2EC3-C348-9FB2-0E81A6BFC442}">
      <dgm:prSet/>
      <dgm:spPr/>
      <dgm:t>
        <a:bodyPr/>
        <a:lstStyle/>
        <a:p>
          <a:endParaRPr lang="tr-TR"/>
        </a:p>
      </dgm:t>
    </dgm:pt>
    <dgm:pt modelId="{6CC4E62C-2EF4-A44D-9200-0ED8A9499084}">
      <dgm:prSet custT="1"/>
      <dgm:spPr/>
      <dgm:t>
        <a:bodyPr/>
        <a:lstStyle/>
        <a:p>
          <a:r>
            <a:rPr lang="tr-TR" sz="1600" b="1" dirty="0"/>
            <a:t>Finalin katkısı:</a:t>
          </a:r>
          <a:r>
            <a:rPr lang="tr-TR" sz="1600" dirty="0"/>
            <a:t/>
          </a:r>
          <a:br>
            <a:rPr lang="tr-TR" sz="1600" dirty="0"/>
          </a:br>
          <a:r>
            <a:rPr lang="tr-TR" sz="1600" dirty="0"/>
            <a:t>80 × 0,60 = </a:t>
          </a:r>
          <a:r>
            <a:rPr lang="tr-TR" sz="1600" b="1" dirty="0"/>
            <a:t>48 puan</a:t>
          </a:r>
          <a:endParaRPr lang="tr-TR" sz="1600" dirty="0"/>
        </a:p>
      </dgm:t>
    </dgm:pt>
    <dgm:pt modelId="{00011437-6F53-C545-85E3-4769415539A7}" type="parTrans" cxnId="{314AB146-E3CF-5E46-981F-9E10D53896B4}">
      <dgm:prSet/>
      <dgm:spPr/>
      <dgm:t>
        <a:bodyPr/>
        <a:lstStyle/>
        <a:p>
          <a:endParaRPr lang="tr-TR"/>
        </a:p>
      </dgm:t>
    </dgm:pt>
    <dgm:pt modelId="{265E1309-113C-3343-A7F1-2DEE81432C99}" type="sibTrans" cxnId="{314AB146-E3CF-5E46-981F-9E10D53896B4}">
      <dgm:prSet/>
      <dgm:spPr/>
      <dgm:t>
        <a:bodyPr/>
        <a:lstStyle/>
        <a:p>
          <a:endParaRPr lang="tr-TR"/>
        </a:p>
      </dgm:t>
    </dgm:pt>
    <dgm:pt modelId="{13905635-0F66-3549-AF4B-3D2F3D63BA2D}">
      <dgm:prSet custT="1"/>
      <dgm:spPr/>
      <dgm:t>
        <a:bodyPr/>
        <a:lstStyle/>
        <a:p>
          <a:r>
            <a:rPr lang="tr-TR" sz="1600" b="1" dirty="0"/>
            <a:t>28 + 48 = 76 Başarı Puanı Harf Notu CB </a:t>
          </a:r>
          <a:r>
            <a:rPr lang="tr-TR" sz="1600" dirty="0"/>
            <a:t/>
          </a:r>
          <a:br>
            <a:rPr lang="tr-TR" sz="1600" dirty="0"/>
          </a:br>
          <a:endParaRPr lang="tr-TR" sz="1600" dirty="0"/>
        </a:p>
      </dgm:t>
    </dgm:pt>
    <dgm:pt modelId="{113F3136-0AA7-0B45-9DE1-B6918A01A854}" type="parTrans" cxnId="{DECC9B92-F323-DE4C-8A11-F789992CB735}">
      <dgm:prSet/>
      <dgm:spPr/>
      <dgm:t>
        <a:bodyPr/>
        <a:lstStyle/>
        <a:p>
          <a:endParaRPr lang="tr-TR"/>
        </a:p>
      </dgm:t>
    </dgm:pt>
    <dgm:pt modelId="{8888F70A-BDF9-9A40-AC9E-BEEC5836B785}" type="sibTrans" cxnId="{DECC9B92-F323-DE4C-8A11-F789992CB735}">
      <dgm:prSet/>
      <dgm:spPr/>
      <dgm:t>
        <a:bodyPr/>
        <a:lstStyle/>
        <a:p>
          <a:endParaRPr lang="tr-TR"/>
        </a:p>
      </dgm:t>
    </dgm:pt>
    <dgm:pt modelId="{C122F20C-3991-044F-AD57-692B72DD1F4D}" type="pres">
      <dgm:prSet presAssocID="{3C3877E1-8113-FD4F-98E5-AE54EA6039A8}" presName="linearFlow" presStyleCnt="0">
        <dgm:presLayoutVars>
          <dgm:dir/>
          <dgm:animLvl val="lvl"/>
          <dgm:resizeHandles val="exact"/>
        </dgm:presLayoutVars>
      </dgm:prSet>
      <dgm:spPr/>
      <dgm:t>
        <a:bodyPr/>
        <a:lstStyle/>
        <a:p>
          <a:endParaRPr lang="tr-TR"/>
        </a:p>
      </dgm:t>
    </dgm:pt>
    <dgm:pt modelId="{1D456D6D-8CCB-234F-89B6-DE6E1D939335}" type="pres">
      <dgm:prSet presAssocID="{FB30E00B-C96C-064F-AB1C-F01DD1976CF8}" presName="composite" presStyleCnt="0"/>
      <dgm:spPr/>
    </dgm:pt>
    <dgm:pt modelId="{5A6D2BE1-6934-1D4B-834F-1B0C46802768}" type="pres">
      <dgm:prSet presAssocID="{FB30E00B-C96C-064F-AB1C-F01DD1976CF8}" presName="parTx" presStyleLbl="node1" presStyleIdx="0" presStyleCnt="2">
        <dgm:presLayoutVars>
          <dgm:chMax val="0"/>
          <dgm:chPref val="0"/>
          <dgm:bulletEnabled val="1"/>
        </dgm:presLayoutVars>
      </dgm:prSet>
      <dgm:spPr/>
      <dgm:t>
        <a:bodyPr/>
        <a:lstStyle/>
        <a:p>
          <a:endParaRPr lang="tr-TR"/>
        </a:p>
      </dgm:t>
    </dgm:pt>
    <dgm:pt modelId="{201F6E68-215E-6C44-9497-939A5A6DC3ED}" type="pres">
      <dgm:prSet presAssocID="{FB30E00B-C96C-064F-AB1C-F01DD1976CF8}" presName="parSh" presStyleLbl="node1" presStyleIdx="0" presStyleCnt="2"/>
      <dgm:spPr/>
      <dgm:t>
        <a:bodyPr/>
        <a:lstStyle/>
        <a:p>
          <a:endParaRPr lang="tr-TR"/>
        </a:p>
      </dgm:t>
    </dgm:pt>
    <dgm:pt modelId="{87F466D5-B049-E74D-8226-6FC4CFCD0572}" type="pres">
      <dgm:prSet presAssocID="{FB30E00B-C96C-064F-AB1C-F01DD1976CF8}" presName="desTx" presStyleLbl="fgAcc1" presStyleIdx="0" presStyleCnt="2">
        <dgm:presLayoutVars>
          <dgm:bulletEnabled val="1"/>
        </dgm:presLayoutVars>
      </dgm:prSet>
      <dgm:spPr/>
      <dgm:t>
        <a:bodyPr/>
        <a:lstStyle/>
        <a:p>
          <a:endParaRPr lang="tr-TR"/>
        </a:p>
      </dgm:t>
    </dgm:pt>
    <dgm:pt modelId="{4D2912F6-B672-754A-BC0D-3E7E208A98E3}" type="pres">
      <dgm:prSet presAssocID="{911D623C-60F2-0E43-B478-EDA5BB9B676B}" presName="sibTrans" presStyleLbl="sibTrans2D1" presStyleIdx="0" presStyleCnt="1"/>
      <dgm:spPr/>
      <dgm:t>
        <a:bodyPr/>
        <a:lstStyle/>
        <a:p>
          <a:endParaRPr lang="tr-TR"/>
        </a:p>
      </dgm:t>
    </dgm:pt>
    <dgm:pt modelId="{02064D97-C814-D447-ABC7-03A345EA9247}" type="pres">
      <dgm:prSet presAssocID="{911D623C-60F2-0E43-B478-EDA5BB9B676B}" presName="connTx" presStyleLbl="sibTrans2D1" presStyleIdx="0" presStyleCnt="1"/>
      <dgm:spPr/>
      <dgm:t>
        <a:bodyPr/>
        <a:lstStyle/>
        <a:p>
          <a:endParaRPr lang="tr-TR"/>
        </a:p>
      </dgm:t>
    </dgm:pt>
    <dgm:pt modelId="{ADA68327-3BEF-BC4C-996D-9B8C26BAFBF4}" type="pres">
      <dgm:prSet presAssocID="{5EC50D37-9B38-0D41-B6C6-2BFB7931BB83}" presName="composite" presStyleCnt="0"/>
      <dgm:spPr/>
    </dgm:pt>
    <dgm:pt modelId="{B056B5EB-7FF1-674D-BCC0-84895756A61F}" type="pres">
      <dgm:prSet presAssocID="{5EC50D37-9B38-0D41-B6C6-2BFB7931BB83}" presName="parTx" presStyleLbl="node1" presStyleIdx="0" presStyleCnt="2">
        <dgm:presLayoutVars>
          <dgm:chMax val="0"/>
          <dgm:chPref val="0"/>
          <dgm:bulletEnabled val="1"/>
        </dgm:presLayoutVars>
      </dgm:prSet>
      <dgm:spPr/>
      <dgm:t>
        <a:bodyPr/>
        <a:lstStyle/>
        <a:p>
          <a:endParaRPr lang="tr-TR"/>
        </a:p>
      </dgm:t>
    </dgm:pt>
    <dgm:pt modelId="{68D92517-BCD5-E446-94F8-C127FCA64470}" type="pres">
      <dgm:prSet presAssocID="{5EC50D37-9B38-0D41-B6C6-2BFB7931BB83}" presName="parSh" presStyleLbl="node1" presStyleIdx="1" presStyleCnt="2"/>
      <dgm:spPr/>
      <dgm:t>
        <a:bodyPr/>
        <a:lstStyle/>
        <a:p>
          <a:endParaRPr lang="tr-TR"/>
        </a:p>
      </dgm:t>
    </dgm:pt>
    <dgm:pt modelId="{B2BC7B6A-27AF-7E48-925A-76C668FD047B}" type="pres">
      <dgm:prSet presAssocID="{5EC50D37-9B38-0D41-B6C6-2BFB7931BB83}" presName="desTx" presStyleLbl="fgAcc1" presStyleIdx="1" presStyleCnt="2">
        <dgm:presLayoutVars>
          <dgm:bulletEnabled val="1"/>
        </dgm:presLayoutVars>
      </dgm:prSet>
      <dgm:spPr/>
      <dgm:t>
        <a:bodyPr/>
        <a:lstStyle/>
        <a:p>
          <a:endParaRPr lang="tr-TR"/>
        </a:p>
      </dgm:t>
    </dgm:pt>
  </dgm:ptLst>
  <dgm:cxnLst>
    <dgm:cxn modelId="{9CA54019-5E63-4641-BE93-6B8CD46C798D}" type="presOf" srcId="{FA1F1408-D10A-564D-8C1C-056029D8AB50}" destId="{87F466D5-B049-E74D-8226-6FC4CFCD0572}" srcOrd="0" destOrd="1" presId="urn:microsoft.com/office/officeart/2005/8/layout/process3"/>
    <dgm:cxn modelId="{7B3E335F-9839-E947-A1EC-B18EE4D301F2}" type="presOf" srcId="{FB30E00B-C96C-064F-AB1C-F01DD1976CF8}" destId="{201F6E68-215E-6C44-9497-939A5A6DC3ED}" srcOrd="1" destOrd="0" presId="urn:microsoft.com/office/officeart/2005/8/layout/process3"/>
    <dgm:cxn modelId="{6DAF1DC9-C0F3-EB4E-B184-7722665AFBE9}" srcId="{3C3877E1-8113-FD4F-98E5-AE54EA6039A8}" destId="{FB30E00B-C96C-064F-AB1C-F01DD1976CF8}" srcOrd="0" destOrd="0" parTransId="{5B1DC66C-E48D-DF45-A282-0B90AE79EE1E}" sibTransId="{911D623C-60F2-0E43-B478-EDA5BB9B676B}"/>
    <dgm:cxn modelId="{F494EF24-5BF3-AD49-815A-ABD8F2476A2F}" type="presOf" srcId="{6CC4E62C-2EF4-A44D-9200-0ED8A9499084}" destId="{B2BC7B6A-27AF-7E48-925A-76C668FD047B}" srcOrd="0" destOrd="3" presId="urn:microsoft.com/office/officeart/2005/8/layout/process3"/>
    <dgm:cxn modelId="{AD48D6D7-2C72-7845-9B86-BCBAE8F8DA2F}" type="presOf" srcId="{13905635-0F66-3549-AF4B-3D2F3D63BA2D}" destId="{B2BC7B6A-27AF-7E48-925A-76C668FD047B}" srcOrd="0" destOrd="4" presId="urn:microsoft.com/office/officeart/2005/8/layout/process3"/>
    <dgm:cxn modelId="{A651AFB9-99D1-8544-B827-1B2A83E0A418}" type="presOf" srcId="{07C92FAF-07EA-0D47-90B7-2CEBB7D50332}" destId="{B2BC7B6A-27AF-7E48-925A-76C668FD047B}" srcOrd="0" destOrd="2" presId="urn:microsoft.com/office/officeart/2005/8/layout/process3"/>
    <dgm:cxn modelId="{8743B68E-CCBD-2240-90F4-7627B417ADA0}" srcId="{5EC50D37-9B38-0D41-B6C6-2BFB7931BB83}" destId="{E91BE7D1-13FC-934E-B959-F97B172F5093}" srcOrd="0" destOrd="0" parTransId="{ADD1D9BD-FA72-EE48-AF29-EE1EC012004B}" sibTransId="{25F8A3A1-1F9E-6344-83A0-A04E64865A28}"/>
    <dgm:cxn modelId="{AD9C453F-6654-7A49-85D3-113E331144C0}" type="presOf" srcId="{E91BE7D1-13FC-934E-B959-F97B172F5093}" destId="{B2BC7B6A-27AF-7E48-925A-76C668FD047B}" srcOrd="0" destOrd="0" presId="urn:microsoft.com/office/officeart/2005/8/layout/process3"/>
    <dgm:cxn modelId="{814EB540-91D9-B945-A690-8E869F2E970D}" type="presOf" srcId="{6B4B1C5D-F050-F041-984C-B87026E4105D}" destId="{87F466D5-B049-E74D-8226-6FC4CFCD0572}" srcOrd="0" destOrd="2" presId="urn:microsoft.com/office/officeart/2005/8/layout/process3"/>
    <dgm:cxn modelId="{B3155318-D218-694A-A08F-CC685D27AB4F}" type="presOf" srcId="{462BAC61-A1B8-D046-9854-F8F08BA9CBAF}" destId="{B2BC7B6A-27AF-7E48-925A-76C668FD047B}" srcOrd="0" destOrd="1" presId="urn:microsoft.com/office/officeart/2005/8/layout/process3"/>
    <dgm:cxn modelId="{DC4DFBE6-4052-D447-9661-5B98404338CA}" srcId="{FB30E00B-C96C-064F-AB1C-F01DD1976CF8}" destId="{FA1F1408-D10A-564D-8C1C-056029D8AB50}" srcOrd="1" destOrd="0" parTransId="{02B4F3A2-D829-0240-87F2-1132DD7B42FC}" sibTransId="{D78B7F2A-2293-5843-B524-6A20C421F3F9}"/>
    <dgm:cxn modelId="{314AB146-E3CF-5E46-981F-9E10D53896B4}" srcId="{5EC50D37-9B38-0D41-B6C6-2BFB7931BB83}" destId="{6CC4E62C-2EF4-A44D-9200-0ED8A9499084}" srcOrd="3" destOrd="0" parTransId="{00011437-6F53-C545-85E3-4769415539A7}" sibTransId="{265E1309-113C-3343-A7F1-2DEE81432C99}"/>
    <dgm:cxn modelId="{931EA5EF-C789-6948-8342-F4B83DAD300E}" type="presOf" srcId="{5EC50D37-9B38-0D41-B6C6-2BFB7931BB83}" destId="{68D92517-BCD5-E446-94F8-C127FCA64470}" srcOrd="1" destOrd="0" presId="urn:microsoft.com/office/officeart/2005/8/layout/process3"/>
    <dgm:cxn modelId="{02AF19FA-995F-3B49-8577-791E9FDF995D}" type="presOf" srcId="{D3291F08-6416-4545-8A8C-9ED169222D51}" destId="{87F466D5-B049-E74D-8226-6FC4CFCD0572}" srcOrd="0" destOrd="0" presId="urn:microsoft.com/office/officeart/2005/8/layout/process3"/>
    <dgm:cxn modelId="{68B6D9C7-604C-584F-89AC-57FF38F5B161}" srcId="{FB30E00B-C96C-064F-AB1C-F01DD1976CF8}" destId="{D3291F08-6416-4545-8A8C-9ED169222D51}" srcOrd="0" destOrd="0" parTransId="{96243E48-F1CC-BC45-940D-6428D1448CDA}" sibTransId="{057F78A6-D3DA-F54D-946A-AD0FAB4C204F}"/>
    <dgm:cxn modelId="{320E7669-30DE-3741-8A0D-679A2E3931F7}" srcId="{FB30E00B-C96C-064F-AB1C-F01DD1976CF8}" destId="{6B4B1C5D-F050-F041-984C-B87026E4105D}" srcOrd="2" destOrd="0" parTransId="{CECD1779-F85A-C643-8E61-7310F4246A65}" sibTransId="{B64131C0-C51B-A249-95BE-832C931D9717}"/>
    <dgm:cxn modelId="{E283CCF5-2EC3-C348-9FB2-0E81A6BFC442}" srcId="{5EC50D37-9B38-0D41-B6C6-2BFB7931BB83}" destId="{07C92FAF-07EA-0D47-90B7-2CEBB7D50332}" srcOrd="2" destOrd="0" parTransId="{93374273-1D60-6E4D-A079-0252131ED7FD}" sibTransId="{848793D3-31DE-4049-9F14-4AD69A3F0A80}"/>
    <dgm:cxn modelId="{DECC9B92-F323-DE4C-8A11-F789992CB735}" srcId="{5EC50D37-9B38-0D41-B6C6-2BFB7931BB83}" destId="{13905635-0F66-3549-AF4B-3D2F3D63BA2D}" srcOrd="4" destOrd="0" parTransId="{113F3136-0AA7-0B45-9DE1-B6918A01A854}" sibTransId="{8888F70A-BDF9-9A40-AC9E-BEEC5836B785}"/>
    <dgm:cxn modelId="{E6C2CF00-FB0B-5446-8B34-040EFF96B4E4}" type="presOf" srcId="{3C3877E1-8113-FD4F-98E5-AE54EA6039A8}" destId="{C122F20C-3991-044F-AD57-692B72DD1F4D}" srcOrd="0" destOrd="0" presId="urn:microsoft.com/office/officeart/2005/8/layout/process3"/>
    <dgm:cxn modelId="{B20886C1-108C-E244-B1F6-9BF77F1952C3}" srcId="{3C3877E1-8113-FD4F-98E5-AE54EA6039A8}" destId="{5EC50D37-9B38-0D41-B6C6-2BFB7931BB83}" srcOrd="1" destOrd="0" parTransId="{C5C1A250-7AD5-2442-8C63-A81CBACD6FAE}" sibTransId="{F71212E9-8289-8849-A449-F8316C58F7FD}"/>
    <dgm:cxn modelId="{B3320368-8189-1C46-ABDF-4F28C97E4F5D}" srcId="{5EC50D37-9B38-0D41-B6C6-2BFB7931BB83}" destId="{462BAC61-A1B8-D046-9854-F8F08BA9CBAF}" srcOrd="1" destOrd="0" parTransId="{4A8A4E65-584D-C64A-85F5-96BB3A51C7D0}" sibTransId="{091CCCFD-201A-6840-B71B-890F7A7A73C1}"/>
    <dgm:cxn modelId="{C63F204D-83DD-6D4F-AC1D-5B61A4CEBC65}" type="presOf" srcId="{911D623C-60F2-0E43-B478-EDA5BB9B676B}" destId="{4D2912F6-B672-754A-BC0D-3E7E208A98E3}" srcOrd="0" destOrd="0" presId="urn:microsoft.com/office/officeart/2005/8/layout/process3"/>
    <dgm:cxn modelId="{078091DE-6665-A74E-B9D3-DD8D464F2B7E}" type="presOf" srcId="{5EC50D37-9B38-0D41-B6C6-2BFB7931BB83}" destId="{B056B5EB-7FF1-674D-BCC0-84895756A61F}" srcOrd="0" destOrd="0" presId="urn:microsoft.com/office/officeart/2005/8/layout/process3"/>
    <dgm:cxn modelId="{C00D73BA-BE7B-884C-ADFC-EF52A7E149E1}" type="presOf" srcId="{911D623C-60F2-0E43-B478-EDA5BB9B676B}" destId="{02064D97-C814-D447-ABC7-03A345EA9247}" srcOrd="1" destOrd="0" presId="urn:microsoft.com/office/officeart/2005/8/layout/process3"/>
    <dgm:cxn modelId="{0C74648F-A2D3-7C49-9590-8BC331D93212}" type="presOf" srcId="{FB30E00B-C96C-064F-AB1C-F01DD1976CF8}" destId="{5A6D2BE1-6934-1D4B-834F-1B0C46802768}" srcOrd="0" destOrd="0" presId="urn:microsoft.com/office/officeart/2005/8/layout/process3"/>
    <dgm:cxn modelId="{274FC0B4-648F-2744-8779-009F6CEACF60}" type="presParOf" srcId="{C122F20C-3991-044F-AD57-692B72DD1F4D}" destId="{1D456D6D-8CCB-234F-89B6-DE6E1D939335}" srcOrd="0" destOrd="0" presId="urn:microsoft.com/office/officeart/2005/8/layout/process3"/>
    <dgm:cxn modelId="{D51089E4-1080-204A-AA0B-6B77981D9B33}" type="presParOf" srcId="{1D456D6D-8CCB-234F-89B6-DE6E1D939335}" destId="{5A6D2BE1-6934-1D4B-834F-1B0C46802768}" srcOrd="0" destOrd="0" presId="urn:microsoft.com/office/officeart/2005/8/layout/process3"/>
    <dgm:cxn modelId="{BF89414D-AE6B-3C4A-93A6-CF0D64360A90}" type="presParOf" srcId="{1D456D6D-8CCB-234F-89B6-DE6E1D939335}" destId="{201F6E68-215E-6C44-9497-939A5A6DC3ED}" srcOrd="1" destOrd="0" presId="urn:microsoft.com/office/officeart/2005/8/layout/process3"/>
    <dgm:cxn modelId="{CDC5A937-8087-2141-9BE4-9FC35CECE7D2}" type="presParOf" srcId="{1D456D6D-8CCB-234F-89B6-DE6E1D939335}" destId="{87F466D5-B049-E74D-8226-6FC4CFCD0572}" srcOrd="2" destOrd="0" presId="urn:microsoft.com/office/officeart/2005/8/layout/process3"/>
    <dgm:cxn modelId="{3CB744B7-5CE8-5E4A-8384-372954EB8AB2}" type="presParOf" srcId="{C122F20C-3991-044F-AD57-692B72DD1F4D}" destId="{4D2912F6-B672-754A-BC0D-3E7E208A98E3}" srcOrd="1" destOrd="0" presId="urn:microsoft.com/office/officeart/2005/8/layout/process3"/>
    <dgm:cxn modelId="{65FD1E20-6C41-4347-8DA1-5EE3666E3FD4}" type="presParOf" srcId="{4D2912F6-B672-754A-BC0D-3E7E208A98E3}" destId="{02064D97-C814-D447-ABC7-03A345EA9247}" srcOrd="0" destOrd="0" presId="urn:microsoft.com/office/officeart/2005/8/layout/process3"/>
    <dgm:cxn modelId="{CF185BC3-3890-5941-AAA7-AECA43D67F4D}" type="presParOf" srcId="{C122F20C-3991-044F-AD57-692B72DD1F4D}" destId="{ADA68327-3BEF-BC4C-996D-9B8C26BAFBF4}" srcOrd="2" destOrd="0" presId="urn:microsoft.com/office/officeart/2005/8/layout/process3"/>
    <dgm:cxn modelId="{CABBD365-D74F-FB48-BE8D-A5DE66FDD738}" type="presParOf" srcId="{ADA68327-3BEF-BC4C-996D-9B8C26BAFBF4}" destId="{B056B5EB-7FF1-674D-BCC0-84895756A61F}" srcOrd="0" destOrd="0" presId="urn:microsoft.com/office/officeart/2005/8/layout/process3"/>
    <dgm:cxn modelId="{6FFAF24D-5ED8-CA42-9ABF-00EFA4C783A1}" type="presParOf" srcId="{ADA68327-3BEF-BC4C-996D-9B8C26BAFBF4}" destId="{68D92517-BCD5-E446-94F8-C127FCA64470}" srcOrd="1" destOrd="0" presId="urn:microsoft.com/office/officeart/2005/8/layout/process3"/>
    <dgm:cxn modelId="{379730DB-3385-F44D-A37C-3ED2825D28EE}" type="presParOf" srcId="{ADA68327-3BEF-BC4C-996D-9B8C26BAFBF4}" destId="{B2BC7B6A-27AF-7E48-925A-76C668FD047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2DA92F8-79AA-E743-A8A0-46C41BB31206}" type="doc">
      <dgm:prSet loTypeId="urn:microsoft.com/office/officeart/2005/8/layout/chevron2" loCatId="list" qsTypeId="urn:microsoft.com/office/officeart/2005/8/quickstyle/simple1#2" qsCatId="simple" csTypeId="urn:microsoft.com/office/officeart/2005/8/colors/colorful3#20" csCatId="colorful" phldr="1"/>
      <dgm:spPr/>
      <dgm:t>
        <a:bodyPr/>
        <a:lstStyle/>
        <a:p>
          <a:endParaRPr lang="tr-TR"/>
        </a:p>
      </dgm:t>
    </dgm:pt>
    <dgm:pt modelId="{3338F440-D706-5449-8E33-7153DECF34E7}">
      <dgm:prSet custT="1"/>
      <dgm:spPr/>
      <dgm:t>
        <a:bodyPr/>
        <a:lstStyle/>
        <a:p>
          <a:r>
            <a:rPr lang="tr-TR" sz="1200" b="1" dirty="0"/>
            <a:t>Transkript nedir?</a:t>
          </a:r>
          <a:endParaRPr lang="tr-TR" sz="1200" dirty="0"/>
        </a:p>
      </dgm:t>
    </dgm:pt>
    <dgm:pt modelId="{ADC7C6CB-3A9D-AE4D-94ED-63C37AEE6F4E}" type="parTrans" cxnId="{24FCF545-2F56-704B-A4D9-05133B8941D7}">
      <dgm:prSet/>
      <dgm:spPr/>
      <dgm:t>
        <a:bodyPr/>
        <a:lstStyle/>
        <a:p>
          <a:endParaRPr lang="tr-TR"/>
        </a:p>
      </dgm:t>
    </dgm:pt>
    <dgm:pt modelId="{EA6BD22D-51A5-A64D-A508-75644086AAC7}" type="sibTrans" cxnId="{24FCF545-2F56-704B-A4D9-05133B8941D7}">
      <dgm:prSet/>
      <dgm:spPr/>
      <dgm:t>
        <a:bodyPr/>
        <a:lstStyle/>
        <a:p>
          <a:endParaRPr lang="tr-TR"/>
        </a:p>
      </dgm:t>
    </dgm:pt>
    <dgm:pt modelId="{4064A484-3534-8948-986D-73CB38B1F6C1}">
      <dgm:prSet custT="1"/>
      <dgm:spPr/>
      <dgm:t>
        <a:bodyPr/>
        <a:lstStyle/>
        <a:p>
          <a:r>
            <a:rPr lang="tr-TR" sz="1200" b="1" dirty="0"/>
            <a:t>Harf Başarı Notu (HBN)</a:t>
          </a:r>
          <a:endParaRPr lang="tr-TR" sz="1200" dirty="0"/>
        </a:p>
      </dgm:t>
    </dgm:pt>
    <dgm:pt modelId="{E2D9CB85-5E19-5B4B-8E42-919AE73FA1D9}" type="parTrans" cxnId="{5185BAC1-221A-1242-A9A7-776CB4F2A2B7}">
      <dgm:prSet/>
      <dgm:spPr/>
      <dgm:t>
        <a:bodyPr/>
        <a:lstStyle/>
        <a:p>
          <a:endParaRPr lang="tr-TR"/>
        </a:p>
      </dgm:t>
    </dgm:pt>
    <dgm:pt modelId="{BDD5FA25-15A1-6240-9BBF-D46DEC211E9D}" type="sibTrans" cxnId="{5185BAC1-221A-1242-A9A7-776CB4F2A2B7}">
      <dgm:prSet/>
      <dgm:spPr/>
      <dgm:t>
        <a:bodyPr/>
        <a:lstStyle/>
        <a:p>
          <a:endParaRPr lang="tr-TR"/>
        </a:p>
      </dgm:t>
    </dgm:pt>
    <dgm:pt modelId="{C7F391F9-B2D5-8542-9CC1-B6EB581AE361}">
      <dgm:prSet custT="1"/>
      <dgm:spPr/>
      <dgm:t>
        <a:bodyPr/>
        <a:lstStyle/>
        <a:p>
          <a:r>
            <a:rPr lang="tr-TR" sz="1200" b="1" dirty="0"/>
            <a:t>Gri renkli satır neyi gösterir?</a:t>
          </a:r>
          <a:endParaRPr lang="tr-TR" sz="1200" dirty="0"/>
        </a:p>
      </dgm:t>
    </dgm:pt>
    <dgm:pt modelId="{76D050C0-1D2D-534B-BD35-2C77567BC15B}" type="parTrans" cxnId="{4D53F865-7A6D-1746-BE1A-7D28CD6474B1}">
      <dgm:prSet/>
      <dgm:spPr/>
      <dgm:t>
        <a:bodyPr/>
        <a:lstStyle/>
        <a:p>
          <a:endParaRPr lang="tr-TR"/>
        </a:p>
      </dgm:t>
    </dgm:pt>
    <dgm:pt modelId="{9A5CA710-A3EE-414C-BCAD-19D5B02048FB}" type="sibTrans" cxnId="{4D53F865-7A6D-1746-BE1A-7D28CD6474B1}">
      <dgm:prSet/>
      <dgm:spPr/>
      <dgm:t>
        <a:bodyPr/>
        <a:lstStyle/>
        <a:p>
          <a:endParaRPr lang="tr-TR"/>
        </a:p>
      </dgm:t>
    </dgm:pt>
    <dgm:pt modelId="{1BA4EFC6-DF86-6C40-8DDB-7C36F3026D1F}">
      <dgm:prSet custT="1"/>
      <dgm:spPr/>
      <dgm:t>
        <a:bodyPr/>
        <a:lstStyle/>
        <a:p>
          <a:r>
            <a:rPr lang="tr-TR" sz="1200" b="1" dirty="0"/>
            <a:t>YNO – Yarıyıl Not Ortalaması</a:t>
          </a:r>
          <a:endParaRPr lang="tr-TR" sz="1200" dirty="0"/>
        </a:p>
      </dgm:t>
    </dgm:pt>
    <dgm:pt modelId="{7EA20046-A2BE-104E-A0F0-7E0631716940}" type="parTrans" cxnId="{6E4670C8-1973-A74A-9296-8546B3226C19}">
      <dgm:prSet/>
      <dgm:spPr/>
      <dgm:t>
        <a:bodyPr/>
        <a:lstStyle/>
        <a:p>
          <a:endParaRPr lang="tr-TR"/>
        </a:p>
      </dgm:t>
    </dgm:pt>
    <dgm:pt modelId="{64F7A33F-9795-424C-AB5C-098C8259CBD4}" type="sibTrans" cxnId="{6E4670C8-1973-A74A-9296-8546B3226C19}">
      <dgm:prSet/>
      <dgm:spPr/>
      <dgm:t>
        <a:bodyPr/>
        <a:lstStyle/>
        <a:p>
          <a:endParaRPr lang="tr-TR"/>
        </a:p>
      </dgm:t>
    </dgm:pt>
    <dgm:pt modelId="{C35F314C-EE88-394E-8330-D7E52C310678}">
      <dgm:prSet custT="1"/>
      <dgm:spPr/>
      <dgm:t>
        <a:bodyPr/>
        <a:lstStyle/>
        <a:p>
          <a:r>
            <a:rPr lang="tr-TR" sz="1200" b="1" dirty="0"/>
            <a:t>GNO – Genel Not Ortalaması</a:t>
          </a:r>
          <a:endParaRPr lang="tr-TR" sz="1200" dirty="0"/>
        </a:p>
      </dgm:t>
    </dgm:pt>
    <dgm:pt modelId="{29AAA8A4-C28B-4942-ADEB-81C13D684CB9}" type="parTrans" cxnId="{4ED27040-4613-4B4B-BEC9-E1EFBC99DBDD}">
      <dgm:prSet/>
      <dgm:spPr/>
      <dgm:t>
        <a:bodyPr/>
        <a:lstStyle/>
        <a:p>
          <a:endParaRPr lang="tr-TR"/>
        </a:p>
      </dgm:t>
    </dgm:pt>
    <dgm:pt modelId="{98A2983C-D934-CC43-AC85-925432878427}" type="sibTrans" cxnId="{4ED27040-4613-4B4B-BEC9-E1EFBC99DBDD}">
      <dgm:prSet/>
      <dgm:spPr/>
      <dgm:t>
        <a:bodyPr/>
        <a:lstStyle/>
        <a:p>
          <a:endParaRPr lang="tr-TR"/>
        </a:p>
      </dgm:t>
    </dgm:pt>
    <dgm:pt modelId="{DA54D650-2BAD-714B-B2C6-A0961195BDFB}">
      <dgm:prSet custT="1"/>
      <dgm:spPr/>
      <dgm:t>
        <a:bodyPr/>
        <a:lstStyle/>
        <a:p>
          <a:r>
            <a:rPr lang="tr-TR" sz="1400" dirty="0"/>
            <a:t>Transkript; öğrencinin aldığı dersleri, derslerin kredi ve AKTS bilgilerini, harf notlarını ve akademik ortalamalarını gösteren not dökümüdür.</a:t>
          </a:r>
        </a:p>
      </dgm:t>
    </dgm:pt>
    <dgm:pt modelId="{F0F111D0-AF6D-5243-905F-43241373BD1B}" type="parTrans" cxnId="{EF38F454-D073-0348-95A0-258A5D45ED62}">
      <dgm:prSet/>
      <dgm:spPr/>
      <dgm:t>
        <a:bodyPr/>
        <a:lstStyle/>
        <a:p>
          <a:endParaRPr lang="tr-TR"/>
        </a:p>
      </dgm:t>
    </dgm:pt>
    <dgm:pt modelId="{0EBA3AE0-D894-8149-8C20-F1158A836426}" type="sibTrans" cxnId="{EF38F454-D073-0348-95A0-258A5D45ED62}">
      <dgm:prSet/>
      <dgm:spPr/>
      <dgm:t>
        <a:bodyPr/>
        <a:lstStyle/>
        <a:p>
          <a:endParaRPr lang="tr-TR"/>
        </a:p>
      </dgm:t>
    </dgm:pt>
    <dgm:pt modelId="{7DAECE8A-31FC-0E4C-AFE8-7B23593E4747}">
      <dgm:prSet custT="1"/>
      <dgm:spPr/>
      <dgm:t>
        <a:bodyPr/>
        <a:lstStyle/>
        <a:p>
          <a:r>
            <a:rPr lang="tr-TR" sz="1400" dirty="0"/>
            <a:t>Her dersin karşısında öğrencinin o dersten aldığı </a:t>
          </a:r>
          <a:r>
            <a:rPr lang="tr-TR" sz="1400" b="1" dirty="0"/>
            <a:t>AA, BA, BB, CB, CC, DC, DD, FD veya FF</a:t>
          </a:r>
          <a:r>
            <a:rPr lang="tr-TR" sz="1400" dirty="0"/>
            <a:t> harf notu yer alır.</a:t>
          </a:r>
        </a:p>
      </dgm:t>
    </dgm:pt>
    <dgm:pt modelId="{383FD6DB-EF56-C346-A7D4-FCE4EFB6D2C2}" type="parTrans" cxnId="{158856D0-96D6-A840-8C57-26E06871E785}">
      <dgm:prSet/>
      <dgm:spPr/>
      <dgm:t>
        <a:bodyPr/>
        <a:lstStyle/>
        <a:p>
          <a:endParaRPr lang="tr-TR"/>
        </a:p>
      </dgm:t>
    </dgm:pt>
    <dgm:pt modelId="{A4AE6BEE-E1B9-5D47-8128-F8A03EE622ED}" type="sibTrans" cxnId="{158856D0-96D6-A840-8C57-26E06871E785}">
      <dgm:prSet/>
      <dgm:spPr/>
      <dgm:t>
        <a:bodyPr/>
        <a:lstStyle/>
        <a:p>
          <a:endParaRPr lang="tr-TR"/>
        </a:p>
      </dgm:t>
    </dgm:pt>
    <dgm:pt modelId="{157E2246-8833-4F43-BE37-CB6B1A1B1E7A}">
      <dgm:prSet custT="1"/>
      <dgm:spPr/>
      <dgm:t>
        <a:bodyPr/>
        <a:lstStyle/>
        <a:p>
          <a:r>
            <a:rPr lang="tr-TR" sz="1400" b="0" dirty="0"/>
            <a:t>Gri renkle gösterilen dersten öğrenci başarısız olmuştur.</a:t>
          </a:r>
        </a:p>
      </dgm:t>
    </dgm:pt>
    <dgm:pt modelId="{44CCA24A-E00E-6745-B749-4E15C29ED13D}" type="parTrans" cxnId="{849163CE-57A5-AF40-A680-B7284346D86C}">
      <dgm:prSet/>
      <dgm:spPr/>
      <dgm:t>
        <a:bodyPr/>
        <a:lstStyle/>
        <a:p>
          <a:endParaRPr lang="tr-TR"/>
        </a:p>
      </dgm:t>
    </dgm:pt>
    <dgm:pt modelId="{FE55D68A-C772-3047-92FA-4574BAA798D8}" type="sibTrans" cxnId="{849163CE-57A5-AF40-A680-B7284346D86C}">
      <dgm:prSet/>
      <dgm:spPr/>
      <dgm:t>
        <a:bodyPr/>
        <a:lstStyle/>
        <a:p>
          <a:endParaRPr lang="tr-TR"/>
        </a:p>
      </dgm:t>
    </dgm:pt>
    <dgm:pt modelId="{BBE8E7E6-525A-0C42-96EC-0CD205738CB2}">
      <dgm:prSet custT="1"/>
      <dgm:spPr/>
      <dgm:t>
        <a:bodyPr/>
        <a:lstStyle/>
        <a:p>
          <a:r>
            <a:rPr lang="tr-TR" sz="1400" dirty="0"/>
            <a:t>Öğrencinin yalnızca ilgili yarıyılda aldığı derslere göre hesaplanan dönemlik not ortalamasıdır.</a:t>
          </a:r>
        </a:p>
      </dgm:t>
    </dgm:pt>
    <dgm:pt modelId="{B2BAC414-EAB0-FC4A-8D96-874D8958B9E7}" type="parTrans" cxnId="{7AD60BB4-7969-3A48-A97F-E980D5849D6B}">
      <dgm:prSet/>
      <dgm:spPr/>
      <dgm:t>
        <a:bodyPr/>
        <a:lstStyle/>
        <a:p>
          <a:endParaRPr lang="tr-TR"/>
        </a:p>
      </dgm:t>
    </dgm:pt>
    <dgm:pt modelId="{76312F70-9BF3-824C-9725-C9068B517ABB}" type="sibTrans" cxnId="{7AD60BB4-7969-3A48-A97F-E980D5849D6B}">
      <dgm:prSet/>
      <dgm:spPr/>
      <dgm:t>
        <a:bodyPr/>
        <a:lstStyle/>
        <a:p>
          <a:endParaRPr lang="tr-TR"/>
        </a:p>
      </dgm:t>
    </dgm:pt>
    <dgm:pt modelId="{7CDA7158-9F7B-4F4A-B279-28FDDA8C7C28}">
      <dgm:prSet custT="1"/>
      <dgm:spPr/>
      <dgm:t>
        <a:bodyPr/>
        <a:lstStyle/>
        <a:p>
          <a:r>
            <a:rPr lang="tr-TR" sz="1400" dirty="0"/>
            <a:t>Öğrencinin tamamladığı bütün yarıyıllardaki dersleri dikkate alınarak hesaplanan birikimli not ortalamasıdır.</a:t>
          </a:r>
        </a:p>
      </dgm:t>
    </dgm:pt>
    <dgm:pt modelId="{501C0EAC-ED67-194A-99A9-C0CAAA154A0E}" type="parTrans" cxnId="{F406C655-6D8C-C344-8E60-4E0AB761512F}">
      <dgm:prSet/>
      <dgm:spPr/>
      <dgm:t>
        <a:bodyPr/>
        <a:lstStyle/>
        <a:p>
          <a:endParaRPr lang="tr-TR"/>
        </a:p>
      </dgm:t>
    </dgm:pt>
    <dgm:pt modelId="{CA78336F-FDD9-714F-8B47-8260FEFBB3B8}" type="sibTrans" cxnId="{F406C655-6D8C-C344-8E60-4E0AB761512F}">
      <dgm:prSet/>
      <dgm:spPr/>
      <dgm:t>
        <a:bodyPr/>
        <a:lstStyle/>
        <a:p>
          <a:endParaRPr lang="tr-TR"/>
        </a:p>
      </dgm:t>
    </dgm:pt>
    <dgm:pt modelId="{2FF268CC-4E3B-4744-B55C-AFA6A08D669C}" type="pres">
      <dgm:prSet presAssocID="{C2DA92F8-79AA-E743-A8A0-46C41BB31206}" presName="linearFlow" presStyleCnt="0">
        <dgm:presLayoutVars>
          <dgm:dir/>
          <dgm:animLvl val="lvl"/>
          <dgm:resizeHandles val="exact"/>
        </dgm:presLayoutVars>
      </dgm:prSet>
      <dgm:spPr/>
      <dgm:t>
        <a:bodyPr/>
        <a:lstStyle/>
        <a:p>
          <a:endParaRPr lang="tr-TR"/>
        </a:p>
      </dgm:t>
    </dgm:pt>
    <dgm:pt modelId="{A20898A5-4A29-A443-B209-71B483454BA7}" type="pres">
      <dgm:prSet presAssocID="{3338F440-D706-5449-8E33-7153DECF34E7}" presName="composite" presStyleCnt="0"/>
      <dgm:spPr/>
    </dgm:pt>
    <dgm:pt modelId="{9D312440-22BC-F243-9152-054C1D2397C7}" type="pres">
      <dgm:prSet presAssocID="{3338F440-D706-5449-8E33-7153DECF34E7}" presName="parentText" presStyleLbl="alignNode1" presStyleIdx="0" presStyleCnt="5">
        <dgm:presLayoutVars>
          <dgm:chMax val="1"/>
          <dgm:bulletEnabled val="1"/>
        </dgm:presLayoutVars>
      </dgm:prSet>
      <dgm:spPr/>
      <dgm:t>
        <a:bodyPr/>
        <a:lstStyle/>
        <a:p>
          <a:endParaRPr lang="tr-TR"/>
        </a:p>
      </dgm:t>
    </dgm:pt>
    <dgm:pt modelId="{DDAD2DCD-EA4D-0946-BBCE-8EB933F15894}" type="pres">
      <dgm:prSet presAssocID="{3338F440-D706-5449-8E33-7153DECF34E7}" presName="descendantText" presStyleLbl="alignAcc1" presStyleIdx="0" presStyleCnt="5">
        <dgm:presLayoutVars>
          <dgm:bulletEnabled val="1"/>
        </dgm:presLayoutVars>
      </dgm:prSet>
      <dgm:spPr/>
      <dgm:t>
        <a:bodyPr/>
        <a:lstStyle/>
        <a:p>
          <a:endParaRPr lang="tr-TR"/>
        </a:p>
      </dgm:t>
    </dgm:pt>
    <dgm:pt modelId="{459AB26B-469B-4C47-A916-981F8B080964}" type="pres">
      <dgm:prSet presAssocID="{EA6BD22D-51A5-A64D-A508-75644086AAC7}" presName="sp" presStyleCnt="0"/>
      <dgm:spPr/>
    </dgm:pt>
    <dgm:pt modelId="{D79D27D1-A675-7C40-BC2A-D1D37396ECA8}" type="pres">
      <dgm:prSet presAssocID="{4064A484-3534-8948-986D-73CB38B1F6C1}" presName="composite" presStyleCnt="0"/>
      <dgm:spPr/>
    </dgm:pt>
    <dgm:pt modelId="{4FD83C9D-6CED-354C-9EDB-8C28278DEAC3}" type="pres">
      <dgm:prSet presAssocID="{4064A484-3534-8948-986D-73CB38B1F6C1}" presName="parentText" presStyleLbl="alignNode1" presStyleIdx="1" presStyleCnt="5">
        <dgm:presLayoutVars>
          <dgm:chMax val="1"/>
          <dgm:bulletEnabled val="1"/>
        </dgm:presLayoutVars>
      </dgm:prSet>
      <dgm:spPr/>
      <dgm:t>
        <a:bodyPr/>
        <a:lstStyle/>
        <a:p>
          <a:endParaRPr lang="tr-TR"/>
        </a:p>
      </dgm:t>
    </dgm:pt>
    <dgm:pt modelId="{17BD307D-6C4A-EA4E-8F92-9DB3E7E27518}" type="pres">
      <dgm:prSet presAssocID="{4064A484-3534-8948-986D-73CB38B1F6C1}" presName="descendantText" presStyleLbl="alignAcc1" presStyleIdx="1" presStyleCnt="5">
        <dgm:presLayoutVars>
          <dgm:bulletEnabled val="1"/>
        </dgm:presLayoutVars>
      </dgm:prSet>
      <dgm:spPr/>
      <dgm:t>
        <a:bodyPr/>
        <a:lstStyle/>
        <a:p>
          <a:endParaRPr lang="tr-TR"/>
        </a:p>
      </dgm:t>
    </dgm:pt>
    <dgm:pt modelId="{4B87E4C9-D2E9-4F48-9791-C6431CE495AD}" type="pres">
      <dgm:prSet presAssocID="{BDD5FA25-15A1-6240-9BBF-D46DEC211E9D}" presName="sp" presStyleCnt="0"/>
      <dgm:spPr/>
    </dgm:pt>
    <dgm:pt modelId="{DFD0B2BD-EF38-EC4A-B798-56A36693A044}" type="pres">
      <dgm:prSet presAssocID="{C7F391F9-B2D5-8542-9CC1-B6EB581AE361}" presName="composite" presStyleCnt="0"/>
      <dgm:spPr/>
    </dgm:pt>
    <dgm:pt modelId="{7A52AA7B-6058-934A-881B-AC3C8BC7C656}" type="pres">
      <dgm:prSet presAssocID="{C7F391F9-B2D5-8542-9CC1-B6EB581AE361}" presName="parentText" presStyleLbl="alignNode1" presStyleIdx="2" presStyleCnt="5">
        <dgm:presLayoutVars>
          <dgm:chMax val="1"/>
          <dgm:bulletEnabled val="1"/>
        </dgm:presLayoutVars>
      </dgm:prSet>
      <dgm:spPr/>
      <dgm:t>
        <a:bodyPr/>
        <a:lstStyle/>
        <a:p>
          <a:endParaRPr lang="tr-TR"/>
        </a:p>
      </dgm:t>
    </dgm:pt>
    <dgm:pt modelId="{AAA0BF50-24B7-764A-A508-BAFAF4EEF2FD}" type="pres">
      <dgm:prSet presAssocID="{C7F391F9-B2D5-8542-9CC1-B6EB581AE361}" presName="descendantText" presStyleLbl="alignAcc1" presStyleIdx="2" presStyleCnt="5">
        <dgm:presLayoutVars>
          <dgm:bulletEnabled val="1"/>
        </dgm:presLayoutVars>
      </dgm:prSet>
      <dgm:spPr/>
      <dgm:t>
        <a:bodyPr/>
        <a:lstStyle/>
        <a:p>
          <a:endParaRPr lang="tr-TR"/>
        </a:p>
      </dgm:t>
    </dgm:pt>
    <dgm:pt modelId="{04F7600F-C6EE-A342-B15B-C0ACFCFDD029}" type="pres">
      <dgm:prSet presAssocID="{9A5CA710-A3EE-414C-BCAD-19D5B02048FB}" presName="sp" presStyleCnt="0"/>
      <dgm:spPr/>
    </dgm:pt>
    <dgm:pt modelId="{4767ACD7-941B-CF4C-8B63-9DC08E07A558}" type="pres">
      <dgm:prSet presAssocID="{1BA4EFC6-DF86-6C40-8DDB-7C36F3026D1F}" presName="composite" presStyleCnt="0"/>
      <dgm:spPr/>
    </dgm:pt>
    <dgm:pt modelId="{82D5E2E8-C7B4-4D41-9D4B-A86C2C5ED2CA}" type="pres">
      <dgm:prSet presAssocID="{1BA4EFC6-DF86-6C40-8DDB-7C36F3026D1F}" presName="parentText" presStyleLbl="alignNode1" presStyleIdx="3" presStyleCnt="5">
        <dgm:presLayoutVars>
          <dgm:chMax val="1"/>
          <dgm:bulletEnabled val="1"/>
        </dgm:presLayoutVars>
      </dgm:prSet>
      <dgm:spPr/>
      <dgm:t>
        <a:bodyPr/>
        <a:lstStyle/>
        <a:p>
          <a:endParaRPr lang="tr-TR"/>
        </a:p>
      </dgm:t>
    </dgm:pt>
    <dgm:pt modelId="{1409B23A-531F-3246-9AA2-127671F83995}" type="pres">
      <dgm:prSet presAssocID="{1BA4EFC6-DF86-6C40-8DDB-7C36F3026D1F}" presName="descendantText" presStyleLbl="alignAcc1" presStyleIdx="3" presStyleCnt="5">
        <dgm:presLayoutVars>
          <dgm:bulletEnabled val="1"/>
        </dgm:presLayoutVars>
      </dgm:prSet>
      <dgm:spPr/>
      <dgm:t>
        <a:bodyPr/>
        <a:lstStyle/>
        <a:p>
          <a:endParaRPr lang="tr-TR"/>
        </a:p>
      </dgm:t>
    </dgm:pt>
    <dgm:pt modelId="{E047C4B5-3207-1548-A9C3-C5CC6F668100}" type="pres">
      <dgm:prSet presAssocID="{64F7A33F-9795-424C-AB5C-098C8259CBD4}" presName="sp" presStyleCnt="0"/>
      <dgm:spPr/>
    </dgm:pt>
    <dgm:pt modelId="{7D25CC6D-ED87-414C-96AF-065D9B7FF063}" type="pres">
      <dgm:prSet presAssocID="{C35F314C-EE88-394E-8330-D7E52C310678}" presName="composite" presStyleCnt="0"/>
      <dgm:spPr/>
    </dgm:pt>
    <dgm:pt modelId="{010104FF-1AC8-4640-AB2D-CFCE32B923FC}" type="pres">
      <dgm:prSet presAssocID="{C35F314C-EE88-394E-8330-D7E52C310678}" presName="parentText" presStyleLbl="alignNode1" presStyleIdx="4" presStyleCnt="5">
        <dgm:presLayoutVars>
          <dgm:chMax val="1"/>
          <dgm:bulletEnabled val="1"/>
        </dgm:presLayoutVars>
      </dgm:prSet>
      <dgm:spPr/>
      <dgm:t>
        <a:bodyPr/>
        <a:lstStyle/>
        <a:p>
          <a:endParaRPr lang="tr-TR"/>
        </a:p>
      </dgm:t>
    </dgm:pt>
    <dgm:pt modelId="{7EC34F53-739E-8B43-A3FA-7A78A886AD30}" type="pres">
      <dgm:prSet presAssocID="{C35F314C-EE88-394E-8330-D7E52C310678}" presName="descendantText" presStyleLbl="alignAcc1" presStyleIdx="4" presStyleCnt="5">
        <dgm:presLayoutVars>
          <dgm:bulletEnabled val="1"/>
        </dgm:presLayoutVars>
      </dgm:prSet>
      <dgm:spPr/>
      <dgm:t>
        <a:bodyPr/>
        <a:lstStyle/>
        <a:p>
          <a:endParaRPr lang="tr-TR"/>
        </a:p>
      </dgm:t>
    </dgm:pt>
  </dgm:ptLst>
  <dgm:cxnLst>
    <dgm:cxn modelId="{4D53F865-7A6D-1746-BE1A-7D28CD6474B1}" srcId="{C2DA92F8-79AA-E743-A8A0-46C41BB31206}" destId="{C7F391F9-B2D5-8542-9CC1-B6EB581AE361}" srcOrd="2" destOrd="0" parTransId="{76D050C0-1D2D-534B-BD35-2C77567BC15B}" sibTransId="{9A5CA710-A3EE-414C-BCAD-19D5B02048FB}"/>
    <dgm:cxn modelId="{962B9496-0ADF-8D48-A321-DDB1A73D9840}" type="presOf" srcId="{BBE8E7E6-525A-0C42-96EC-0CD205738CB2}" destId="{1409B23A-531F-3246-9AA2-127671F83995}" srcOrd="0" destOrd="0" presId="urn:microsoft.com/office/officeart/2005/8/layout/chevron2"/>
    <dgm:cxn modelId="{6B51F541-E2C3-CC4D-B706-C05CF07F72EB}" type="presOf" srcId="{3338F440-D706-5449-8E33-7153DECF34E7}" destId="{9D312440-22BC-F243-9152-054C1D2397C7}" srcOrd="0" destOrd="0" presId="urn:microsoft.com/office/officeart/2005/8/layout/chevron2"/>
    <dgm:cxn modelId="{125A6492-A49D-A140-B983-E61DEC510085}" type="presOf" srcId="{7DAECE8A-31FC-0E4C-AFE8-7B23593E4747}" destId="{17BD307D-6C4A-EA4E-8F92-9DB3E7E27518}" srcOrd="0" destOrd="0" presId="urn:microsoft.com/office/officeart/2005/8/layout/chevron2"/>
    <dgm:cxn modelId="{54D0AB9A-6BF0-9F47-A44E-55BADB60656D}" type="presOf" srcId="{4064A484-3534-8948-986D-73CB38B1F6C1}" destId="{4FD83C9D-6CED-354C-9EDB-8C28278DEAC3}" srcOrd="0" destOrd="0" presId="urn:microsoft.com/office/officeart/2005/8/layout/chevron2"/>
    <dgm:cxn modelId="{5185BAC1-221A-1242-A9A7-776CB4F2A2B7}" srcId="{C2DA92F8-79AA-E743-A8A0-46C41BB31206}" destId="{4064A484-3534-8948-986D-73CB38B1F6C1}" srcOrd="1" destOrd="0" parTransId="{E2D9CB85-5E19-5B4B-8E42-919AE73FA1D9}" sibTransId="{BDD5FA25-15A1-6240-9BBF-D46DEC211E9D}"/>
    <dgm:cxn modelId="{A04091D1-328A-2D4C-944E-D2B08E008BC3}" type="presOf" srcId="{C7F391F9-B2D5-8542-9CC1-B6EB581AE361}" destId="{7A52AA7B-6058-934A-881B-AC3C8BC7C656}" srcOrd="0" destOrd="0" presId="urn:microsoft.com/office/officeart/2005/8/layout/chevron2"/>
    <dgm:cxn modelId="{124BBCB8-AE82-454A-B540-5D14D57017D7}" type="presOf" srcId="{157E2246-8833-4F43-BE37-CB6B1A1B1E7A}" destId="{AAA0BF50-24B7-764A-A508-BAFAF4EEF2FD}" srcOrd="0" destOrd="0" presId="urn:microsoft.com/office/officeart/2005/8/layout/chevron2"/>
    <dgm:cxn modelId="{4ED27040-4613-4B4B-BEC9-E1EFBC99DBDD}" srcId="{C2DA92F8-79AA-E743-A8A0-46C41BB31206}" destId="{C35F314C-EE88-394E-8330-D7E52C310678}" srcOrd="4" destOrd="0" parTransId="{29AAA8A4-C28B-4942-ADEB-81C13D684CB9}" sibTransId="{98A2983C-D934-CC43-AC85-925432878427}"/>
    <dgm:cxn modelId="{24FCF545-2F56-704B-A4D9-05133B8941D7}" srcId="{C2DA92F8-79AA-E743-A8A0-46C41BB31206}" destId="{3338F440-D706-5449-8E33-7153DECF34E7}" srcOrd="0" destOrd="0" parTransId="{ADC7C6CB-3A9D-AE4D-94ED-63C37AEE6F4E}" sibTransId="{EA6BD22D-51A5-A64D-A508-75644086AAC7}"/>
    <dgm:cxn modelId="{6E4670C8-1973-A74A-9296-8546B3226C19}" srcId="{C2DA92F8-79AA-E743-A8A0-46C41BB31206}" destId="{1BA4EFC6-DF86-6C40-8DDB-7C36F3026D1F}" srcOrd="3" destOrd="0" parTransId="{7EA20046-A2BE-104E-A0F0-7E0631716940}" sibTransId="{64F7A33F-9795-424C-AB5C-098C8259CBD4}"/>
    <dgm:cxn modelId="{8B06E853-8883-1C4E-9018-C1A1D371AD4A}" type="presOf" srcId="{7CDA7158-9F7B-4F4A-B279-28FDDA8C7C28}" destId="{7EC34F53-739E-8B43-A3FA-7A78A886AD30}" srcOrd="0" destOrd="0" presId="urn:microsoft.com/office/officeart/2005/8/layout/chevron2"/>
    <dgm:cxn modelId="{EF38F454-D073-0348-95A0-258A5D45ED62}" srcId="{3338F440-D706-5449-8E33-7153DECF34E7}" destId="{DA54D650-2BAD-714B-B2C6-A0961195BDFB}" srcOrd="0" destOrd="0" parTransId="{F0F111D0-AF6D-5243-905F-43241373BD1B}" sibTransId="{0EBA3AE0-D894-8149-8C20-F1158A836426}"/>
    <dgm:cxn modelId="{082DD8EC-24C7-9C4D-92BE-B56C465417E0}" type="presOf" srcId="{DA54D650-2BAD-714B-B2C6-A0961195BDFB}" destId="{DDAD2DCD-EA4D-0946-BBCE-8EB933F15894}" srcOrd="0" destOrd="0" presId="urn:microsoft.com/office/officeart/2005/8/layout/chevron2"/>
    <dgm:cxn modelId="{201BF80C-19C0-7641-877A-AC3B17BA4106}" type="presOf" srcId="{C35F314C-EE88-394E-8330-D7E52C310678}" destId="{010104FF-1AC8-4640-AB2D-CFCE32B923FC}" srcOrd="0" destOrd="0" presId="urn:microsoft.com/office/officeart/2005/8/layout/chevron2"/>
    <dgm:cxn modelId="{F406C655-6D8C-C344-8E60-4E0AB761512F}" srcId="{C35F314C-EE88-394E-8330-D7E52C310678}" destId="{7CDA7158-9F7B-4F4A-B279-28FDDA8C7C28}" srcOrd="0" destOrd="0" parTransId="{501C0EAC-ED67-194A-99A9-C0CAAA154A0E}" sibTransId="{CA78336F-FDD9-714F-8B47-8260FEFBB3B8}"/>
    <dgm:cxn modelId="{11F09AF2-2113-C844-AF93-6E938F7D4065}" type="presOf" srcId="{1BA4EFC6-DF86-6C40-8DDB-7C36F3026D1F}" destId="{82D5E2E8-C7B4-4D41-9D4B-A86C2C5ED2CA}" srcOrd="0" destOrd="0" presId="urn:microsoft.com/office/officeart/2005/8/layout/chevron2"/>
    <dgm:cxn modelId="{849163CE-57A5-AF40-A680-B7284346D86C}" srcId="{C7F391F9-B2D5-8542-9CC1-B6EB581AE361}" destId="{157E2246-8833-4F43-BE37-CB6B1A1B1E7A}" srcOrd="0" destOrd="0" parTransId="{44CCA24A-E00E-6745-B749-4E15C29ED13D}" sibTransId="{FE55D68A-C772-3047-92FA-4574BAA798D8}"/>
    <dgm:cxn modelId="{7E5806BA-10AA-BA46-AA69-5ED97C754013}" type="presOf" srcId="{C2DA92F8-79AA-E743-A8A0-46C41BB31206}" destId="{2FF268CC-4E3B-4744-B55C-AFA6A08D669C}" srcOrd="0" destOrd="0" presId="urn:microsoft.com/office/officeart/2005/8/layout/chevron2"/>
    <dgm:cxn modelId="{7AD60BB4-7969-3A48-A97F-E980D5849D6B}" srcId="{1BA4EFC6-DF86-6C40-8DDB-7C36F3026D1F}" destId="{BBE8E7E6-525A-0C42-96EC-0CD205738CB2}" srcOrd="0" destOrd="0" parTransId="{B2BAC414-EAB0-FC4A-8D96-874D8958B9E7}" sibTransId="{76312F70-9BF3-824C-9725-C9068B517ABB}"/>
    <dgm:cxn modelId="{158856D0-96D6-A840-8C57-26E06871E785}" srcId="{4064A484-3534-8948-986D-73CB38B1F6C1}" destId="{7DAECE8A-31FC-0E4C-AFE8-7B23593E4747}" srcOrd="0" destOrd="0" parTransId="{383FD6DB-EF56-C346-A7D4-FCE4EFB6D2C2}" sibTransId="{A4AE6BEE-E1B9-5D47-8128-F8A03EE622ED}"/>
    <dgm:cxn modelId="{6484BB63-2C4E-BC48-8D76-081E8F72FDFB}" type="presParOf" srcId="{2FF268CC-4E3B-4744-B55C-AFA6A08D669C}" destId="{A20898A5-4A29-A443-B209-71B483454BA7}" srcOrd="0" destOrd="0" presId="urn:microsoft.com/office/officeart/2005/8/layout/chevron2"/>
    <dgm:cxn modelId="{2A294815-9646-9E4C-AD16-DDB7DF93D13B}" type="presParOf" srcId="{A20898A5-4A29-A443-B209-71B483454BA7}" destId="{9D312440-22BC-F243-9152-054C1D2397C7}" srcOrd="0" destOrd="0" presId="urn:microsoft.com/office/officeart/2005/8/layout/chevron2"/>
    <dgm:cxn modelId="{B2416615-F741-0E41-8C50-61A5B51467F6}" type="presParOf" srcId="{A20898A5-4A29-A443-B209-71B483454BA7}" destId="{DDAD2DCD-EA4D-0946-BBCE-8EB933F15894}" srcOrd="1" destOrd="0" presId="urn:microsoft.com/office/officeart/2005/8/layout/chevron2"/>
    <dgm:cxn modelId="{E227EC20-6048-6B4C-83C8-829FD870EB74}" type="presParOf" srcId="{2FF268CC-4E3B-4744-B55C-AFA6A08D669C}" destId="{459AB26B-469B-4C47-A916-981F8B080964}" srcOrd="1" destOrd="0" presId="urn:microsoft.com/office/officeart/2005/8/layout/chevron2"/>
    <dgm:cxn modelId="{F8E54887-780B-894F-9F6B-A08B56B91DDB}" type="presParOf" srcId="{2FF268CC-4E3B-4744-B55C-AFA6A08D669C}" destId="{D79D27D1-A675-7C40-BC2A-D1D37396ECA8}" srcOrd="2" destOrd="0" presId="urn:microsoft.com/office/officeart/2005/8/layout/chevron2"/>
    <dgm:cxn modelId="{BEFCB1B9-A9DF-6B42-AEF2-B2F8EDCF2307}" type="presParOf" srcId="{D79D27D1-A675-7C40-BC2A-D1D37396ECA8}" destId="{4FD83C9D-6CED-354C-9EDB-8C28278DEAC3}" srcOrd="0" destOrd="0" presId="urn:microsoft.com/office/officeart/2005/8/layout/chevron2"/>
    <dgm:cxn modelId="{3D381514-DC8D-A041-8C64-21B4C6C351FE}" type="presParOf" srcId="{D79D27D1-A675-7C40-BC2A-D1D37396ECA8}" destId="{17BD307D-6C4A-EA4E-8F92-9DB3E7E27518}" srcOrd="1" destOrd="0" presId="urn:microsoft.com/office/officeart/2005/8/layout/chevron2"/>
    <dgm:cxn modelId="{055C90A1-A2C3-2C4D-A775-2C5C7D777106}" type="presParOf" srcId="{2FF268CC-4E3B-4744-B55C-AFA6A08D669C}" destId="{4B87E4C9-D2E9-4F48-9791-C6431CE495AD}" srcOrd="3" destOrd="0" presId="urn:microsoft.com/office/officeart/2005/8/layout/chevron2"/>
    <dgm:cxn modelId="{E56ACE3F-9C58-6F47-9296-3F4CF0E2F7D4}" type="presParOf" srcId="{2FF268CC-4E3B-4744-B55C-AFA6A08D669C}" destId="{DFD0B2BD-EF38-EC4A-B798-56A36693A044}" srcOrd="4" destOrd="0" presId="urn:microsoft.com/office/officeart/2005/8/layout/chevron2"/>
    <dgm:cxn modelId="{258A9B85-9A7C-E643-B299-D101C4EC5FC0}" type="presParOf" srcId="{DFD0B2BD-EF38-EC4A-B798-56A36693A044}" destId="{7A52AA7B-6058-934A-881B-AC3C8BC7C656}" srcOrd="0" destOrd="0" presId="urn:microsoft.com/office/officeart/2005/8/layout/chevron2"/>
    <dgm:cxn modelId="{567D33AD-C2AD-414A-8CC7-704B80EA8682}" type="presParOf" srcId="{DFD0B2BD-EF38-EC4A-B798-56A36693A044}" destId="{AAA0BF50-24B7-764A-A508-BAFAF4EEF2FD}" srcOrd="1" destOrd="0" presId="urn:microsoft.com/office/officeart/2005/8/layout/chevron2"/>
    <dgm:cxn modelId="{B86352E3-E809-9240-BB6D-E34CE40EEF54}" type="presParOf" srcId="{2FF268CC-4E3B-4744-B55C-AFA6A08D669C}" destId="{04F7600F-C6EE-A342-B15B-C0ACFCFDD029}" srcOrd="5" destOrd="0" presId="urn:microsoft.com/office/officeart/2005/8/layout/chevron2"/>
    <dgm:cxn modelId="{2F6C0BA6-D681-A741-96FC-3F5C0EF411FE}" type="presParOf" srcId="{2FF268CC-4E3B-4744-B55C-AFA6A08D669C}" destId="{4767ACD7-941B-CF4C-8B63-9DC08E07A558}" srcOrd="6" destOrd="0" presId="urn:microsoft.com/office/officeart/2005/8/layout/chevron2"/>
    <dgm:cxn modelId="{B3EF02A0-6515-2843-A4EA-F48B5EF44AD5}" type="presParOf" srcId="{4767ACD7-941B-CF4C-8B63-9DC08E07A558}" destId="{82D5E2E8-C7B4-4D41-9D4B-A86C2C5ED2CA}" srcOrd="0" destOrd="0" presId="urn:microsoft.com/office/officeart/2005/8/layout/chevron2"/>
    <dgm:cxn modelId="{18ED8E91-4860-A541-88BD-F3F79E72EC44}" type="presParOf" srcId="{4767ACD7-941B-CF4C-8B63-9DC08E07A558}" destId="{1409B23A-531F-3246-9AA2-127671F83995}" srcOrd="1" destOrd="0" presId="urn:microsoft.com/office/officeart/2005/8/layout/chevron2"/>
    <dgm:cxn modelId="{2DDCE2D7-6467-994D-96E7-BBF0BEC69713}" type="presParOf" srcId="{2FF268CC-4E3B-4744-B55C-AFA6A08D669C}" destId="{E047C4B5-3207-1548-A9C3-C5CC6F668100}" srcOrd="7" destOrd="0" presId="urn:microsoft.com/office/officeart/2005/8/layout/chevron2"/>
    <dgm:cxn modelId="{1007590D-3775-0441-B471-C8540CE2D2A0}" type="presParOf" srcId="{2FF268CC-4E3B-4744-B55C-AFA6A08D669C}" destId="{7D25CC6D-ED87-414C-96AF-065D9B7FF063}" srcOrd="8" destOrd="0" presId="urn:microsoft.com/office/officeart/2005/8/layout/chevron2"/>
    <dgm:cxn modelId="{BBCFA241-1F1E-544E-B569-FA1C412B3AD3}" type="presParOf" srcId="{7D25CC6D-ED87-414C-96AF-065D9B7FF063}" destId="{010104FF-1AC8-4640-AB2D-CFCE32B923FC}" srcOrd="0" destOrd="0" presId="urn:microsoft.com/office/officeart/2005/8/layout/chevron2"/>
    <dgm:cxn modelId="{8405E38B-2F06-BE45-8CC5-55F62C252955}" type="presParOf" srcId="{7D25CC6D-ED87-414C-96AF-065D9B7FF063}" destId="{7EC34F53-739E-8B43-A3FA-7A78A886AD3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4D10A88-C658-3A4E-AD9D-A7240AC13DFE}" type="doc">
      <dgm:prSet loTypeId="urn:microsoft.com/office/officeart/2005/8/layout/vList6" loCatId="list" qsTypeId="urn:microsoft.com/office/officeart/2005/8/quickstyle/simple1#19" qsCatId="simple" csTypeId="urn:microsoft.com/office/officeart/2005/8/colors/colorful3#21" csCatId="colorful" phldr="1"/>
      <dgm:spPr/>
      <dgm:t>
        <a:bodyPr/>
        <a:lstStyle/>
        <a:p>
          <a:endParaRPr lang="tr-TR"/>
        </a:p>
      </dgm:t>
    </dgm:pt>
    <dgm:pt modelId="{9A0FFBD8-5596-824B-8D4C-88A52CA36585}">
      <dgm:prSet/>
      <dgm:spPr/>
      <dgm:t>
        <a:bodyPr/>
        <a:lstStyle/>
        <a:p>
          <a:r>
            <a:rPr lang="tr-TR" b="1" i="0" dirty="0"/>
            <a:t>1. Büro Bilgileri</a:t>
          </a:r>
          <a:endParaRPr lang="tr-TR" dirty="0"/>
        </a:p>
      </dgm:t>
    </dgm:pt>
    <dgm:pt modelId="{8491225D-A14B-BC43-B3F4-8FF76982E64F}" type="parTrans" cxnId="{4F84D675-5345-0E4B-BED3-F87EE9A0B2E5}">
      <dgm:prSet/>
      <dgm:spPr/>
      <dgm:t>
        <a:bodyPr/>
        <a:lstStyle/>
        <a:p>
          <a:endParaRPr lang="tr-TR"/>
        </a:p>
      </dgm:t>
    </dgm:pt>
    <dgm:pt modelId="{C596A8F7-0A5C-FF47-B1D5-895560653EBF}" type="sibTrans" cxnId="{4F84D675-5345-0E4B-BED3-F87EE9A0B2E5}">
      <dgm:prSet/>
      <dgm:spPr/>
      <dgm:t>
        <a:bodyPr/>
        <a:lstStyle/>
        <a:p>
          <a:endParaRPr lang="tr-TR"/>
        </a:p>
      </dgm:t>
    </dgm:pt>
    <dgm:pt modelId="{E23BEC00-F7C9-0543-80F3-0499CE228A8A}">
      <dgm:prSet/>
      <dgm:spPr>
        <a:noFill/>
      </dgm:spPr>
      <dgm:t>
        <a:bodyPr/>
        <a:lstStyle/>
        <a:p>
          <a:r>
            <a:rPr lang="tr-TR" b="1" i="0" dirty="0"/>
            <a:t>Toplam Büro Sayısı</a:t>
          </a:r>
          <a:r>
            <a:rPr lang="tr-TR" b="0" i="0" dirty="0"/>
            <a:t>: 21 adet</a:t>
          </a:r>
          <a:endParaRPr lang="tr-TR" dirty="0"/>
        </a:p>
      </dgm:t>
    </dgm:pt>
    <dgm:pt modelId="{A3C797EF-E544-EB44-B825-0818026A4A0E}" type="parTrans" cxnId="{D26625B5-EE1E-2F42-B9AB-7469039F049D}">
      <dgm:prSet/>
      <dgm:spPr/>
      <dgm:t>
        <a:bodyPr/>
        <a:lstStyle/>
        <a:p>
          <a:endParaRPr lang="tr-TR"/>
        </a:p>
      </dgm:t>
    </dgm:pt>
    <dgm:pt modelId="{EA95EE11-22E0-A642-9FFD-FA51E1F6BB98}" type="sibTrans" cxnId="{D26625B5-EE1E-2F42-B9AB-7469039F049D}">
      <dgm:prSet/>
      <dgm:spPr/>
      <dgm:t>
        <a:bodyPr/>
        <a:lstStyle/>
        <a:p>
          <a:endParaRPr lang="tr-TR"/>
        </a:p>
      </dgm:t>
    </dgm:pt>
    <dgm:pt modelId="{104E3B65-3DFF-C44C-800B-E8CEF852C719}">
      <dgm:prSet/>
      <dgm:spPr>
        <a:noFill/>
      </dgm:spPr>
      <dgm:t>
        <a:bodyPr/>
        <a:lstStyle/>
        <a:p>
          <a:r>
            <a:rPr lang="tr-TR" b="1" i="0" dirty="0"/>
            <a:t>Kullanım Alanı</a:t>
          </a:r>
          <a:r>
            <a:rPr lang="tr-TR" b="0" i="0" dirty="0"/>
            <a:t>: Akademik ve idari personel tarafından kullanılmaktadır.</a:t>
          </a:r>
          <a:endParaRPr lang="tr-TR" dirty="0"/>
        </a:p>
      </dgm:t>
    </dgm:pt>
    <dgm:pt modelId="{AD8C11D5-976E-9F43-A4FD-00E2D7E06364}" type="parTrans" cxnId="{C1A79B5F-832E-9A45-87B3-AE96FCAD1370}">
      <dgm:prSet/>
      <dgm:spPr/>
      <dgm:t>
        <a:bodyPr/>
        <a:lstStyle/>
        <a:p>
          <a:endParaRPr lang="tr-TR"/>
        </a:p>
      </dgm:t>
    </dgm:pt>
    <dgm:pt modelId="{2300AA36-8160-AD4B-81AC-851BAD4403EC}" type="sibTrans" cxnId="{C1A79B5F-832E-9A45-87B3-AE96FCAD1370}">
      <dgm:prSet/>
      <dgm:spPr/>
      <dgm:t>
        <a:bodyPr/>
        <a:lstStyle/>
        <a:p>
          <a:endParaRPr lang="tr-TR"/>
        </a:p>
      </dgm:t>
    </dgm:pt>
    <dgm:pt modelId="{5D446949-A4EB-5B44-B710-6576369E04E3}">
      <dgm:prSet/>
      <dgm:spPr/>
      <dgm:t>
        <a:bodyPr/>
        <a:lstStyle/>
        <a:p>
          <a:r>
            <a:rPr lang="tr-TR" b="1" i="0" dirty="0"/>
            <a:t>2. Derslik Bilgileri</a:t>
          </a:r>
          <a:endParaRPr lang="tr-TR" dirty="0"/>
        </a:p>
      </dgm:t>
    </dgm:pt>
    <dgm:pt modelId="{4486AB91-7B03-7047-A88E-686610094845}" type="parTrans" cxnId="{4BB068F4-1549-BC43-8F29-CE2D4E9837FC}">
      <dgm:prSet/>
      <dgm:spPr/>
      <dgm:t>
        <a:bodyPr/>
        <a:lstStyle/>
        <a:p>
          <a:endParaRPr lang="tr-TR"/>
        </a:p>
      </dgm:t>
    </dgm:pt>
    <dgm:pt modelId="{161963B7-219B-3F44-855F-A9DB47AE2489}" type="sibTrans" cxnId="{4BB068F4-1549-BC43-8F29-CE2D4E9837FC}">
      <dgm:prSet/>
      <dgm:spPr/>
      <dgm:t>
        <a:bodyPr/>
        <a:lstStyle/>
        <a:p>
          <a:endParaRPr lang="tr-TR"/>
        </a:p>
      </dgm:t>
    </dgm:pt>
    <dgm:pt modelId="{60A93F92-8534-5346-9FAC-5C227051F5FF}">
      <dgm:prSet/>
      <dgm:spPr>
        <a:noFill/>
      </dgm:spPr>
      <dgm:t>
        <a:bodyPr/>
        <a:lstStyle/>
        <a:p>
          <a:r>
            <a:rPr lang="tr-TR" b="0" i="0"/>
            <a:t>2 adet derslik (80 öğrenci kapasiteli)</a:t>
          </a:r>
          <a:endParaRPr lang="tr-TR"/>
        </a:p>
      </dgm:t>
    </dgm:pt>
    <dgm:pt modelId="{02D127FB-D6D3-E74C-977B-58440A05B56A}" type="parTrans" cxnId="{9C18D9C8-1F0C-094D-9A3B-4C063AEBF7D8}">
      <dgm:prSet/>
      <dgm:spPr/>
      <dgm:t>
        <a:bodyPr/>
        <a:lstStyle/>
        <a:p>
          <a:endParaRPr lang="tr-TR"/>
        </a:p>
      </dgm:t>
    </dgm:pt>
    <dgm:pt modelId="{BA11B2FF-9CD4-044E-87B0-A5EB238ACE82}" type="sibTrans" cxnId="{9C18D9C8-1F0C-094D-9A3B-4C063AEBF7D8}">
      <dgm:prSet/>
      <dgm:spPr/>
      <dgm:t>
        <a:bodyPr/>
        <a:lstStyle/>
        <a:p>
          <a:endParaRPr lang="tr-TR"/>
        </a:p>
      </dgm:t>
    </dgm:pt>
    <dgm:pt modelId="{F23F4075-C7D7-4D45-9B22-20BFE827988F}">
      <dgm:prSet/>
      <dgm:spPr>
        <a:noFill/>
      </dgm:spPr>
      <dgm:t>
        <a:bodyPr/>
        <a:lstStyle/>
        <a:p>
          <a:r>
            <a:rPr lang="tr-TR" b="0" i="0"/>
            <a:t>4 adet derslik (76 kişi kapasiteli)</a:t>
          </a:r>
          <a:endParaRPr lang="tr-TR"/>
        </a:p>
      </dgm:t>
    </dgm:pt>
    <dgm:pt modelId="{B7F999FF-F8ED-7D4B-BB37-9E3CD76EC0DF}" type="parTrans" cxnId="{02075602-9A1F-A048-8C1C-C284B667BA66}">
      <dgm:prSet/>
      <dgm:spPr/>
      <dgm:t>
        <a:bodyPr/>
        <a:lstStyle/>
        <a:p>
          <a:endParaRPr lang="tr-TR"/>
        </a:p>
      </dgm:t>
    </dgm:pt>
    <dgm:pt modelId="{C39BA366-9283-AD46-AE4D-E8DAB89188FB}" type="sibTrans" cxnId="{02075602-9A1F-A048-8C1C-C284B667BA66}">
      <dgm:prSet/>
      <dgm:spPr/>
      <dgm:t>
        <a:bodyPr/>
        <a:lstStyle/>
        <a:p>
          <a:endParaRPr lang="tr-TR"/>
        </a:p>
      </dgm:t>
    </dgm:pt>
    <dgm:pt modelId="{F853FA02-9989-AB43-8533-0A26848C9E81}">
      <dgm:prSet/>
      <dgm:spPr/>
      <dgm:t>
        <a:bodyPr/>
        <a:lstStyle/>
        <a:p>
          <a:r>
            <a:rPr lang="tr-TR" b="1" i="0"/>
            <a:t>3. Laboratuvar Bilgileri</a:t>
          </a:r>
          <a:endParaRPr lang="tr-TR"/>
        </a:p>
      </dgm:t>
    </dgm:pt>
    <dgm:pt modelId="{D96E5435-AFD1-3845-A1B9-D8647B3FA8A8}" type="parTrans" cxnId="{06BA5871-4AEE-8C44-A629-CA3C60246E4E}">
      <dgm:prSet/>
      <dgm:spPr/>
      <dgm:t>
        <a:bodyPr/>
        <a:lstStyle/>
        <a:p>
          <a:endParaRPr lang="tr-TR"/>
        </a:p>
      </dgm:t>
    </dgm:pt>
    <dgm:pt modelId="{180638DA-1AC7-254D-B604-4B9CBE05BD9B}" type="sibTrans" cxnId="{06BA5871-4AEE-8C44-A629-CA3C60246E4E}">
      <dgm:prSet/>
      <dgm:spPr/>
      <dgm:t>
        <a:bodyPr/>
        <a:lstStyle/>
        <a:p>
          <a:endParaRPr lang="tr-TR"/>
        </a:p>
      </dgm:t>
    </dgm:pt>
    <dgm:pt modelId="{F6E6E84F-082F-9149-8B43-02761F8793E3}">
      <dgm:prSet/>
      <dgm:spPr>
        <a:noFill/>
      </dgm:spPr>
      <dgm:t>
        <a:bodyPr/>
        <a:lstStyle/>
        <a:p>
          <a:r>
            <a:rPr lang="tr-TR" b="1" i="0" dirty="0"/>
            <a:t>Yaşlı Bakım Laboratuvarı</a:t>
          </a:r>
          <a:r>
            <a:rPr lang="tr-TR" b="0" i="0" dirty="0"/>
            <a:t>: 1 adet (40 m²)</a:t>
          </a:r>
          <a:endParaRPr lang="tr-TR" dirty="0"/>
        </a:p>
      </dgm:t>
    </dgm:pt>
    <dgm:pt modelId="{D1378E5E-1FC0-2142-83E4-8FCB5D957065}" type="parTrans" cxnId="{62286E29-9421-CB4B-A09C-9CE1C35FC613}">
      <dgm:prSet/>
      <dgm:spPr/>
      <dgm:t>
        <a:bodyPr/>
        <a:lstStyle/>
        <a:p>
          <a:endParaRPr lang="tr-TR"/>
        </a:p>
      </dgm:t>
    </dgm:pt>
    <dgm:pt modelId="{5FCCDD76-91D7-AA4B-BCFF-19888A978017}" type="sibTrans" cxnId="{62286E29-9421-CB4B-A09C-9CE1C35FC613}">
      <dgm:prSet/>
      <dgm:spPr/>
      <dgm:t>
        <a:bodyPr/>
        <a:lstStyle/>
        <a:p>
          <a:endParaRPr lang="tr-TR"/>
        </a:p>
      </dgm:t>
    </dgm:pt>
    <dgm:pt modelId="{3C91BAAA-B61F-D544-9706-92553295CBED}">
      <dgm:prSet/>
      <dgm:spPr/>
      <dgm:t>
        <a:bodyPr/>
        <a:lstStyle/>
        <a:p>
          <a:r>
            <a:rPr lang="tr-TR" b="1" i="0"/>
            <a:t>4. Kapalı Alan Bilgisi</a:t>
          </a:r>
          <a:endParaRPr lang="tr-TR"/>
        </a:p>
      </dgm:t>
    </dgm:pt>
    <dgm:pt modelId="{EF941BB7-579C-804D-9713-DAEB1EA705F1}" type="parTrans" cxnId="{FF5834F0-EC26-C249-9221-3863C54EA12A}">
      <dgm:prSet/>
      <dgm:spPr/>
      <dgm:t>
        <a:bodyPr/>
        <a:lstStyle/>
        <a:p>
          <a:endParaRPr lang="tr-TR"/>
        </a:p>
      </dgm:t>
    </dgm:pt>
    <dgm:pt modelId="{276BB341-EC37-D741-8BA8-04B35BAE1B9D}" type="sibTrans" cxnId="{FF5834F0-EC26-C249-9221-3863C54EA12A}">
      <dgm:prSet/>
      <dgm:spPr/>
      <dgm:t>
        <a:bodyPr/>
        <a:lstStyle/>
        <a:p>
          <a:endParaRPr lang="tr-TR"/>
        </a:p>
      </dgm:t>
    </dgm:pt>
    <dgm:pt modelId="{DA4461BF-203F-6349-BB4E-FE949A38A007}">
      <dgm:prSet/>
      <dgm:spPr>
        <a:noFill/>
      </dgm:spPr>
      <dgm:t>
        <a:bodyPr/>
        <a:lstStyle/>
        <a:p>
          <a:r>
            <a:rPr lang="tr-TR" b="1" i="0" dirty="0"/>
            <a:t>Toplam Kapalı Alan</a:t>
          </a:r>
          <a:r>
            <a:rPr lang="tr-TR" b="0" i="0" dirty="0"/>
            <a:t>: 6400 m² (A ve B blok dahil)</a:t>
          </a:r>
          <a:endParaRPr lang="tr-TR" dirty="0"/>
        </a:p>
      </dgm:t>
    </dgm:pt>
    <dgm:pt modelId="{87581B70-80F1-2F43-9C31-DECA51A34205}" type="parTrans" cxnId="{751B15CA-E08E-FE42-A48B-2A902780E2F5}">
      <dgm:prSet/>
      <dgm:spPr/>
      <dgm:t>
        <a:bodyPr/>
        <a:lstStyle/>
        <a:p>
          <a:endParaRPr lang="tr-TR"/>
        </a:p>
      </dgm:t>
    </dgm:pt>
    <dgm:pt modelId="{224B68B0-79D2-A944-99E6-AE0294F1D119}" type="sibTrans" cxnId="{751B15CA-E08E-FE42-A48B-2A902780E2F5}">
      <dgm:prSet/>
      <dgm:spPr/>
      <dgm:t>
        <a:bodyPr/>
        <a:lstStyle/>
        <a:p>
          <a:endParaRPr lang="tr-TR"/>
        </a:p>
      </dgm:t>
    </dgm:pt>
    <dgm:pt modelId="{CF8ADC81-C115-0743-A8AD-6F4EAAE83BAC}">
      <dgm:prSet/>
      <dgm:spPr>
        <a:noFill/>
      </dgm:spPr>
      <dgm:t>
        <a:bodyPr/>
        <a:lstStyle/>
        <a:p>
          <a:r>
            <a:rPr lang="tr-TR" b="1" dirty="0"/>
            <a:t>Bilgisayar Laboratuvarı: </a:t>
          </a:r>
          <a:r>
            <a:rPr lang="tr-TR" dirty="0"/>
            <a:t>Sağlık Bilimleri Fakültesi 1. kat kullanılmaktadır.</a:t>
          </a:r>
        </a:p>
      </dgm:t>
    </dgm:pt>
    <dgm:pt modelId="{BFC0DA89-9A04-BC4B-B900-A8900A5775D7}" type="parTrans" cxnId="{44BF0412-F4F7-2340-856D-FC69FC9564D9}">
      <dgm:prSet/>
      <dgm:spPr/>
      <dgm:t>
        <a:bodyPr/>
        <a:lstStyle/>
        <a:p>
          <a:endParaRPr lang="tr-TR"/>
        </a:p>
      </dgm:t>
    </dgm:pt>
    <dgm:pt modelId="{3B146133-6A2D-E34F-8070-093767130688}" type="sibTrans" cxnId="{44BF0412-F4F7-2340-856D-FC69FC9564D9}">
      <dgm:prSet/>
      <dgm:spPr/>
      <dgm:t>
        <a:bodyPr/>
        <a:lstStyle/>
        <a:p>
          <a:endParaRPr lang="tr-TR"/>
        </a:p>
      </dgm:t>
    </dgm:pt>
    <dgm:pt modelId="{50E07D98-1333-9C47-AD13-418C1984E7DE}" type="pres">
      <dgm:prSet presAssocID="{34D10A88-C658-3A4E-AD9D-A7240AC13DFE}" presName="Name0" presStyleCnt="0">
        <dgm:presLayoutVars>
          <dgm:dir/>
          <dgm:animLvl val="lvl"/>
          <dgm:resizeHandles/>
        </dgm:presLayoutVars>
      </dgm:prSet>
      <dgm:spPr/>
      <dgm:t>
        <a:bodyPr/>
        <a:lstStyle/>
        <a:p>
          <a:endParaRPr lang="tr-TR"/>
        </a:p>
      </dgm:t>
    </dgm:pt>
    <dgm:pt modelId="{E039DFFB-F917-6B42-B36F-9631376F623D}" type="pres">
      <dgm:prSet presAssocID="{9A0FFBD8-5596-824B-8D4C-88A52CA36585}" presName="linNode" presStyleCnt="0"/>
      <dgm:spPr/>
    </dgm:pt>
    <dgm:pt modelId="{72B01CFC-8D5F-9C48-AB82-58134FF500A9}" type="pres">
      <dgm:prSet presAssocID="{9A0FFBD8-5596-824B-8D4C-88A52CA36585}" presName="parentShp" presStyleLbl="node1" presStyleIdx="0" presStyleCnt="4">
        <dgm:presLayoutVars>
          <dgm:bulletEnabled val="1"/>
        </dgm:presLayoutVars>
      </dgm:prSet>
      <dgm:spPr/>
      <dgm:t>
        <a:bodyPr/>
        <a:lstStyle/>
        <a:p>
          <a:endParaRPr lang="tr-TR"/>
        </a:p>
      </dgm:t>
    </dgm:pt>
    <dgm:pt modelId="{00016515-A25C-E74B-A54E-F616FB46A094}" type="pres">
      <dgm:prSet presAssocID="{9A0FFBD8-5596-824B-8D4C-88A52CA36585}" presName="childShp" presStyleLbl="bgAccFollowNode1" presStyleIdx="0" presStyleCnt="4">
        <dgm:presLayoutVars>
          <dgm:bulletEnabled val="1"/>
        </dgm:presLayoutVars>
      </dgm:prSet>
      <dgm:spPr/>
      <dgm:t>
        <a:bodyPr/>
        <a:lstStyle/>
        <a:p>
          <a:endParaRPr lang="tr-TR"/>
        </a:p>
      </dgm:t>
    </dgm:pt>
    <dgm:pt modelId="{A16784E9-32A5-6647-B08D-01299D696B27}" type="pres">
      <dgm:prSet presAssocID="{C596A8F7-0A5C-FF47-B1D5-895560653EBF}" presName="spacing" presStyleCnt="0"/>
      <dgm:spPr/>
    </dgm:pt>
    <dgm:pt modelId="{C7264B86-9BA0-AD48-83C9-C4367AFDB8EF}" type="pres">
      <dgm:prSet presAssocID="{5D446949-A4EB-5B44-B710-6576369E04E3}" presName="linNode" presStyleCnt="0"/>
      <dgm:spPr/>
    </dgm:pt>
    <dgm:pt modelId="{DB1CF26D-173D-7A41-8BFF-DD32A1DE9965}" type="pres">
      <dgm:prSet presAssocID="{5D446949-A4EB-5B44-B710-6576369E04E3}" presName="parentShp" presStyleLbl="node1" presStyleIdx="1" presStyleCnt="4">
        <dgm:presLayoutVars>
          <dgm:bulletEnabled val="1"/>
        </dgm:presLayoutVars>
      </dgm:prSet>
      <dgm:spPr/>
      <dgm:t>
        <a:bodyPr/>
        <a:lstStyle/>
        <a:p>
          <a:endParaRPr lang="tr-TR"/>
        </a:p>
      </dgm:t>
    </dgm:pt>
    <dgm:pt modelId="{A7924B60-2DC4-BB49-BA26-1C2D6E87C093}" type="pres">
      <dgm:prSet presAssocID="{5D446949-A4EB-5B44-B710-6576369E04E3}" presName="childShp" presStyleLbl="bgAccFollowNode1" presStyleIdx="1" presStyleCnt="4">
        <dgm:presLayoutVars>
          <dgm:bulletEnabled val="1"/>
        </dgm:presLayoutVars>
      </dgm:prSet>
      <dgm:spPr/>
      <dgm:t>
        <a:bodyPr/>
        <a:lstStyle/>
        <a:p>
          <a:endParaRPr lang="tr-TR"/>
        </a:p>
      </dgm:t>
    </dgm:pt>
    <dgm:pt modelId="{F07EAB2A-7894-F64D-ACA9-12AFCEE4B2A4}" type="pres">
      <dgm:prSet presAssocID="{161963B7-219B-3F44-855F-A9DB47AE2489}" presName="spacing" presStyleCnt="0"/>
      <dgm:spPr/>
    </dgm:pt>
    <dgm:pt modelId="{0A4AA0A8-3FA3-9145-A158-21488B31C1D2}" type="pres">
      <dgm:prSet presAssocID="{F853FA02-9989-AB43-8533-0A26848C9E81}" presName="linNode" presStyleCnt="0"/>
      <dgm:spPr/>
    </dgm:pt>
    <dgm:pt modelId="{7F5D92AB-66CE-2C40-8C19-D9E309A8589D}" type="pres">
      <dgm:prSet presAssocID="{F853FA02-9989-AB43-8533-0A26848C9E81}" presName="parentShp" presStyleLbl="node1" presStyleIdx="2" presStyleCnt="4">
        <dgm:presLayoutVars>
          <dgm:bulletEnabled val="1"/>
        </dgm:presLayoutVars>
      </dgm:prSet>
      <dgm:spPr/>
      <dgm:t>
        <a:bodyPr/>
        <a:lstStyle/>
        <a:p>
          <a:endParaRPr lang="tr-TR"/>
        </a:p>
      </dgm:t>
    </dgm:pt>
    <dgm:pt modelId="{83178DB4-48DC-5948-BEA5-11D267E73F35}" type="pres">
      <dgm:prSet presAssocID="{F853FA02-9989-AB43-8533-0A26848C9E81}" presName="childShp" presStyleLbl="bgAccFollowNode1" presStyleIdx="2" presStyleCnt="4">
        <dgm:presLayoutVars>
          <dgm:bulletEnabled val="1"/>
        </dgm:presLayoutVars>
      </dgm:prSet>
      <dgm:spPr/>
      <dgm:t>
        <a:bodyPr/>
        <a:lstStyle/>
        <a:p>
          <a:endParaRPr lang="tr-TR"/>
        </a:p>
      </dgm:t>
    </dgm:pt>
    <dgm:pt modelId="{86C3EC63-44D0-5B45-9B20-0DD0D6F5223F}" type="pres">
      <dgm:prSet presAssocID="{180638DA-1AC7-254D-B604-4B9CBE05BD9B}" presName="spacing" presStyleCnt="0"/>
      <dgm:spPr/>
    </dgm:pt>
    <dgm:pt modelId="{662DF39D-F1D8-2746-AE9E-63919C949327}" type="pres">
      <dgm:prSet presAssocID="{3C91BAAA-B61F-D544-9706-92553295CBED}" presName="linNode" presStyleCnt="0"/>
      <dgm:spPr/>
    </dgm:pt>
    <dgm:pt modelId="{6307C911-8D2F-FB4D-828A-75FABFBBD1E9}" type="pres">
      <dgm:prSet presAssocID="{3C91BAAA-B61F-D544-9706-92553295CBED}" presName="parentShp" presStyleLbl="node1" presStyleIdx="3" presStyleCnt="4">
        <dgm:presLayoutVars>
          <dgm:bulletEnabled val="1"/>
        </dgm:presLayoutVars>
      </dgm:prSet>
      <dgm:spPr/>
      <dgm:t>
        <a:bodyPr/>
        <a:lstStyle/>
        <a:p>
          <a:endParaRPr lang="tr-TR"/>
        </a:p>
      </dgm:t>
    </dgm:pt>
    <dgm:pt modelId="{275C6B36-8522-1742-9771-7C10BD4284CE}" type="pres">
      <dgm:prSet presAssocID="{3C91BAAA-B61F-D544-9706-92553295CBED}" presName="childShp" presStyleLbl="bgAccFollowNode1" presStyleIdx="3" presStyleCnt="4">
        <dgm:presLayoutVars>
          <dgm:bulletEnabled val="1"/>
        </dgm:presLayoutVars>
      </dgm:prSet>
      <dgm:spPr/>
      <dgm:t>
        <a:bodyPr/>
        <a:lstStyle/>
        <a:p>
          <a:endParaRPr lang="tr-TR"/>
        </a:p>
      </dgm:t>
    </dgm:pt>
  </dgm:ptLst>
  <dgm:cxnLst>
    <dgm:cxn modelId="{C1A79B5F-832E-9A45-87B3-AE96FCAD1370}" srcId="{9A0FFBD8-5596-824B-8D4C-88A52CA36585}" destId="{104E3B65-3DFF-C44C-800B-E8CEF852C719}" srcOrd="1" destOrd="0" parTransId="{AD8C11D5-976E-9F43-A4FD-00E2D7E06364}" sibTransId="{2300AA36-8160-AD4B-81AC-851BAD4403EC}"/>
    <dgm:cxn modelId="{C09DA288-940A-0048-8056-04EE4AD5D1E3}" type="presOf" srcId="{F23F4075-C7D7-4D45-9B22-20BFE827988F}" destId="{A7924B60-2DC4-BB49-BA26-1C2D6E87C093}" srcOrd="0" destOrd="1" presId="urn:microsoft.com/office/officeart/2005/8/layout/vList6"/>
    <dgm:cxn modelId="{7022DB9C-8246-8342-900E-93BD8C9EE8D9}" type="presOf" srcId="{9A0FFBD8-5596-824B-8D4C-88A52CA36585}" destId="{72B01CFC-8D5F-9C48-AB82-58134FF500A9}" srcOrd="0" destOrd="0" presId="urn:microsoft.com/office/officeart/2005/8/layout/vList6"/>
    <dgm:cxn modelId="{DC4D69E9-3ED0-F342-8AD9-B33537494F2D}" type="presOf" srcId="{104E3B65-3DFF-C44C-800B-E8CEF852C719}" destId="{00016515-A25C-E74B-A54E-F616FB46A094}" srcOrd="0" destOrd="1" presId="urn:microsoft.com/office/officeart/2005/8/layout/vList6"/>
    <dgm:cxn modelId="{751B15CA-E08E-FE42-A48B-2A902780E2F5}" srcId="{3C91BAAA-B61F-D544-9706-92553295CBED}" destId="{DA4461BF-203F-6349-BB4E-FE949A38A007}" srcOrd="0" destOrd="0" parTransId="{87581B70-80F1-2F43-9C31-DECA51A34205}" sibTransId="{224B68B0-79D2-A944-99E6-AE0294F1D119}"/>
    <dgm:cxn modelId="{44BF0412-F4F7-2340-856D-FC69FC9564D9}" srcId="{F853FA02-9989-AB43-8533-0A26848C9E81}" destId="{CF8ADC81-C115-0743-A8AD-6F4EAAE83BAC}" srcOrd="1" destOrd="0" parTransId="{BFC0DA89-9A04-BC4B-B900-A8900A5775D7}" sibTransId="{3B146133-6A2D-E34F-8070-093767130688}"/>
    <dgm:cxn modelId="{62286E29-9421-CB4B-A09C-9CE1C35FC613}" srcId="{F853FA02-9989-AB43-8533-0A26848C9E81}" destId="{F6E6E84F-082F-9149-8B43-02761F8793E3}" srcOrd="0" destOrd="0" parTransId="{D1378E5E-1FC0-2142-83E4-8FCB5D957065}" sibTransId="{5FCCDD76-91D7-AA4B-BCFF-19888A978017}"/>
    <dgm:cxn modelId="{4BB068F4-1549-BC43-8F29-CE2D4E9837FC}" srcId="{34D10A88-C658-3A4E-AD9D-A7240AC13DFE}" destId="{5D446949-A4EB-5B44-B710-6576369E04E3}" srcOrd="1" destOrd="0" parTransId="{4486AB91-7B03-7047-A88E-686610094845}" sibTransId="{161963B7-219B-3F44-855F-A9DB47AE2489}"/>
    <dgm:cxn modelId="{B63D358B-16DE-3545-BFCE-CBE144C5AF76}" type="presOf" srcId="{60A93F92-8534-5346-9FAC-5C227051F5FF}" destId="{A7924B60-2DC4-BB49-BA26-1C2D6E87C093}" srcOrd="0" destOrd="0" presId="urn:microsoft.com/office/officeart/2005/8/layout/vList6"/>
    <dgm:cxn modelId="{817372B8-8B07-6B4C-8574-74D11094D768}" type="presOf" srcId="{DA4461BF-203F-6349-BB4E-FE949A38A007}" destId="{275C6B36-8522-1742-9771-7C10BD4284CE}" srcOrd="0" destOrd="0" presId="urn:microsoft.com/office/officeart/2005/8/layout/vList6"/>
    <dgm:cxn modelId="{D26625B5-EE1E-2F42-B9AB-7469039F049D}" srcId="{9A0FFBD8-5596-824B-8D4C-88A52CA36585}" destId="{E23BEC00-F7C9-0543-80F3-0499CE228A8A}" srcOrd="0" destOrd="0" parTransId="{A3C797EF-E544-EB44-B825-0818026A4A0E}" sibTransId="{EA95EE11-22E0-A642-9FFD-FA51E1F6BB98}"/>
    <dgm:cxn modelId="{3240CE4F-BE3D-5F43-A367-4B432A8E4B21}" type="presOf" srcId="{F6E6E84F-082F-9149-8B43-02761F8793E3}" destId="{83178DB4-48DC-5948-BEA5-11D267E73F35}" srcOrd="0" destOrd="0" presId="urn:microsoft.com/office/officeart/2005/8/layout/vList6"/>
    <dgm:cxn modelId="{7BF0E4E8-B849-5E4B-9067-0C1A56B2E81F}" type="presOf" srcId="{CF8ADC81-C115-0743-A8AD-6F4EAAE83BAC}" destId="{83178DB4-48DC-5948-BEA5-11D267E73F35}" srcOrd="0" destOrd="1" presId="urn:microsoft.com/office/officeart/2005/8/layout/vList6"/>
    <dgm:cxn modelId="{02075602-9A1F-A048-8C1C-C284B667BA66}" srcId="{5D446949-A4EB-5B44-B710-6576369E04E3}" destId="{F23F4075-C7D7-4D45-9B22-20BFE827988F}" srcOrd="1" destOrd="0" parTransId="{B7F999FF-F8ED-7D4B-BB37-9E3CD76EC0DF}" sibTransId="{C39BA366-9283-AD46-AE4D-E8DAB89188FB}"/>
    <dgm:cxn modelId="{FF5834F0-EC26-C249-9221-3863C54EA12A}" srcId="{34D10A88-C658-3A4E-AD9D-A7240AC13DFE}" destId="{3C91BAAA-B61F-D544-9706-92553295CBED}" srcOrd="3" destOrd="0" parTransId="{EF941BB7-579C-804D-9713-DAEB1EA705F1}" sibTransId="{276BB341-EC37-D741-8BA8-04B35BAE1B9D}"/>
    <dgm:cxn modelId="{2EE54EFD-EFA2-E74C-B8FD-9332F9BF2C8C}" type="presOf" srcId="{E23BEC00-F7C9-0543-80F3-0499CE228A8A}" destId="{00016515-A25C-E74B-A54E-F616FB46A094}" srcOrd="0" destOrd="0" presId="urn:microsoft.com/office/officeart/2005/8/layout/vList6"/>
    <dgm:cxn modelId="{16335F8B-4145-B941-B5FE-F4733D0CB6A4}" type="presOf" srcId="{5D446949-A4EB-5B44-B710-6576369E04E3}" destId="{DB1CF26D-173D-7A41-8BFF-DD32A1DE9965}" srcOrd="0" destOrd="0" presId="urn:microsoft.com/office/officeart/2005/8/layout/vList6"/>
    <dgm:cxn modelId="{4E9263B4-C3A3-F441-8D25-B22386D05FB0}" type="presOf" srcId="{3C91BAAA-B61F-D544-9706-92553295CBED}" destId="{6307C911-8D2F-FB4D-828A-75FABFBBD1E9}" srcOrd="0" destOrd="0" presId="urn:microsoft.com/office/officeart/2005/8/layout/vList6"/>
    <dgm:cxn modelId="{9C18D9C8-1F0C-094D-9A3B-4C063AEBF7D8}" srcId="{5D446949-A4EB-5B44-B710-6576369E04E3}" destId="{60A93F92-8534-5346-9FAC-5C227051F5FF}" srcOrd="0" destOrd="0" parTransId="{02D127FB-D6D3-E74C-977B-58440A05B56A}" sibTransId="{BA11B2FF-9CD4-044E-87B0-A5EB238ACE82}"/>
    <dgm:cxn modelId="{06BA5871-4AEE-8C44-A629-CA3C60246E4E}" srcId="{34D10A88-C658-3A4E-AD9D-A7240AC13DFE}" destId="{F853FA02-9989-AB43-8533-0A26848C9E81}" srcOrd="2" destOrd="0" parTransId="{D96E5435-AFD1-3845-A1B9-D8647B3FA8A8}" sibTransId="{180638DA-1AC7-254D-B604-4B9CBE05BD9B}"/>
    <dgm:cxn modelId="{71904EE8-3DEA-DE4B-BF64-59793252F4B5}" type="presOf" srcId="{F853FA02-9989-AB43-8533-0A26848C9E81}" destId="{7F5D92AB-66CE-2C40-8C19-D9E309A8589D}" srcOrd="0" destOrd="0" presId="urn:microsoft.com/office/officeart/2005/8/layout/vList6"/>
    <dgm:cxn modelId="{F0E83763-0C31-5643-AC9D-DE611BEA8218}" type="presOf" srcId="{34D10A88-C658-3A4E-AD9D-A7240AC13DFE}" destId="{50E07D98-1333-9C47-AD13-418C1984E7DE}" srcOrd="0" destOrd="0" presId="urn:microsoft.com/office/officeart/2005/8/layout/vList6"/>
    <dgm:cxn modelId="{4F84D675-5345-0E4B-BED3-F87EE9A0B2E5}" srcId="{34D10A88-C658-3A4E-AD9D-A7240AC13DFE}" destId="{9A0FFBD8-5596-824B-8D4C-88A52CA36585}" srcOrd="0" destOrd="0" parTransId="{8491225D-A14B-BC43-B3F4-8FF76982E64F}" sibTransId="{C596A8F7-0A5C-FF47-B1D5-895560653EBF}"/>
    <dgm:cxn modelId="{8BADB7C7-90CC-6147-8D17-6A2386541F6B}" type="presParOf" srcId="{50E07D98-1333-9C47-AD13-418C1984E7DE}" destId="{E039DFFB-F917-6B42-B36F-9631376F623D}" srcOrd="0" destOrd="0" presId="urn:microsoft.com/office/officeart/2005/8/layout/vList6"/>
    <dgm:cxn modelId="{59CD494E-51C6-2F49-90FC-046CD01A6E67}" type="presParOf" srcId="{E039DFFB-F917-6B42-B36F-9631376F623D}" destId="{72B01CFC-8D5F-9C48-AB82-58134FF500A9}" srcOrd="0" destOrd="0" presId="urn:microsoft.com/office/officeart/2005/8/layout/vList6"/>
    <dgm:cxn modelId="{E5060887-EA68-084C-A164-3727ED263F49}" type="presParOf" srcId="{E039DFFB-F917-6B42-B36F-9631376F623D}" destId="{00016515-A25C-E74B-A54E-F616FB46A094}" srcOrd="1" destOrd="0" presId="urn:microsoft.com/office/officeart/2005/8/layout/vList6"/>
    <dgm:cxn modelId="{9E87D6FE-C00D-5241-AE1D-6AA2E534C9FA}" type="presParOf" srcId="{50E07D98-1333-9C47-AD13-418C1984E7DE}" destId="{A16784E9-32A5-6647-B08D-01299D696B27}" srcOrd="1" destOrd="0" presId="urn:microsoft.com/office/officeart/2005/8/layout/vList6"/>
    <dgm:cxn modelId="{E2358D10-9101-3240-932F-6EA34691196D}" type="presParOf" srcId="{50E07D98-1333-9C47-AD13-418C1984E7DE}" destId="{C7264B86-9BA0-AD48-83C9-C4367AFDB8EF}" srcOrd="2" destOrd="0" presId="urn:microsoft.com/office/officeart/2005/8/layout/vList6"/>
    <dgm:cxn modelId="{64255004-5288-FE48-8559-EC410E05FC7B}" type="presParOf" srcId="{C7264B86-9BA0-AD48-83C9-C4367AFDB8EF}" destId="{DB1CF26D-173D-7A41-8BFF-DD32A1DE9965}" srcOrd="0" destOrd="0" presId="urn:microsoft.com/office/officeart/2005/8/layout/vList6"/>
    <dgm:cxn modelId="{DF7CBFC2-D7C8-234D-A6E0-06D850E5B5E4}" type="presParOf" srcId="{C7264B86-9BA0-AD48-83C9-C4367AFDB8EF}" destId="{A7924B60-2DC4-BB49-BA26-1C2D6E87C093}" srcOrd="1" destOrd="0" presId="urn:microsoft.com/office/officeart/2005/8/layout/vList6"/>
    <dgm:cxn modelId="{39D37BEB-36C5-044E-B28D-D30929C7A2F8}" type="presParOf" srcId="{50E07D98-1333-9C47-AD13-418C1984E7DE}" destId="{F07EAB2A-7894-F64D-ACA9-12AFCEE4B2A4}" srcOrd="3" destOrd="0" presId="urn:microsoft.com/office/officeart/2005/8/layout/vList6"/>
    <dgm:cxn modelId="{E9D254C8-AA7D-A24D-B9D7-E9B48F90BC93}" type="presParOf" srcId="{50E07D98-1333-9C47-AD13-418C1984E7DE}" destId="{0A4AA0A8-3FA3-9145-A158-21488B31C1D2}" srcOrd="4" destOrd="0" presId="urn:microsoft.com/office/officeart/2005/8/layout/vList6"/>
    <dgm:cxn modelId="{6DB09106-3057-8746-BBFA-2A5A55E1B9DF}" type="presParOf" srcId="{0A4AA0A8-3FA3-9145-A158-21488B31C1D2}" destId="{7F5D92AB-66CE-2C40-8C19-D9E309A8589D}" srcOrd="0" destOrd="0" presId="urn:microsoft.com/office/officeart/2005/8/layout/vList6"/>
    <dgm:cxn modelId="{4C4549C0-A24D-D44E-BFB4-464B95C9F79C}" type="presParOf" srcId="{0A4AA0A8-3FA3-9145-A158-21488B31C1D2}" destId="{83178DB4-48DC-5948-BEA5-11D267E73F35}" srcOrd="1" destOrd="0" presId="urn:microsoft.com/office/officeart/2005/8/layout/vList6"/>
    <dgm:cxn modelId="{1749DCF4-52A9-2E41-A1CE-F75350A70EB5}" type="presParOf" srcId="{50E07D98-1333-9C47-AD13-418C1984E7DE}" destId="{86C3EC63-44D0-5B45-9B20-0DD0D6F5223F}" srcOrd="5" destOrd="0" presId="urn:microsoft.com/office/officeart/2005/8/layout/vList6"/>
    <dgm:cxn modelId="{4705D13E-68D9-F046-B45E-328EA0BFF3EE}" type="presParOf" srcId="{50E07D98-1333-9C47-AD13-418C1984E7DE}" destId="{662DF39D-F1D8-2746-AE9E-63919C949327}" srcOrd="6" destOrd="0" presId="urn:microsoft.com/office/officeart/2005/8/layout/vList6"/>
    <dgm:cxn modelId="{1036F372-C79C-D447-9349-1DDBD06CF261}" type="presParOf" srcId="{662DF39D-F1D8-2746-AE9E-63919C949327}" destId="{6307C911-8D2F-FB4D-828A-75FABFBBD1E9}" srcOrd="0" destOrd="0" presId="urn:microsoft.com/office/officeart/2005/8/layout/vList6"/>
    <dgm:cxn modelId="{66F0D5C1-0887-A248-9D25-B725FEE5E0D6}" type="presParOf" srcId="{662DF39D-F1D8-2746-AE9E-63919C949327}" destId="{275C6B36-8522-1742-9771-7C10BD4284C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CC8421D-3FFF-1A40-BAB0-0DC913D2116A}" type="doc">
      <dgm:prSet loTypeId="urn:microsoft.com/office/officeart/2005/8/layout/vList2" loCatId="list" qsTypeId="urn:microsoft.com/office/officeart/2005/8/quickstyle/simple3#1" qsCatId="simple" csTypeId="urn:microsoft.com/office/officeart/2005/8/colors/colorful3#22" csCatId="colorful" phldr="1"/>
      <dgm:spPr/>
      <dgm:t>
        <a:bodyPr/>
        <a:lstStyle/>
        <a:p>
          <a:endParaRPr lang="tr-TR"/>
        </a:p>
      </dgm:t>
    </dgm:pt>
    <dgm:pt modelId="{476E9CCE-2859-9C40-9CB0-47CA5B49F59B}">
      <dgm:prSet custT="1"/>
      <dgm:spPr/>
      <dgm:t>
        <a:bodyPr/>
        <a:lstStyle/>
        <a:p>
          <a:r>
            <a:rPr lang="tr-TR" sz="1800" b="1"/>
            <a:t>Kütüphane Web Sayfası</a:t>
          </a:r>
          <a:endParaRPr lang="tr-TR" sz="1800" b="1" dirty="0"/>
        </a:p>
      </dgm:t>
    </dgm:pt>
    <dgm:pt modelId="{0E8EAC4B-016C-8F4A-A08A-5E38ED24FD52}" type="parTrans" cxnId="{99BF9DF9-C79F-D34C-B7BC-9184C9DB68C0}">
      <dgm:prSet/>
      <dgm:spPr/>
      <dgm:t>
        <a:bodyPr/>
        <a:lstStyle/>
        <a:p>
          <a:endParaRPr lang="tr-TR"/>
        </a:p>
      </dgm:t>
    </dgm:pt>
    <dgm:pt modelId="{854DD04E-9ED1-4243-9122-552805EFF1EF}" type="sibTrans" cxnId="{99BF9DF9-C79F-D34C-B7BC-9184C9DB68C0}">
      <dgm:prSet/>
      <dgm:spPr/>
      <dgm:t>
        <a:bodyPr/>
        <a:lstStyle/>
        <a:p>
          <a:endParaRPr lang="tr-TR"/>
        </a:p>
      </dgm:t>
    </dgm:pt>
    <dgm:pt modelId="{60A88F7B-B51F-8340-A5BA-6794F25FB046}" type="pres">
      <dgm:prSet presAssocID="{1CC8421D-3FFF-1A40-BAB0-0DC913D2116A}" presName="linear" presStyleCnt="0">
        <dgm:presLayoutVars>
          <dgm:animLvl val="lvl"/>
          <dgm:resizeHandles val="exact"/>
        </dgm:presLayoutVars>
      </dgm:prSet>
      <dgm:spPr/>
      <dgm:t>
        <a:bodyPr/>
        <a:lstStyle/>
        <a:p>
          <a:endParaRPr lang="tr-TR"/>
        </a:p>
      </dgm:t>
    </dgm:pt>
    <dgm:pt modelId="{6516F35C-C825-3C48-9637-9CDC8681E9FD}" type="pres">
      <dgm:prSet presAssocID="{476E9CCE-2859-9C40-9CB0-47CA5B49F59B}" presName="parentText" presStyleLbl="node1" presStyleIdx="0" presStyleCnt="1">
        <dgm:presLayoutVars>
          <dgm:chMax val="0"/>
          <dgm:bulletEnabled val="1"/>
        </dgm:presLayoutVars>
      </dgm:prSet>
      <dgm:spPr/>
      <dgm:t>
        <a:bodyPr/>
        <a:lstStyle/>
        <a:p>
          <a:endParaRPr lang="tr-TR"/>
        </a:p>
      </dgm:t>
    </dgm:pt>
  </dgm:ptLst>
  <dgm:cxnLst>
    <dgm:cxn modelId="{085636FB-F4EF-7747-BB9B-3B03139B5079}" type="presOf" srcId="{1CC8421D-3FFF-1A40-BAB0-0DC913D2116A}" destId="{60A88F7B-B51F-8340-A5BA-6794F25FB046}" srcOrd="0" destOrd="0" presId="urn:microsoft.com/office/officeart/2005/8/layout/vList2"/>
    <dgm:cxn modelId="{9B588312-979F-9240-A33B-4832072C510D}" type="presOf" srcId="{476E9CCE-2859-9C40-9CB0-47CA5B49F59B}" destId="{6516F35C-C825-3C48-9637-9CDC8681E9FD}" srcOrd="0" destOrd="0" presId="urn:microsoft.com/office/officeart/2005/8/layout/vList2"/>
    <dgm:cxn modelId="{99BF9DF9-C79F-D34C-B7BC-9184C9DB68C0}" srcId="{1CC8421D-3FFF-1A40-BAB0-0DC913D2116A}" destId="{476E9CCE-2859-9C40-9CB0-47CA5B49F59B}" srcOrd="0" destOrd="0" parTransId="{0E8EAC4B-016C-8F4A-A08A-5E38ED24FD52}" sibTransId="{854DD04E-9ED1-4243-9122-552805EFF1EF}"/>
    <dgm:cxn modelId="{29280C0E-FB2B-1E4F-8AF9-8C62EC4C8FE1}" type="presParOf" srcId="{60A88F7B-B51F-8340-A5BA-6794F25FB046}" destId="{6516F35C-C825-3C48-9637-9CDC8681E9FD}"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47E25B4-772E-BC47-8162-C02C94787D10}" type="doc">
      <dgm:prSet loTypeId="urn:microsoft.com/office/officeart/2005/8/layout/vList2" loCatId="list" qsTypeId="urn:microsoft.com/office/officeart/2005/8/quickstyle/simple1#20" qsCatId="simple" csTypeId="urn:microsoft.com/office/officeart/2005/8/colors/colorful3#21" csCatId="colorful" phldr="1"/>
      <dgm:spPr/>
      <dgm:t>
        <a:bodyPr/>
        <a:lstStyle/>
        <a:p>
          <a:endParaRPr lang="tr-TR"/>
        </a:p>
      </dgm:t>
    </dgm:pt>
    <dgm:pt modelId="{27307645-BBF9-384A-834E-A8CF40579E4A}">
      <dgm:prSet custT="1"/>
      <dgm:spPr/>
      <dgm:t>
        <a:bodyPr/>
        <a:lstStyle/>
        <a:p>
          <a:r>
            <a:rPr lang="tr-TR" sz="1600" b="0" i="0"/>
            <a:t>ubys.nevsehir.edu.tr adresinden Üniversite Bilgi Yönetim Sistemine giriş yapılır.</a:t>
          </a:r>
          <a:endParaRPr lang="tr-TR" sz="1600"/>
        </a:p>
      </dgm:t>
    </dgm:pt>
    <dgm:pt modelId="{125E4248-891B-9140-9DEA-653D21D2A902}" type="parTrans" cxnId="{71C342AD-4B63-DF4A-A774-87F572938D99}">
      <dgm:prSet/>
      <dgm:spPr/>
      <dgm:t>
        <a:bodyPr/>
        <a:lstStyle/>
        <a:p>
          <a:endParaRPr lang="tr-TR"/>
        </a:p>
      </dgm:t>
    </dgm:pt>
    <dgm:pt modelId="{B36C6B6E-BAEB-6344-89E7-01FAC55E99FD}" type="sibTrans" cxnId="{71C342AD-4B63-DF4A-A774-87F572938D99}">
      <dgm:prSet/>
      <dgm:spPr/>
      <dgm:t>
        <a:bodyPr/>
        <a:lstStyle/>
        <a:p>
          <a:endParaRPr lang="tr-TR"/>
        </a:p>
      </dgm:t>
    </dgm:pt>
    <dgm:pt modelId="{5FBFF06E-D770-4E44-83C5-586EE3530B6F}">
      <dgm:prSet custT="1"/>
      <dgm:spPr/>
      <dgm:t>
        <a:bodyPr/>
        <a:lstStyle/>
        <a:p>
          <a:r>
            <a:rPr lang="tr-TR" sz="1600" b="0" i="0"/>
            <a:t>Kullanıcı Adı: Öğrenci Numarası</a:t>
          </a:r>
          <a:endParaRPr lang="tr-TR" sz="1600"/>
        </a:p>
      </dgm:t>
    </dgm:pt>
    <dgm:pt modelId="{6D478C5A-7F18-2E4E-8237-59219F8EBD1E}" type="parTrans" cxnId="{2D6F6E53-A188-1049-92E1-FB52514835E1}">
      <dgm:prSet/>
      <dgm:spPr/>
      <dgm:t>
        <a:bodyPr/>
        <a:lstStyle/>
        <a:p>
          <a:endParaRPr lang="tr-TR"/>
        </a:p>
      </dgm:t>
    </dgm:pt>
    <dgm:pt modelId="{6FD22967-1654-AA49-BD66-8A25242B615B}" type="sibTrans" cxnId="{2D6F6E53-A188-1049-92E1-FB52514835E1}">
      <dgm:prSet/>
      <dgm:spPr/>
      <dgm:t>
        <a:bodyPr/>
        <a:lstStyle/>
        <a:p>
          <a:endParaRPr lang="tr-TR"/>
        </a:p>
      </dgm:t>
    </dgm:pt>
    <dgm:pt modelId="{5940FC99-CC05-8B40-A942-C87D22E2F745}">
      <dgm:prSet custT="1"/>
      <dgm:spPr/>
      <dgm:t>
        <a:bodyPr/>
        <a:lstStyle/>
        <a:p>
          <a:r>
            <a:rPr lang="tr-TR" sz="1600" b="0" i="0" dirty="0"/>
            <a:t>Parola: Yeni Kayıt Yapanlar</a:t>
          </a:r>
          <a:r>
            <a:rPr lang="tr-TR" sz="1600" dirty="0"/>
            <a:t> için: </a:t>
          </a:r>
        </a:p>
      </dgm:t>
    </dgm:pt>
    <dgm:pt modelId="{25ADBF87-D544-7E48-ACDB-D2EB30336BCF}" type="parTrans" cxnId="{56CCFB73-5CE2-B347-B4B2-CB8CD23E6D20}">
      <dgm:prSet/>
      <dgm:spPr/>
      <dgm:t>
        <a:bodyPr/>
        <a:lstStyle/>
        <a:p>
          <a:endParaRPr lang="tr-TR"/>
        </a:p>
      </dgm:t>
    </dgm:pt>
    <dgm:pt modelId="{A8A80B43-DC23-D040-A467-CAA54596B3EF}" type="sibTrans" cxnId="{56CCFB73-5CE2-B347-B4B2-CB8CD23E6D20}">
      <dgm:prSet/>
      <dgm:spPr/>
      <dgm:t>
        <a:bodyPr/>
        <a:lstStyle/>
        <a:p>
          <a:endParaRPr lang="tr-TR"/>
        </a:p>
      </dgm:t>
    </dgm:pt>
    <dgm:pt modelId="{2E7EFE93-EC16-8B4F-8338-7DA7A0521216}">
      <dgm:prSet custT="1"/>
      <dgm:spPr/>
      <dgm:t>
        <a:bodyPr/>
        <a:lstStyle/>
        <a:p>
          <a:r>
            <a:rPr lang="tr-TR" sz="1600" b="0" i="0"/>
            <a:t>Anne adı ilk harf büyük</a:t>
          </a:r>
          <a:endParaRPr lang="tr-TR" sz="1600"/>
        </a:p>
      </dgm:t>
    </dgm:pt>
    <dgm:pt modelId="{41A8D327-A692-0A42-8E1D-11D0431F197C}" type="parTrans" cxnId="{B713839B-30DC-2246-A44E-E159436F5341}">
      <dgm:prSet/>
      <dgm:spPr/>
      <dgm:t>
        <a:bodyPr/>
        <a:lstStyle/>
        <a:p>
          <a:endParaRPr lang="tr-TR"/>
        </a:p>
      </dgm:t>
    </dgm:pt>
    <dgm:pt modelId="{7AF80CDD-BA8C-024B-92F8-62D9CB6AE9B9}" type="sibTrans" cxnId="{B713839B-30DC-2246-A44E-E159436F5341}">
      <dgm:prSet/>
      <dgm:spPr/>
      <dgm:t>
        <a:bodyPr/>
        <a:lstStyle/>
        <a:p>
          <a:endParaRPr lang="tr-TR"/>
        </a:p>
      </dgm:t>
    </dgm:pt>
    <dgm:pt modelId="{00834444-5581-8747-9ECA-138794F342E5}">
      <dgm:prSet custT="1"/>
      <dgm:spPr/>
      <dgm:t>
        <a:bodyPr/>
        <a:lstStyle/>
        <a:p>
          <a:r>
            <a:rPr lang="tr-TR" sz="1600" b="0" i="0" dirty="0"/>
            <a:t>Öğrenci doğum tarihi gün bilgisi iki hane</a:t>
          </a:r>
          <a:endParaRPr lang="tr-TR" sz="1600" dirty="0"/>
        </a:p>
      </dgm:t>
    </dgm:pt>
    <dgm:pt modelId="{3AE145BB-07FA-4A49-B754-160BFD476E8C}" type="parTrans" cxnId="{A05F960A-444F-7948-B191-61084E301162}">
      <dgm:prSet/>
      <dgm:spPr/>
      <dgm:t>
        <a:bodyPr/>
        <a:lstStyle/>
        <a:p>
          <a:endParaRPr lang="tr-TR"/>
        </a:p>
      </dgm:t>
    </dgm:pt>
    <dgm:pt modelId="{EA6EF103-6D8D-BD49-9564-1E15D03F82E3}" type="sibTrans" cxnId="{A05F960A-444F-7948-B191-61084E301162}">
      <dgm:prSet/>
      <dgm:spPr/>
      <dgm:t>
        <a:bodyPr/>
        <a:lstStyle/>
        <a:p>
          <a:endParaRPr lang="tr-TR"/>
        </a:p>
      </dgm:t>
    </dgm:pt>
    <dgm:pt modelId="{0214E65B-6BA4-E642-996C-E53F3BD975AD}">
      <dgm:prSet custT="1"/>
      <dgm:spPr/>
      <dgm:t>
        <a:bodyPr/>
        <a:lstStyle/>
        <a:p>
          <a:r>
            <a:rPr lang="tr-TR" sz="1600" b="0" i="0" dirty="0"/>
            <a:t>Baba adı ilk harf küçük</a:t>
          </a:r>
          <a:endParaRPr lang="tr-TR" sz="1600" dirty="0"/>
        </a:p>
      </dgm:t>
    </dgm:pt>
    <dgm:pt modelId="{C87125A4-40D4-4C4F-9B71-CA74FCB5C03E}" type="parTrans" cxnId="{E2B4C49E-5A48-D041-8F5E-E2A0B8D593A7}">
      <dgm:prSet/>
      <dgm:spPr/>
      <dgm:t>
        <a:bodyPr/>
        <a:lstStyle/>
        <a:p>
          <a:endParaRPr lang="tr-TR"/>
        </a:p>
      </dgm:t>
    </dgm:pt>
    <dgm:pt modelId="{B1B740C2-AE6F-B541-8CE6-5A1F17AA4A5B}" type="sibTrans" cxnId="{E2B4C49E-5A48-D041-8F5E-E2A0B8D593A7}">
      <dgm:prSet/>
      <dgm:spPr/>
      <dgm:t>
        <a:bodyPr/>
        <a:lstStyle/>
        <a:p>
          <a:endParaRPr lang="tr-TR"/>
        </a:p>
      </dgm:t>
    </dgm:pt>
    <dgm:pt modelId="{B1904DA1-7936-7B4C-9438-9F544FD69200}">
      <dgm:prSet custT="1"/>
      <dgm:spPr/>
      <dgm:t>
        <a:bodyPr/>
        <a:lstStyle/>
        <a:p>
          <a:r>
            <a:rPr lang="tr-TR" sz="1600" b="0" i="0"/>
            <a:t>Özel karakter *</a:t>
          </a:r>
          <a:endParaRPr lang="tr-TR" sz="1600"/>
        </a:p>
      </dgm:t>
    </dgm:pt>
    <dgm:pt modelId="{0C3FA4CB-DBC7-384B-974E-4D3B2428FCB5}" type="parTrans" cxnId="{DCD11F1A-0CCC-C44F-9FC5-B108CA324D0F}">
      <dgm:prSet/>
      <dgm:spPr/>
      <dgm:t>
        <a:bodyPr/>
        <a:lstStyle/>
        <a:p>
          <a:endParaRPr lang="tr-TR"/>
        </a:p>
      </dgm:t>
    </dgm:pt>
    <dgm:pt modelId="{54C2426C-4060-D84D-ACCA-1273D7868ACB}" type="sibTrans" cxnId="{DCD11F1A-0CCC-C44F-9FC5-B108CA324D0F}">
      <dgm:prSet/>
      <dgm:spPr/>
      <dgm:t>
        <a:bodyPr/>
        <a:lstStyle/>
        <a:p>
          <a:endParaRPr lang="tr-TR"/>
        </a:p>
      </dgm:t>
    </dgm:pt>
    <dgm:pt modelId="{C6B4FA5C-6867-D148-9BCC-EE75B16FE7FB}">
      <dgm:prSet custT="1"/>
      <dgm:spPr/>
      <dgm:t>
        <a:bodyPr/>
        <a:lstStyle/>
        <a:p>
          <a:r>
            <a:rPr lang="tr-TR" sz="1600" b="0" i="0"/>
            <a:t>TC kimlik son 5 numara</a:t>
          </a:r>
          <a:endParaRPr lang="tr-TR" sz="1600"/>
        </a:p>
      </dgm:t>
    </dgm:pt>
    <dgm:pt modelId="{43B9A240-11F0-1B46-A66C-40C6B4AFDCD2}" type="parTrans" cxnId="{382B6E5E-90A1-DD47-B62C-59A6BD5958B8}">
      <dgm:prSet/>
      <dgm:spPr/>
      <dgm:t>
        <a:bodyPr/>
        <a:lstStyle/>
        <a:p>
          <a:endParaRPr lang="tr-TR"/>
        </a:p>
      </dgm:t>
    </dgm:pt>
    <dgm:pt modelId="{3678BCB9-68A7-6341-AD4D-1CAC2D8E8013}" type="sibTrans" cxnId="{382B6E5E-90A1-DD47-B62C-59A6BD5958B8}">
      <dgm:prSet/>
      <dgm:spPr/>
      <dgm:t>
        <a:bodyPr/>
        <a:lstStyle/>
        <a:p>
          <a:endParaRPr lang="tr-TR"/>
        </a:p>
      </dgm:t>
    </dgm:pt>
    <dgm:pt modelId="{17811166-C68C-124B-B73C-56A5E699CD19}">
      <dgm:prSet custT="1"/>
      <dgm:spPr/>
      <dgm:t>
        <a:bodyPr/>
        <a:lstStyle/>
        <a:p>
          <a:r>
            <a:rPr lang="tr-TR" sz="1600" dirty="0"/>
            <a:t>Örnek: 22011320018@nevsehir.edu.tr mailinde kullanıcı adı: 22011320018 şifre: N16f *47014 </a:t>
          </a:r>
        </a:p>
      </dgm:t>
    </dgm:pt>
    <dgm:pt modelId="{82DA342F-55D7-5D43-B3FF-10F2428D3277}" type="parTrans" cxnId="{F70BCFDE-F26F-7C43-A774-351AEB1EAF0E}">
      <dgm:prSet/>
      <dgm:spPr/>
      <dgm:t>
        <a:bodyPr/>
        <a:lstStyle/>
        <a:p>
          <a:endParaRPr lang="tr-TR"/>
        </a:p>
      </dgm:t>
    </dgm:pt>
    <dgm:pt modelId="{5EA989E6-FC23-0F44-B022-B4E27245B16D}" type="sibTrans" cxnId="{F70BCFDE-F26F-7C43-A774-351AEB1EAF0E}">
      <dgm:prSet/>
      <dgm:spPr/>
      <dgm:t>
        <a:bodyPr/>
        <a:lstStyle/>
        <a:p>
          <a:endParaRPr lang="tr-TR"/>
        </a:p>
      </dgm:t>
    </dgm:pt>
    <dgm:pt modelId="{50DBD285-2BDB-7C42-B5BA-13AF612936F1}">
      <dgm:prSet custT="1"/>
      <dgm:spPr/>
      <dgm:t>
        <a:bodyPr/>
        <a:lstStyle/>
        <a:p>
          <a:r>
            <a:rPr lang="tr-TR" sz="1600" dirty="0"/>
            <a:t>Üniversite mail adresinin şifresini bilmeyen öğrenciler öncelikle giriş sayfasında mevcut olan “Giriş Yapamıyor Musunuz?” linkinden şifrelerini düzenleyebilirler.</a:t>
          </a:r>
        </a:p>
      </dgm:t>
    </dgm:pt>
    <dgm:pt modelId="{864CA3DA-3907-7B4B-BD5D-DB1769552216}" type="parTrans" cxnId="{CE94B6BF-B071-DB47-8026-C9582A4F9677}">
      <dgm:prSet/>
      <dgm:spPr/>
      <dgm:t>
        <a:bodyPr/>
        <a:lstStyle/>
        <a:p>
          <a:endParaRPr lang="tr-TR"/>
        </a:p>
      </dgm:t>
    </dgm:pt>
    <dgm:pt modelId="{F0673EBC-D7EE-A040-844F-5D0B605DA6AE}" type="sibTrans" cxnId="{CE94B6BF-B071-DB47-8026-C9582A4F9677}">
      <dgm:prSet/>
      <dgm:spPr/>
      <dgm:t>
        <a:bodyPr/>
        <a:lstStyle/>
        <a:p>
          <a:endParaRPr lang="tr-TR"/>
        </a:p>
      </dgm:t>
    </dgm:pt>
    <dgm:pt modelId="{B060655F-E651-C544-BF39-C59E3403B777}">
      <dgm:prSet custT="1"/>
      <dgm:spPr/>
      <dgm:t>
        <a:bodyPr/>
        <a:lstStyle/>
        <a:p>
          <a:r>
            <a:rPr lang="tr-TR" sz="1600" b="0" i="0"/>
            <a:t>"Giriş Yapamıyor Musunuz?" linkine tıklayarak "PAROLA HATIRLATMA FORMU" doldurma</a:t>
          </a:r>
          <a:endParaRPr lang="tr-TR" sz="1600"/>
        </a:p>
      </dgm:t>
    </dgm:pt>
    <dgm:pt modelId="{4468D1CD-3865-FD40-BE82-3A31198E6F86}" type="parTrans" cxnId="{91F2178F-9FBB-964F-AFE7-00A02B6B81CC}">
      <dgm:prSet/>
      <dgm:spPr/>
      <dgm:t>
        <a:bodyPr/>
        <a:lstStyle/>
        <a:p>
          <a:endParaRPr lang="tr-TR"/>
        </a:p>
      </dgm:t>
    </dgm:pt>
    <dgm:pt modelId="{B594D22C-6871-8F4C-B86C-0B5D26FC16B9}" type="sibTrans" cxnId="{91F2178F-9FBB-964F-AFE7-00A02B6B81CC}">
      <dgm:prSet/>
      <dgm:spPr/>
      <dgm:t>
        <a:bodyPr/>
        <a:lstStyle/>
        <a:p>
          <a:endParaRPr lang="tr-TR"/>
        </a:p>
      </dgm:t>
    </dgm:pt>
    <dgm:pt modelId="{4F5F997C-6613-4747-90B6-FC212FC71326}">
      <dgm:prSet custT="1"/>
      <dgm:spPr/>
      <dgm:t>
        <a:bodyPr/>
        <a:lstStyle/>
        <a:p>
          <a:r>
            <a:rPr lang="tr-TR" sz="1600" b="0" i="0" dirty="0"/>
            <a:t>Sistemde kayıtlı cep telefonu numarasına geçici şifre gönderilir</a:t>
          </a:r>
          <a:endParaRPr lang="tr-TR" sz="1600" dirty="0"/>
        </a:p>
      </dgm:t>
    </dgm:pt>
    <dgm:pt modelId="{798F2B54-1727-8542-8ABC-3C6EFBA84E4E}" type="parTrans" cxnId="{A9CAD68E-B7EA-3F42-8724-A120E77FE7F9}">
      <dgm:prSet/>
      <dgm:spPr/>
      <dgm:t>
        <a:bodyPr/>
        <a:lstStyle/>
        <a:p>
          <a:endParaRPr lang="tr-TR"/>
        </a:p>
      </dgm:t>
    </dgm:pt>
    <dgm:pt modelId="{8AA0FCB8-29C0-CA41-B0BC-AD044E4846BD}" type="sibTrans" cxnId="{A9CAD68E-B7EA-3F42-8724-A120E77FE7F9}">
      <dgm:prSet/>
      <dgm:spPr/>
      <dgm:t>
        <a:bodyPr/>
        <a:lstStyle/>
        <a:p>
          <a:endParaRPr lang="tr-TR"/>
        </a:p>
      </dgm:t>
    </dgm:pt>
    <dgm:pt modelId="{BF9C2091-2587-6A44-B4B2-B398553F1B5E}">
      <dgm:prSet custT="1"/>
      <dgm:spPr/>
      <dgm:t>
        <a:bodyPr/>
        <a:lstStyle/>
        <a:p>
          <a:r>
            <a:rPr lang="tr-TR" sz="1600" b="0" i="0" dirty="0"/>
            <a:t>Geçici şifre ile sisteme giriş yapıp yeni şifre oluşturma</a:t>
          </a:r>
          <a:endParaRPr lang="tr-TR" sz="1600" dirty="0"/>
        </a:p>
      </dgm:t>
    </dgm:pt>
    <dgm:pt modelId="{FE33028F-497F-9542-933C-3D25EF02B9BE}" type="parTrans" cxnId="{CAFAFAE1-4FA7-2942-883E-572D31287AA2}">
      <dgm:prSet/>
      <dgm:spPr/>
      <dgm:t>
        <a:bodyPr/>
        <a:lstStyle/>
        <a:p>
          <a:endParaRPr lang="tr-TR"/>
        </a:p>
      </dgm:t>
    </dgm:pt>
    <dgm:pt modelId="{5B1CDC8F-4720-0041-9699-A91E6EC3C355}" type="sibTrans" cxnId="{CAFAFAE1-4FA7-2942-883E-572D31287AA2}">
      <dgm:prSet/>
      <dgm:spPr/>
      <dgm:t>
        <a:bodyPr/>
        <a:lstStyle/>
        <a:p>
          <a:endParaRPr lang="tr-TR"/>
        </a:p>
      </dgm:t>
    </dgm:pt>
    <dgm:pt modelId="{C1A8CF44-92A1-544B-A4BC-8A86BD9CEC0B}">
      <dgm:prSet custT="1"/>
      <dgm:spPr/>
      <dgm:t>
        <a:bodyPr/>
        <a:lstStyle/>
        <a:p>
          <a:r>
            <a:rPr lang="tr-TR" sz="1600" dirty="0"/>
            <a:t>Ayrıntılı bilgi için </a:t>
          </a:r>
          <a:r>
            <a:rPr lang="tr-TR" sz="1600" dirty="0">
              <a:hlinkClick xmlns:r="http://schemas.openxmlformats.org/officeDocument/2006/relationships" r:id="rId1"/>
            </a:rPr>
            <a:t>kılavuzu</a:t>
          </a:r>
          <a:r>
            <a:rPr lang="tr-TR" sz="1600" dirty="0"/>
            <a:t> inceleyiniz.</a:t>
          </a:r>
        </a:p>
      </dgm:t>
    </dgm:pt>
    <dgm:pt modelId="{D08BDA9E-5B72-084C-A2CC-63702F427AB0}" type="parTrans" cxnId="{575670DF-2BE3-A440-A30E-EC40CE1249E4}">
      <dgm:prSet/>
      <dgm:spPr/>
      <dgm:t>
        <a:bodyPr/>
        <a:lstStyle/>
        <a:p>
          <a:endParaRPr lang="tr-TR"/>
        </a:p>
      </dgm:t>
    </dgm:pt>
    <dgm:pt modelId="{685BA722-50C1-8145-9027-64C45046282B}" type="sibTrans" cxnId="{575670DF-2BE3-A440-A30E-EC40CE1249E4}">
      <dgm:prSet/>
      <dgm:spPr/>
      <dgm:t>
        <a:bodyPr/>
        <a:lstStyle/>
        <a:p>
          <a:endParaRPr lang="tr-TR"/>
        </a:p>
      </dgm:t>
    </dgm:pt>
    <dgm:pt modelId="{034FCC79-8A36-B84E-A206-A32A46864A50}" type="pres">
      <dgm:prSet presAssocID="{047E25B4-772E-BC47-8162-C02C94787D10}" presName="linear" presStyleCnt="0">
        <dgm:presLayoutVars>
          <dgm:animLvl val="lvl"/>
          <dgm:resizeHandles val="exact"/>
        </dgm:presLayoutVars>
      </dgm:prSet>
      <dgm:spPr/>
      <dgm:t>
        <a:bodyPr/>
        <a:lstStyle/>
        <a:p>
          <a:endParaRPr lang="tr-TR"/>
        </a:p>
      </dgm:t>
    </dgm:pt>
    <dgm:pt modelId="{EA1784E5-B3E0-3B43-A522-51C0E23FB822}" type="pres">
      <dgm:prSet presAssocID="{27307645-BBF9-384A-834E-A8CF40579E4A}" presName="parentText" presStyleLbl="node1" presStyleIdx="0" presStyleCnt="2">
        <dgm:presLayoutVars>
          <dgm:chMax val="0"/>
          <dgm:bulletEnabled val="1"/>
        </dgm:presLayoutVars>
      </dgm:prSet>
      <dgm:spPr/>
      <dgm:t>
        <a:bodyPr/>
        <a:lstStyle/>
        <a:p>
          <a:endParaRPr lang="tr-TR"/>
        </a:p>
      </dgm:t>
    </dgm:pt>
    <dgm:pt modelId="{B2F46D09-A6B5-0041-9886-8B138CFD0478}" type="pres">
      <dgm:prSet presAssocID="{27307645-BBF9-384A-834E-A8CF40579E4A}" presName="childText" presStyleLbl="revTx" presStyleIdx="0" presStyleCnt="2">
        <dgm:presLayoutVars>
          <dgm:bulletEnabled val="1"/>
        </dgm:presLayoutVars>
      </dgm:prSet>
      <dgm:spPr/>
      <dgm:t>
        <a:bodyPr/>
        <a:lstStyle/>
        <a:p>
          <a:endParaRPr lang="tr-TR"/>
        </a:p>
      </dgm:t>
    </dgm:pt>
    <dgm:pt modelId="{7A2A48BE-2172-CE42-B6E7-45C9D5A39249}" type="pres">
      <dgm:prSet presAssocID="{50DBD285-2BDB-7C42-B5BA-13AF612936F1}" presName="parentText" presStyleLbl="node1" presStyleIdx="1" presStyleCnt="2">
        <dgm:presLayoutVars>
          <dgm:chMax val="0"/>
          <dgm:bulletEnabled val="1"/>
        </dgm:presLayoutVars>
      </dgm:prSet>
      <dgm:spPr/>
      <dgm:t>
        <a:bodyPr/>
        <a:lstStyle/>
        <a:p>
          <a:endParaRPr lang="tr-TR"/>
        </a:p>
      </dgm:t>
    </dgm:pt>
    <dgm:pt modelId="{1AB5EC33-6B37-0F43-9E01-A513F90E0FCA}" type="pres">
      <dgm:prSet presAssocID="{50DBD285-2BDB-7C42-B5BA-13AF612936F1}" presName="childText" presStyleLbl="revTx" presStyleIdx="1" presStyleCnt="2" custScaleY="111033">
        <dgm:presLayoutVars>
          <dgm:bulletEnabled val="1"/>
        </dgm:presLayoutVars>
      </dgm:prSet>
      <dgm:spPr/>
      <dgm:t>
        <a:bodyPr/>
        <a:lstStyle/>
        <a:p>
          <a:endParaRPr lang="tr-TR"/>
        </a:p>
      </dgm:t>
    </dgm:pt>
  </dgm:ptLst>
  <dgm:cxnLst>
    <dgm:cxn modelId="{71C342AD-4B63-DF4A-A774-87F572938D99}" srcId="{047E25B4-772E-BC47-8162-C02C94787D10}" destId="{27307645-BBF9-384A-834E-A8CF40579E4A}" srcOrd="0" destOrd="0" parTransId="{125E4248-891B-9140-9DEA-653D21D2A902}" sibTransId="{B36C6B6E-BAEB-6344-89E7-01FAC55E99FD}"/>
    <dgm:cxn modelId="{38740529-6C3F-6F40-8FFE-82D384B7FAB2}" type="presOf" srcId="{B1904DA1-7936-7B4C-9438-9F544FD69200}" destId="{B2F46D09-A6B5-0041-9886-8B138CFD0478}" srcOrd="0" destOrd="5" presId="urn:microsoft.com/office/officeart/2005/8/layout/vList2"/>
    <dgm:cxn modelId="{F9258D42-6CEA-E84A-8F87-4B7246E571C4}" type="presOf" srcId="{27307645-BBF9-384A-834E-A8CF40579E4A}" destId="{EA1784E5-B3E0-3B43-A522-51C0E23FB822}" srcOrd="0" destOrd="0" presId="urn:microsoft.com/office/officeart/2005/8/layout/vList2"/>
    <dgm:cxn modelId="{EE819A71-0059-CD40-8EAA-0C93DCC44736}" type="presOf" srcId="{50DBD285-2BDB-7C42-B5BA-13AF612936F1}" destId="{7A2A48BE-2172-CE42-B6E7-45C9D5A39249}" srcOrd="0" destOrd="0" presId="urn:microsoft.com/office/officeart/2005/8/layout/vList2"/>
    <dgm:cxn modelId="{B713839B-30DC-2246-A44E-E159436F5341}" srcId="{5940FC99-CC05-8B40-A942-C87D22E2F745}" destId="{2E7EFE93-EC16-8B4F-8338-7DA7A0521216}" srcOrd="0" destOrd="0" parTransId="{41A8D327-A692-0A42-8E1D-11D0431F197C}" sibTransId="{7AF80CDD-BA8C-024B-92F8-62D9CB6AE9B9}"/>
    <dgm:cxn modelId="{E2B4C49E-5A48-D041-8F5E-E2A0B8D593A7}" srcId="{5940FC99-CC05-8B40-A942-C87D22E2F745}" destId="{0214E65B-6BA4-E642-996C-E53F3BD975AD}" srcOrd="2" destOrd="0" parTransId="{C87125A4-40D4-4C4F-9B71-CA74FCB5C03E}" sibTransId="{B1B740C2-AE6F-B541-8CE6-5A1F17AA4A5B}"/>
    <dgm:cxn modelId="{CAFAFAE1-4FA7-2942-883E-572D31287AA2}" srcId="{50DBD285-2BDB-7C42-B5BA-13AF612936F1}" destId="{BF9C2091-2587-6A44-B4B2-B398553F1B5E}" srcOrd="2" destOrd="0" parTransId="{FE33028F-497F-9542-933C-3D25EF02B9BE}" sibTransId="{5B1CDC8F-4720-0041-9699-A91E6EC3C355}"/>
    <dgm:cxn modelId="{2C976AE7-3EA2-7D42-8551-037534927F73}" type="presOf" srcId="{2E7EFE93-EC16-8B4F-8338-7DA7A0521216}" destId="{B2F46D09-A6B5-0041-9886-8B138CFD0478}" srcOrd="0" destOrd="2" presId="urn:microsoft.com/office/officeart/2005/8/layout/vList2"/>
    <dgm:cxn modelId="{A05F960A-444F-7948-B191-61084E301162}" srcId="{5940FC99-CC05-8B40-A942-C87D22E2F745}" destId="{00834444-5581-8747-9ECA-138794F342E5}" srcOrd="1" destOrd="0" parTransId="{3AE145BB-07FA-4A49-B754-160BFD476E8C}" sibTransId="{EA6EF103-6D8D-BD49-9564-1E15D03F82E3}"/>
    <dgm:cxn modelId="{EE3CEAD5-76E3-F24A-9E16-7E949EAACE25}" type="presOf" srcId="{C6B4FA5C-6867-D148-9BCC-EE75B16FE7FB}" destId="{B2F46D09-A6B5-0041-9886-8B138CFD0478}" srcOrd="0" destOrd="6" presId="urn:microsoft.com/office/officeart/2005/8/layout/vList2"/>
    <dgm:cxn modelId="{0BBEFCED-A5E7-5749-8254-86E5D5233E3D}" type="presOf" srcId="{BF9C2091-2587-6A44-B4B2-B398553F1B5E}" destId="{1AB5EC33-6B37-0F43-9E01-A513F90E0FCA}" srcOrd="0" destOrd="2" presId="urn:microsoft.com/office/officeart/2005/8/layout/vList2"/>
    <dgm:cxn modelId="{CE94B6BF-B071-DB47-8026-C9582A4F9677}" srcId="{047E25B4-772E-BC47-8162-C02C94787D10}" destId="{50DBD285-2BDB-7C42-B5BA-13AF612936F1}" srcOrd="1" destOrd="0" parTransId="{864CA3DA-3907-7B4B-BD5D-DB1769552216}" sibTransId="{F0673EBC-D7EE-A040-844F-5D0B605DA6AE}"/>
    <dgm:cxn modelId="{FA7F4669-BBE1-B944-9886-BBA5DF925F9F}" type="presOf" srcId="{047E25B4-772E-BC47-8162-C02C94787D10}" destId="{034FCC79-8A36-B84E-A206-A32A46864A50}" srcOrd="0" destOrd="0" presId="urn:microsoft.com/office/officeart/2005/8/layout/vList2"/>
    <dgm:cxn modelId="{F70BCFDE-F26F-7C43-A774-351AEB1EAF0E}" srcId="{27307645-BBF9-384A-834E-A8CF40579E4A}" destId="{17811166-C68C-124B-B73C-56A5E699CD19}" srcOrd="2" destOrd="0" parTransId="{82DA342F-55D7-5D43-B3FF-10F2428D3277}" sibTransId="{5EA989E6-FC23-0F44-B022-B4E27245B16D}"/>
    <dgm:cxn modelId="{F271D558-B4F3-014A-AF91-8FA7A4FE894A}" type="presOf" srcId="{00834444-5581-8747-9ECA-138794F342E5}" destId="{B2F46D09-A6B5-0041-9886-8B138CFD0478}" srcOrd="0" destOrd="3" presId="urn:microsoft.com/office/officeart/2005/8/layout/vList2"/>
    <dgm:cxn modelId="{43E45A5A-80C6-C943-BC70-7E04C4D9B520}" type="presOf" srcId="{5940FC99-CC05-8B40-A942-C87D22E2F745}" destId="{B2F46D09-A6B5-0041-9886-8B138CFD0478}" srcOrd="0" destOrd="1" presId="urn:microsoft.com/office/officeart/2005/8/layout/vList2"/>
    <dgm:cxn modelId="{382B6E5E-90A1-DD47-B62C-59A6BD5958B8}" srcId="{5940FC99-CC05-8B40-A942-C87D22E2F745}" destId="{C6B4FA5C-6867-D148-9BCC-EE75B16FE7FB}" srcOrd="4" destOrd="0" parTransId="{43B9A240-11F0-1B46-A66C-40C6B4AFDCD2}" sibTransId="{3678BCB9-68A7-6341-AD4D-1CAC2D8E8013}"/>
    <dgm:cxn modelId="{DCD11F1A-0CCC-C44F-9FC5-B108CA324D0F}" srcId="{5940FC99-CC05-8B40-A942-C87D22E2F745}" destId="{B1904DA1-7936-7B4C-9438-9F544FD69200}" srcOrd="3" destOrd="0" parTransId="{0C3FA4CB-DBC7-384B-974E-4D3B2428FCB5}" sibTransId="{54C2426C-4060-D84D-ACCA-1273D7868ACB}"/>
    <dgm:cxn modelId="{A9CAD68E-B7EA-3F42-8724-A120E77FE7F9}" srcId="{50DBD285-2BDB-7C42-B5BA-13AF612936F1}" destId="{4F5F997C-6613-4747-90B6-FC212FC71326}" srcOrd="1" destOrd="0" parTransId="{798F2B54-1727-8542-8ABC-3C6EFBA84E4E}" sibTransId="{8AA0FCB8-29C0-CA41-B0BC-AD044E4846BD}"/>
    <dgm:cxn modelId="{0FBA008B-292E-C84E-86F5-A2A505801BF8}" type="presOf" srcId="{B060655F-E651-C544-BF39-C59E3403B777}" destId="{1AB5EC33-6B37-0F43-9E01-A513F90E0FCA}" srcOrd="0" destOrd="0" presId="urn:microsoft.com/office/officeart/2005/8/layout/vList2"/>
    <dgm:cxn modelId="{2D6F6E53-A188-1049-92E1-FB52514835E1}" srcId="{27307645-BBF9-384A-834E-A8CF40579E4A}" destId="{5FBFF06E-D770-4E44-83C5-586EE3530B6F}" srcOrd="0" destOrd="0" parTransId="{6D478C5A-7F18-2E4E-8237-59219F8EBD1E}" sibTransId="{6FD22967-1654-AA49-BD66-8A25242B615B}"/>
    <dgm:cxn modelId="{91F2178F-9FBB-964F-AFE7-00A02B6B81CC}" srcId="{50DBD285-2BDB-7C42-B5BA-13AF612936F1}" destId="{B060655F-E651-C544-BF39-C59E3403B777}" srcOrd="0" destOrd="0" parTransId="{4468D1CD-3865-FD40-BE82-3A31198E6F86}" sibTransId="{B594D22C-6871-8F4C-B86C-0B5D26FC16B9}"/>
    <dgm:cxn modelId="{575670DF-2BE3-A440-A30E-EC40CE1249E4}" srcId="{50DBD285-2BDB-7C42-B5BA-13AF612936F1}" destId="{C1A8CF44-92A1-544B-A4BC-8A86BD9CEC0B}" srcOrd="3" destOrd="0" parTransId="{D08BDA9E-5B72-084C-A2CC-63702F427AB0}" sibTransId="{685BA722-50C1-8145-9027-64C45046282B}"/>
    <dgm:cxn modelId="{A8576242-9E93-FA45-99AC-90328627EBE1}" type="presOf" srcId="{5FBFF06E-D770-4E44-83C5-586EE3530B6F}" destId="{B2F46D09-A6B5-0041-9886-8B138CFD0478}" srcOrd="0" destOrd="0" presId="urn:microsoft.com/office/officeart/2005/8/layout/vList2"/>
    <dgm:cxn modelId="{004F6A12-3489-4F41-8B0A-6649C277163A}" type="presOf" srcId="{4F5F997C-6613-4747-90B6-FC212FC71326}" destId="{1AB5EC33-6B37-0F43-9E01-A513F90E0FCA}" srcOrd="0" destOrd="1" presId="urn:microsoft.com/office/officeart/2005/8/layout/vList2"/>
    <dgm:cxn modelId="{D3455D01-3F3E-B24B-B1D0-99367EF674EE}" type="presOf" srcId="{C1A8CF44-92A1-544B-A4BC-8A86BD9CEC0B}" destId="{1AB5EC33-6B37-0F43-9E01-A513F90E0FCA}" srcOrd="0" destOrd="3" presId="urn:microsoft.com/office/officeart/2005/8/layout/vList2"/>
    <dgm:cxn modelId="{426B4BF6-0DA5-C64B-9129-9B21F8931DCA}" type="presOf" srcId="{17811166-C68C-124B-B73C-56A5E699CD19}" destId="{B2F46D09-A6B5-0041-9886-8B138CFD0478}" srcOrd="0" destOrd="7" presId="urn:microsoft.com/office/officeart/2005/8/layout/vList2"/>
    <dgm:cxn modelId="{957F9521-7E12-6F4B-B23A-4BE4257BD41A}" type="presOf" srcId="{0214E65B-6BA4-E642-996C-E53F3BD975AD}" destId="{B2F46D09-A6B5-0041-9886-8B138CFD0478}" srcOrd="0" destOrd="4" presId="urn:microsoft.com/office/officeart/2005/8/layout/vList2"/>
    <dgm:cxn modelId="{56CCFB73-5CE2-B347-B4B2-CB8CD23E6D20}" srcId="{27307645-BBF9-384A-834E-A8CF40579E4A}" destId="{5940FC99-CC05-8B40-A942-C87D22E2F745}" srcOrd="1" destOrd="0" parTransId="{25ADBF87-D544-7E48-ACDB-D2EB30336BCF}" sibTransId="{A8A80B43-DC23-D040-A467-CAA54596B3EF}"/>
    <dgm:cxn modelId="{B411C1B9-290F-674B-A661-69249EA6B2D9}" type="presParOf" srcId="{034FCC79-8A36-B84E-A206-A32A46864A50}" destId="{EA1784E5-B3E0-3B43-A522-51C0E23FB822}" srcOrd="0" destOrd="0" presId="urn:microsoft.com/office/officeart/2005/8/layout/vList2"/>
    <dgm:cxn modelId="{F7DDB905-3B01-3E47-8D1A-7434B0A97750}" type="presParOf" srcId="{034FCC79-8A36-B84E-A206-A32A46864A50}" destId="{B2F46D09-A6B5-0041-9886-8B138CFD0478}" srcOrd="1" destOrd="0" presId="urn:microsoft.com/office/officeart/2005/8/layout/vList2"/>
    <dgm:cxn modelId="{DF7126FB-D1EB-D24C-AE95-C36B5DA74437}" type="presParOf" srcId="{034FCC79-8A36-B84E-A206-A32A46864A50}" destId="{7A2A48BE-2172-CE42-B6E7-45C9D5A39249}" srcOrd="2" destOrd="0" presId="urn:microsoft.com/office/officeart/2005/8/layout/vList2"/>
    <dgm:cxn modelId="{35261A61-2CA1-5141-8B96-DD307D5A6206}" type="presParOf" srcId="{034FCC79-8A36-B84E-A206-A32A46864A50}" destId="{1AB5EC33-6B37-0F43-9E01-A513F90E0FC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608E8FD-0A4B-D045-800C-E1E95AA41673}" type="doc">
      <dgm:prSet loTypeId="urn:microsoft.com/office/officeart/2008/layout/VerticalCurvedList" loCatId="list" qsTypeId="urn:microsoft.com/office/officeart/2005/8/quickstyle/simple1#21" qsCatId="simple" csTypeId="urn:microsoft.com/office/officeart/2005/8/colors/colorful3#22" csCatId="colorful" phldr="1"/>
      <dgm:spPr/>
      <dgm:t>
        <a:bodyPr/>
        <a:lstStyle/>
        <a:p>
          <a:endParaRPr lang="tr-TR"/>
        </a:p>
      </dgm:t>
    </dgm:pt>
    <dgm:pt modelId="{CA73ECB0-63CD-0D47-8AA7-DB34153D02E6}">
      <dgm:prSet/>
      <dgm:spPr/>
      <dgm:t>
        <a:bodyPr/>
        <a:lstStyle/>
        <a:p>
          <a:r>
            <a:rPr lang="tr-TR" dirty="0">
              <a:hlinkClick xmlns:r="http://schemas.openxmlformats.org/officeDocument/2006/relationships" r:id="rId1"/>
            </a:rPr>
            <a:t>https://webmail.nevsehir.edu.tr/</a:t>
          </a:r>
          <a:r>
            <a:rPr lang="tr-TR" dirty="0"/>
            <a:t> adresi üzerinden kurumsal e-posta sistemine ulaşabilirsiniz.</a:t>
          </a:r>
        </a:p>
      </dgm:t>
    </dgm:pt>
    <dgm:pt modelId="{EB226A7F-9467-1242-882A-84E414704773}" type="parTrans" cxnId="{74397699-E62D-2540-BFFB-87240AC0BCA9}">
      <dgm:prSet/>
      <dgm:spPr/>
      <dgm:t>
        <a:bodyPr/>
        <a:lstStyle/>
        <a:p>
          <a:endParaRPr lang="tr-TR"/>
        </a:p>
      </dgm:t>
    </dgm:pt>
    <dgm:pt modelId="{CD042304-9CC6-694F-9693-A5B7F6A4D9C4}" type="sibTrans" cxnId="{74397699-E62D-2540-BFFB-87240AC0BCA9}">
      <dgm:prSet/>
      <dgm:spPr/>
      <dgm:t>
        <a:bodyPr/>
        <a:lstStyle/>
        <a:p>
          <a:endParaRPr lang="tr-TR"/>
        </a:p>
      </dgm:t>
    </dgm:pt>
    <dgm:pt modelId="{F8A17C6B-3A13-5749-8D23-28C8BCDE0E2E}">
      <dgm:prSet/>
      <dgm:spPr/>
      <dgm:t>
        <a:bodyPr/>
        <a:lstStyle/>
        <a:p>
          <a:r>
            <a:rPr lang="tr-TR" dirty="0"/>
            <a:t>Kullanıcı adınız öğrenci numaranız.</a:t>
          </a:r>
        </a:p>
      </dgm:t>
    </dgm:pt>
    <dgm:pt modelId="{EB81CDE0-0C70-2745-BD6C-D8064BCB917C}" type="parTrans" cxnId="{6C4ECBD3-C044-994B-A9F6-959D32E04025}">
      <dgm:prSet/>
      <dgm:spPr/>
      <dgm:t>
        <a:bodyPr/>
        <a:lstStyle/>
        <a:p>
          <a:endParaRPr lang="tr-TR"/>
        </a:p>
      </dgm:t>
    </dgm:pt>
    <dgm:pt modelId="{0E071E84-AF43-F54B-A0DE-845FA32B41A1}" type="sibTrans" cxnId="{6C4ECBD3-C044-994B-A9F6-959D32E04025}">
      <dgm:prSet/>
      <dgm:spPr/>
      <dgm:t>
        <a:bodyPr/>
        <a:lstStyle/>
        <a:p>
          <a:endParaRPr lang="tr-TR"/>
        </a:p>
      </dgm:t>
    </dgm:pt>
    <dgm:pt modelId="{0E2D326C-5957-C546-83CA-3AD0DA89EE14}">
      <dgm:prSet/>
      <dgm:spPr/>
      <dgm:t>
        <a:bodyPr/>
        <a:lstStyle/>
        <a:p>
          <a:r>
            <a:rPr lang="tr-TR" dirty="0"/>
            <a:t>Parola </a:t>
          </a:r>
          <a:r>
            <a:rPr lang="tr-TR" dirty="0" err="1"/>
            <a:t>ubys</a:t>
          </a:r>
          <a:r>
            <a:rPr lang="tr-TR" dirty="0"/>
            <a:t> şifreniz. </a:t>
          </a:r>
        </a:p>
      </dgm:t>
    </dgm:pt>
    <dgm:pt modelId="{D74E5CAD-B4BA-254D-A742-7D8382E41C0D}" type="parTrans" cxnId="{1EFFD5C2-99AE-D549-ACDE-13AC3EB065B0}">
      <dgm:prSet/>
      <dgm:spPr/>
      <dgm:t>
        <a:bodyPr/>
        <a:lstStyle/>
        <a:p>
          <a:endParaRPr lang="tr-TR"/>
        </a:p>
      </dgm:t>
    </dgm:pt>
    <dgm:pt modelId="{F527C5F5-EDD8-C546-8944-7167FCE3B1EE}" type="sibTrans" cxnId="{1EFFD5C2-99AE-D549-ACDE-13AC3EB065B0}">
      <dgm:prSet/>
      <dgm:spPr/>
      <dgm:t>
        <a:bodyPr/>
        <a:lstStyle/>
        <a:p>
          <a:endParaRPr lang="tr-TR"/>
        </a:p>
      </dgm:t>
    </dgm:pt>
    <dgm:pt modelId="{978EA5AF-A11E-D449-A6B2-E4F09682A04E}">
      <dgm:prSet/>
      <dgm:spPr/>
      <dgm:t>
        <a:bodyPr/>
        <a:lstStyle/>
        <a:p>
          <a:r>
            <a:rPr lang="tr-TR"/>
            <a:t>E-postaları takip etmek öğrencinin sorumluluğundadır.</a:t>
          </a:r>
        </a:p>
      </dgm:t>
    </dgm:pt>
    <dgm:pt modelId="{BACB7B66-1894-2B43-8833-28FCBF58021E}" type="parTrans" cxnId="{04B34022-E39D-FA4A-881E-5D26B8050BB2}">
      <dgm:prSet/>
      <dgm:spPr/>
      <dgm:t>
        <a:bodyPr/>
        <a:lstStyle/>
        <a:p>
          <a:endParaRPr lang="tr-TR"/>
        </a:p>
      </dgm:t>
    </dgm:pt>
    <dgm:pt modelId="{7D9355A5-0085-F848-ABD6-A073E03E5823}" type="sibTrans" cxnId="{04B34022-E39D-FA4A-881E-5D26B8050BB2}">
      <dgm:prSet/>
      <dgm:spPr/>
      <dgm:t>
        <a:bodyPr/>
        <a:lstStyle/>
        <a:p>
          <a:endParaRPr lang="tr-TR"/>
        </a:p>
      </dgm:t>
    </dgm:pt>
    <dgm:pt modelId="{E96702CB-790B-DF4E-9E3F-EE37D05CC884}" type="pres">
      <dgm:prSet presAssocID="{5608E8FD-0A4B-D045-800C-E1E95AA41673}" presName="Name0" presStyleCnt="0">
        <dgm:presLayoutVars>
          <dgm:chMax val="7"/>
          <dgm:chPref val="7"/>
          <dgm:dir/>
        </dgm:presLayoutVars>
      </dgm:prSet>
      <dgm:spPr/>
      <dgm:t>
        <a:bodyPr/>
        <a:lstStyle/>
        <a:p>
          <a:endParaRPr lang="tr-TR"/>
        </a:p>
      </dgm:t>
    </dgm:pt>
    <dgm:pt modelId="{4034FE70-A3DF-7A47-84CE-4DA021C6D50E}" type="pres">
      <dgm:prSet presAssocID="{5608E8FD-0A4B-D045-800C-E1E95AA41673}" presName="Name1" presStyleCnt="0"/>
      <dgm:spPr/>
    </dgm:pt>
    <dgm:pt modelId="{36E18391-8015-5340-8B4F-199B8A274D13}" type="pres">
      <dgm:prSet presAssocID="{5608E8FD-0A4B-D045-800C-E1E95AA41673}" presName="cycle" presStyleCnt="0"/>
      <dgm:spPr/>
    </dgm:pt>
    <dgm:pt modelId="{7E41B68F-571A-CA4F-818F-0AEA93D19227}" type="pres">
      <dgm:prSet presAssocID="{5608E8FD-0A4B-D045-800C-E1E95AA41673}" presName="srcNode" presStyleLbl="node1" presStyleIdx="0" presStyleCnt="4"/>
      <dgm:spPr/>
    </dgm:pt>
    <dgm:pt modelId="{EF64F0F2-E849-304A-8A2E-5139B2453A71}" type="pres">
      <dgm:prSet presAssocID="{5608E8FD-0A4B-D045-800C-E1E95AA41673}" presName="conn" presStyleLbl="parChTrans1D2" presStyleIdx="0" presStyleCnt="1"/>
      <dgm:spPr/>
      <dgm:t>
        <a:bodyPr/>
        <a:lstStyle/>
        <a:p>
          <a:endParaRPr lang="tr-TR"/>
        </a:p>
      </dgm:t>
    </dgm:pt>
    <dgm:pt modelId="{3F18B0B3-74D6-0143-A447-5150E47A3475}" type="pres">
      <dgm:prSet presAssocID="{5608E8FD-0A4B-D045-800C-E1E95AA41673}" presName="extraNode" presStyleLbl="node1" presStyleIdx="0" presStyleCnt="4"/>
      <dgm:spPr/>
    </dgm:pt>
    <dgm:pt modelId="{8A6C49FB-0873-2644-9328-D5B4C2A016B6}" type="pres">
      <dgm:prSet presAssocID="{5608E8FD-0A4B-D045-800C-E1E95AA41673}" presName="dstNode" presStyleLbl="node1" presStyleIdx="0" presStyleCnt="4"/>
      <dgm:spPr/>
    </dgm:pt>
    <dgm:pt modelId="{8960142F-F558-CE49-A4BC-64C089F1E52D}" type="pres">
      <dgm:prSet presAssocID="{CA73ECB0-63CD-0D47-8AA7-DB34153D02E6}" presName="text_1" presStyleLbl="node1" presStyleIdx="0" presStyleCnt="4">
        <dgm:presLayoutVars>
          <dgm:bulletEnabled val="1"/>
        </dgm:presLayoutVars>
      </dgm:prSet>
      <dgm:spPr/>
      <dgm:t>
        <a:bodyPr/>
        <a:lstStyle/>
        <a:p>
          <a:endParaRPr lang="tr-TR"/>
        </a:p>
      </dgm:t>
    </dgm:pt>
    <dgm:pt modelId="{C664E759-9A9E-2E40-B755-7EDB3A5D73ED}" type="pres">
      <dgm:prSet presAssocID="{CA73ECB0-63CD-0D47-8AA7-DB34153D02E6}" presName="accent_1" presStyleCnt="0"/>
      <dgm:spPr/>
    </dgm:pt>
    <dgm:pt modelId="{649D98C5-193F-5A43-A10E-74C682576E6D}" type="pres">
      <dgm:prSet presAssocID="{CA73ECB0-63CD-0D47-8AA7-DB34153D02E6}" presName="accentRepeatNode" presStyleLbl="solidFgAcc1" presStyleIdx="0" presStyleCnt="4"/>
      <dgm:spPr/>
    </dgm:pt>
    <dgm:pt modelId="{B7A89977-B31C-B848-B3A3-599C4EEE1814}" type="pres">
      <dgm:prSet presAssocID="{F8A17C6B-3A13-5749-8D23-28C8BCDE0E2E}" presName="text_2" presStyleLbl="node1" presStyleIdx="1" presStyleCnt="4">
        <dgm:presLayoutVars>
          <dgm:bulletEnabled val="1"/>
        </dgm:presLayoutVars>
      </dgm:prSet>
      <dgm:spPr/>
      <dgm:t>
        <a:bodyPr/>
        <a:lstStyle/>
        <a:p>
          <a:endParaRPr lang="tr-TR"/>
        </a:p>
      </dgm:t>
    </dgm:pt>
    <dgm:pt modelId="{1E0DBFE6-CD3E-354F-AFD3-C4B164D276BC}" type="pres">
      <dgm:prSet presAssocID="{F8A17C6B-3A13-5749-8D23-28C8BCDE0E2E}" presName="accent_2" presStyleCnt="0"/>
      <dgm:spPr/>
    </dgm:pt>
    <dgm:pt modelId="{B714E78F-5908-394C-8659-4B70EB4DB126}" type="pres">
      <dgm:prSet presAssocID="{F8A17C6B-3A13-5749-8D23-28C8BCDE0E2E}" presName="accentRepeatNode" presStyleLbl="solidFgAcc1" presStyleIdx="1" presStyleCnt="4"/>
      <dgm:spPr/>
    </dgm:pt>
    <dgm:pt modelId="{578BBAC0-B7DC-C843-B6A2-329F5CBB0670}" type="pres">
      <dgm:prSet presAssocID="{0E2D326C-5957-C546-83CA-3AD0DA89EE14}" presName="text_3" presStyleLbl="node1" presStyleIdx="2" presStyleCnt="4">
        <dgm:presLayoutVars>
          <dgm:bulletEnabled val="1"/>
        </dgm:presLayoutVars>
      </dgm:prSet>
      <dgm:spPr/>
      <dgm:t>
        <a:bodyPr/>
        <a:lstStyle/>
        <a:p>
          <a:endParaRPr lang="tr-TR"/>
        </a:p>
      </dgm:t>
    </dgm:pt>
    <dgm:pt modelId="{E29C8292-D883-BC43-BA29-1179C9E2638B}" type="pres">
      <dgm:prSet presAssocID="{0E2D326C-5957-C546-83CA-3AD0DA89EE14}" presName="accent_3" presStyleCnt="0"/>
      <dgm:spPr/>
    </dgm:pt>
    <dgm:pt modelId="{3FE78DD9-6551-9E4D-A469-069616DB5DE8}" type="pres">
      <dgm:prSet presAssocID="{0E2D326C-5957-C546-83CA-3AD0DA89EE14}" presName="accentRepeatNode" presStyleLbl="solidFgAcc1" presStyleIdx="2" presStyleCnt="4"/>
      <dgm:spPr/>
    </dgm:pt>
    <dgm:pt modelId="{73B04BF4-74DA-5948-A821-95426B4B973D}" type="pres">
      <dgm:prSet presAssocID="{978EA5AF-A11E-D449-A6B2-E4F09682A04E}" presName="text_4" presStyleLbl="node1" presStyleIdx="3" presStyleCnt="4">
        <dgm:presLayoutVars>
          <dgm:bulletEnabled val="1"/>
        </dgm:presLayoutVars>
      </dgm:prSet>
      <dgm:spPr/>
      <dgm:t>
        <a:bodyPr/>
        <a:lstStyle/>
        <a:p>
          <a:endParaRPr lang="tr-TR"/>
        </a:p>
      </dgm:t>
    </dgm:pt>
    <dgm:pt modelId="{352798F1-66B4-8C4C-9901-EEFAB6533762}" type="pres">
      <dgm:prSet presAssocID="{978EA5AF-A11E-D449-A6B2-E4F09682A04E}" presName="accent_4" presStyleCnt="0"/>
      <dgm:spPr/>
    </dgm:pt>
    <dgm:pt modelId="{4A4625E8-42EC-7447-844D-4AE1E61F0C4A}" type="pres">
      <dgm:prSet presAssocID="{978EA5AF-A11E-D449-A6B2-E4F09682A04E}" presName="accentRepeatNode" presStyleLbl="solidFgAcc1" presStyleIdx="3" presStyleCnt="4"/>
      <dgm:spPr/>
    </dgm:pt>
  </dgm:ptLst>
  <dgm:cxnLst>
    <dgm:cxn modelId="{5BCB4188-E582-714D-932B-4AAF9FA7AD9D}" type="presOf" srcId="{CA73ECB0-63CD-0D47-8AA7-DB34153D02E6}" destId="{8960142F-F558-CE49-A4BC-64C089F1E52D}" srcOrd="0" destOrd="0" presId="urn:microsoft.com/office/officeart/2008/layout/VerticalCurvedList"/>
    <dgm:cxn modelId="{C1586CD0-FFEC-DF46-9C52-972CE0E0E402}" type="presOf" srcId="{0E2D326C-5957-C546-83CA-3AD0DA89EE14}" destId="{578BBAC0-B7DC-C843-B6A2-329F5CBB0670}" srcOrd="0" destOrd="0" presId="urn:microsoft.com/office/officeart/2008/layout/VerticalCurvedList"/>
    <dgm:cxn modelId="{EAD5B69A-D48B-4644-839D-1179B9A91961}" type="presOf" srcId="{CD042304-9CC6-694F-9693-A5B7F6A4D9C4}" destId="{EF64F0F2-E849-304A-8A2E-5139B2453A71}" srcOrd="0" destOrd="0" presId="urn:microsoft.com/office/officeart/2008/layout/VerticalCurvedList"/>
    <dgm:cxn modelId="{C422A6C4-5A65-4F42-A4F8-871056463087}" type="presOf" srcId="{5608E8FD-0A4B-D045-800C-E1E95AA41673}" destId="{E96702CB-790B-DF4E-9E3F-EE37D05CC884}" srcOrd="0" destOrd="0" presId="urn:microsoft.com/office/officeart/2008/layout/VerticalCurvedList"/>
    <dgm:cxn modelId="{6C4ECBD3-C044-994B-A9F6-959D32E04025}" srcId="{5608E8FD-0A4B-D045-800C-E1E95AA41673}" destId="{F8A17C6B-3A13-5749-8D23-28C8BCDE0E2E}" srcOrd="1" destOrd="0" parTransId="{EB81CDE0-0C70-2745-BD6C-D8064BCB917C}" sibTransId="{0E071E84-AF43-F54B-A0DE-845FA32B41A1}"/>
    <dgm:cxn modelId="{A23ED7AF-A8F4-FB4C-8C6E-9430FDF05B9A}" type="presOf" srcId="{978EA5AF-A11E-D449-A6B2-E4F09682A04E}" destId="{73B04BF4-74DA-5948-A821-95426B4B973D}" srcOrd="0" destOrd="0" presId="urn:microsoft.com/office/officeart/2008/layout/VerticalCurvedList"/>
    <dgm:cxn modelId="{04B34022-E39D-FA4A-881E-5D26B8050BB2}" srcId="{5608E8FD-0A4B-D045-800C-E1E95AA41673}" destId="{978EA5AF-A11E-D449-A6B2-E4F09682A04E}" srcOrd="3" destOrd="0" parTransId="{BACB7B66-1894-2B43-8833-28FCBF58021E}" sibTransId="{7D9355A5-0085-F848-ABD6-A073E03E5823}"/>
    <dgm:cxn modelId="{1EFFD5C2-99AE-D549-ACDE-13AC3EB065B0}" srcId="{5608E8FD-0A4B-D045-800C-E1E95AA41673}" destId="{0E2D326C-5957-C546-83CA-3AD0DA89EE14}" srcOrd="2" destOrd="0" parTransId="{D74E5CAD-B4BA-254D-A742-7D8382E41C0D}" sibTransId="{F527C5F5-EDD8-C546-8944-7167FCE3B1EE}"/>
    <dgm:cxn modelId="{74397699-E62D-2540-BFFB-87240AC0BCA9}" srcId="{5608E8FD-0A4B-D045-800C-E1E95AA41673}" destId="{CA73ECB0-63CD-0D47-8AA7-DB34153D02E6}" srcOrd="0" destOrd="0" parTransId="{EB226A7F-9467-1242-882A-84E414704773}" sibTransId="{CD042304-9CC6-694F-9693-A5B7F6A4D9C4}"/>
    <dgm:cxn modelId="{1996971A-9AAB-0541-9373-D362BDBF7401}" type="presOf" srcId="{F8A17C6B-3A13-5749-8D23-28C8BCDE0E2E}" destId="{B7A89977-B31C-B848-B3A3-599C4EEE1814}" srcOrd="0" destOrd="0" presId="urn:microsoft.com/office/officeart/2008/layout/VerticalCurvedList"/>
    <dgm:cxn modelId="{2D0FCEB2-F198-F542-A2B4-85F72F09754C}" type="presParOf" srcId="{E96702CB-790B-DF4E-9E3F-EE37D05CC884}" destId="{4034FE70-A3DF-7A47-84CE-4DA021C6D50E}" srcOrd="0" destOrd="0" presId="urn:microsoft.com/office/officeart/2008/layout/VerticalCurvedList"/>
    <dgm:cxn modelId="{41D4D4FE-5537-A046-A3EB-E812195F6E89}" type="presParOf" srcId="{4034FE70-A3DF-7A47-84CE-4DA021C6D50E}" destId="{36E18391-8015-5340-8B4F-199B8A274D13}" srcOrd="0" destOrd="0" presId="urn:microsoft.com/office/officeart/2008/layout/VerticalCurvedList"/>
    <dgm:cxn modelId="{549768CD-8A2C-8A43-9E86-625A78617710}" type="presParOf" srcId="{36E18391-8015-5340-8B4F-199B8A274D13}" destId="{7E41B68F-571A-CA4F-818F-0AEA93D19227}" srcOrd="0" destOrd="0" presId="urn:microsoft.com/office/officeart/2008/layout/VerticalCurvedList"/>
    <dgm:cxn modelId="{33D79C34-510E-1440-A9F3-3CC900B0C56C}" type="presParOf" srcId="{36E18391-8015-5340-8B4F-199B8A274D13}" destId="{EF64F0F2-E849-304A-8A2E-5139B2453A71}" srcOrd="1" destOrd="0" presId="urn:microsoft.com/office/officeart/2008/layout/VerticalCurvedList"/>
    <dgm:cxn modelId="{BCA397EE-A2AF-5F4E-9C4E-F127907BFFE7}" type="presParOf" srcId="{36E18391-8015-5340-8B4F-199B8A274D13}" destId="{3F18B0B3-74D6-0143-A447-5150E47A3475}" srcOrd="2" destOrd="0" presId="urn:microsoft.com/office/officeart/2008/layout/VerticalCurvedList"/>
    <dgm:cxn modelId="{49BD4F7D-47EE-1E4A-AF3B-214BDA415401}" type="presParOf" srcId="{36E18391-8015-5340-8B4F-199B8A274D13}" destId="{8A6C49FB-0873-2644-9328-D5B4C2A016B6}" srcOrd="3" destOrd="0" presId="urn:microsoft.com/office/officeart/2008/layout/VerticalCurvedList"/>
    <dgm:cxn modelId="{1B06879A-7B8A-864C-8F86-57F46786AD28}" type="presParOf" srcId="{4034FE70-A3DF-7A47-84CE-4DA021C6D50E}" destId="{8960142F-F558-CE49-A4BC-64C089F1E52D}" srcOrd="1" destOrd="0" presId="urn:microsoft.com/office/officeart/2008/layout/VerticalCurvedList"/>
    <dgm:cxn modelId="{D4A11D42-B7E0-4744-B579-D099E5A4C1E7}" type="presParOf" srcId="{4034FE70-A3DF-7A47-84CE-4DA021C6D50E}" destId="{C664E759-9A9E-2E40-B755-7EDB3A5D73ED}" srcOrd="2" destOrd="0" presId="urn:microsoft.com/office/officeart/2008/layout/VerticalCurvedList"/>
    <dgm:cxn modelId="{5FD23D9A-2EEB-E64E-9877-F29F156CAA84}" type="presParOf" srcId="{C664E759-9A9E-2E40-B755-7EDB3A5D73ED}" destId="{649D98C5-193F-5A43-A10E-74C682576E6D}" srcOrd="0" destOrd="0" presId="urn:microsoft.com/office/officeart/2008/layout/VerticalCurvedList"/>
    <dgm:cxn modelId="{A3913C5E-249F-5645-9A9C-A4BBC71FAD8E}" type="presParOf" srcId="{4034FE70-A3DF-7A47-84CE-4DA021C6D50E}" destId="{B7A89977-B31C-B848-B3A3-599C4EEE1814}" srcOrd="3" destOrd="0" presId="urn:microsoft.com/office/officeart/2008/layout/VerticalCurvedList"/>
    <dgm:cxn modelId="{2EDA2C4E-C6F0-864E-A6BA-AF359882740A}" type="presParOf" srcId="{4034FE70-A3DF-7A47-84CE-4DA021C6D50E}" destId="{1E0DBFE6-CD3E-354F-AFD3-C4B164D276BC}" srcOrd="4" destOrd="0" presId="urn:microsoft.com/office/officeart/2008/layout/VerticalCurvedList"/>
    <dgm:cxn modelId="{A96282EB-9667-0B45-B391-3A47B939602C}" type="presParOf" srcId="{1E0DBFE6-CD3E-354F-AFD3-C4B164D276BC}" destId="{B714E78F-5908-394C-8659-4B70EB4DB126}" srcOrd="0" destOrd="0" presId="urn:microsoft.com/office/officeart/2008/layout/VerticalCurvedList"/>
    <dgm:cxn modelId="{44A703A3-522B-7B44-8E43-F8179DB8FAEB}" type="presParOf" srcId="{4034FE70-A3DF-7A47-84CE-4DA021C6D50E}" destId="{578BBAC0-B7DC-C843-B6A2-329F5CBB0670}" srcOrd="5" destOrd="0" presId="urn:microsoft.com/office/officeart/2008/layout/VerticalCurvedList"/>
    <dgm:cxn modelId="{CAA49883-090E-7F4D-9F7C-0E5F0BEF26BA}" type="presParOf" srcId="{4034FE70-A3DF-7A47-84CE-4DA021C6D50E}" destId="{E29C8292-D883-BC43-BA29-1179C9E2638B}" srcOrd="6" destOrd="0" presId="urn:microsoft.com/office/officeart/2008/layout/VerticalCurvedList"/>
    <dgm:cxn modelId="{5FE489E9-B981-DF47-87C5-3D1A96D2627A}" type="presParOf" srcId="{E29C8292-D883-BC43-BA29-1179C9E2638B}" destId="{3FE78DD9-6551-9E4D-A469-069616DB5DE8}" srcOrd="0" destOrd="0" presId="urn:microsoft.com/office/officeart/2008/layout/VerticalCurvedList"/>
    <dgm:cxn modelId="{0FFA186F-116B-6B40-81E6-4C60E31875B7}" type="presParOf" srcId="{4034FE70-A3DF-7A47-84CE-4DA021C6D50E}" destId="{73B04BF4-74DA-5948-A821-95426B4B973D}" srcOrd="7" destOrd="0" presId="urn:microsoft.com/office/officeart/2008/layout/VerticalCurvedList"/>
    <dgm:cxn modelId="{C3493A0F-10B0-694E-85B9-6170F9C934BF}" type="presParOf" srcId="{4034FE70-A3DF-7A47-84CE-4DA021C6D50E}" destId="{352798F1-66B4-8C4C-9901-EEFAB6533762}" srcOrd="8" destOrd="0" presId="urn:microsoft.com/office/officeart/2008/layout/VerticalCurvedList"/>
    <dgm:cxn modelId="{E19FA3E2-7B6F-F242-AEEB-37B7573F6D8D}" type="presParOf" srcId="{352798F1-66B4-8C4C-9901-EEFAB6533762}" destId="{4A4625E8-42EC-7447-844D-4AE1E61F0C4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343614A-FE02-AC4E-B18B-129DAC9CBD35}" type="doc">
      <dgm:prSet loTypeId="urn:microsoft.com/office/officeart/2005/8/layout/chevron2" loCatId="process" qsTypeId="urn:microsoft.com/office/officeart/2005/8/quickstyle/simple1#22" qsCatId="simple" csTypeId="urn:microsoft.com/office/officeart/2005/8/colors/colorful3#23" csCatId="colorful" phldr="1"/>
      <dgm:spPr/>
      <dgm:t>
        <a:bodyPr/>
        <a:lstStyle/>
        <a:p>
          <a:endParaRPr lang="tr-TR"/>
        </a:p>
      </dgm:t>
    </dgm:pt>
    <dgm:pt modelId="{12E067A6-528E-1C45-BA2C-27964A600EC2}">
      <dgm:prSet/>
      <dgm:spPr/>
      <dgm:t>
        <a:bodyPr/>
        <a:lstStyle/>
        <a:p>
          <a:r>
            <a:rPr lang="tr-TR" dirty="0"/>
            <a:t>Farabi Programı, Türkiye'deki yükseköğretim kurumları arasında öğrenci ve öğretim elemanı değişimini teşvik eden ulusal bir programdır. Bu program, öğrencilerin farklı üniversitelerde eğitim alarak akademik ve kültürel deneyim kazanmalarını amaçlar.</a:t>
          </a:r>
        </a:p>
      </dgm:t>
    </dgm:pt>
    <dgm:pt modelId="{AACC46AC-7CD4-B040-9D20-392D3E8F72AA}" type="parTrans" cxnId="{7C12312B-E4A9-D84E-B19C-B92D5FC22C0F}">
      <dgm:prSet/>
      <dgm:spPr/>
      <dgm:t>
        <a:bodyPr/>
        <a:lstStyle/>
        <a:p>
          <a:endParaRPr lang="tr-TR"/>
        </a:p>
      </dgm:t>
    </dgm:pt>
    <dgm:pt modelId="{7C11C2F3-8C34-604A-B0D9-3BEE86C20F8C}" type="sibTrans" cxnId="{7C12312B-E4A9-D84E-B19C-B92D5FC22C0F}">
      <dgm:prSet/>
      <dgm:spPr/>
      <dgm:t>
        <a:bodyPr/>
        <a:lstStyle/>
        <a:p>
          <a:endParaRPr lang="tr-TR"/>
        </a:p>
      </dgm:t>
    </dgm:pt>
    <dgm:pt modelId="{BA4E99A4-5A21-5D4B-A330-512C99D0141F}">
      <dgm:prSet/>
      <dgm:spPr/>
      <dgm:t>
        <a:bodyPr/>
        <a:lstStyle/>
        <a:p>
          <a:r>
            <a:rPr lang="tr-TR" b="1"/>
            <a:t>Erasmus Programı</a:t>
          </a:r>
          <a:endParaRPr lang="tr-TR"/>
        </a:p>
      </dgm:t>
    </dgm:pt>
    <dgm:pt modelId="{EA488781-299D-2A4A-A71C-026BF97ADA40}" type="parTrans" cxnId="{4D9BBB35-AAD1-154B-83A1-304B7529444F}">
      <dgm:prSet/>
      <dgm:spPr/>
      <dgm:t>
        <a:bodyPr/>
        <a:lstStyle/>
        <a:p>
          <a:endParaRPr lang="tr-TR"/>
        </a:p>
      </dgm:t>
    </dgm:pt>
    <dgm:pt modelId="{206B0F14-B8B2-F543-BDA7-05C26AE0F44D}" type="sibTrans" cxnId="{4D9BBB35-AAD1-154B-83A1-304B7529444F}">
      <dgm:prSet/>
      <dgm:spPr/>
      <dgm:t>
        <a:bodyPr/>
        <a:lstStyle/>
        <a:p>
          <a:endParaRPr lang="tr-TR"/>
        </a:p>
      </dgm:t>
    </dgm:pt>
    <dgm:pt modelId="{4C518514-0861-A24C-9F65-B90456C090B5}">
      <dgm:prSet/>
      <dgm:spPr/>
      <dgm:t>
        <a:bodyPr/>
        <a:lstStyle/>
        <a:p>
          <a:r>
            <a:rPr lang="tr-TR" dirty="0"/>
            <a:t>Erasmus Programı, Avrupa Birliği ülkeleri arasında öğrenci değişimini sağlayan uluslararası bir programdır. Bu program, öğrencilerin yurtdışında eğitim alarak dil becerilerini geliştirmelerini ve farklı kültürlerle etkileşimde bulunmalarını teşvik eder.</a:t>
          </a:r>
        </a:p>
      </dgm:t>
    </dgm:pt>
    <dgm:pt modelId="{C0F51CC1-F4DD-D449-9604-14C9763B5C88}" type="parTrans" cxnId="{3C272FA7-1758-1245-8B82-807E2B269826}">
      <dgm:prSet/>
      <dgm:spPr/>
      <dgm:t>
        <a:bodyPr/>
        <a:lstStyle/>
        <a:p>
          <a:endParaRPr lang="tr-TR"/>
        </a:p>
      </dgm:t>
    </dgm:pt>
    <dgm:pt modelId="{A8D82C5D-B266-5C4C-970E-5CA0BBA8C466}" type="sibTrans" cxnId="{3C272FA7-1758-1245-8B82-807E2B269826}">
      <dgm:prSet/>
      <dgm:spPr/>
      <dgm:t>
        <a:bodyPr/>
        <a:lstStyle/>
        <a:p>
          <a:endParaRPr lang="tr-TR"/>
        </a:p>
      </dgm:t>
    </dgm:pt>
    <dgm:pt modelId="{0934DCE1-4A5E-2145-828C-19341AB8542C}">
      <dgm:prSet/>
      <dgm:spPr/>
      <dgm:t>
        <a:bodyPr/>
        <a:lstStyle/>
        <a:p>
          <a:r>
            <a:rPr lang="tr-TR" b="1"/>
            <a:t>Mevlana Programı</a:t>
          </a:r>
          <a:endParaRPr lang="tr-TR"/>
        </a:p>
      </dgm:t>
    </dgm:pt>
    <dgm:pt modelId="{3BFCAA14-CD5C-F049-9A7D-9C27C525B1A3}" type="parTrans" cxnId="{6BA3A853-5F21-264D-9B9F-FB48D0D7A85D}">
      <dgm:prSet/>
      <dgm:spPr/>
      <dgm:t>
        <a:bodyPr/>
        <a:lstStyle/>
        <a:p>
          <a:endParaRPr lang="tr-TR"/>
        </a:p>
      </dgm:t>
    </dgm:pt>
    <dgm:pt modelId="{9AD3AC9D-6163-7E47-8E2E-7D232C65CE40}" type="sibTrans" cxnId="{6BA3A853-5F21-264D-9B9F-FB48D0D7A85D}">
      <dgm:prSet/>
      <dgm:spPr/>
      <dgm:t>
        <a:bodyPr/>
        <a:lstStyle/>
        <a:p>
          <a:endParaRPr lang="tr-TR"/>
        </a:p>
      </dgm:t>
    </dgm:pt>
    <dgm:pt modelId="{B5799F5D-6CFB-C540-9BE0-53E31B8A2E2B}">
      <dgm:prSet/>
      <dgm:spPr/>
      <dgm:t>
        <a:bodyPr/>
        <a:lstStyle/>
        <a:p>
          <a:r>
            <a:rPr lang="tr-TR" dirty="0"/>
            <a:t>Mevlana Programı, Türkiye ile diğer ülkeler arasındaki yükseköğretim kurumları arasında öğrenci ve öğretim elemanı değişimini destekleyen bir programdır. Bu program, öğrencilerin yurtdışında eğitim alarak uluslararası deneyim kazanmalarını ve akademik işbirliğini artırmayı hedefler.</a:t>
          </a:r>
        </a:p>
      </dgm:t>
    </dgm:pt>
    <dgm:pt modelId="{DC824BD9-DAEC-2249-A61C-93993FAA9CE5}" type="parTrans" cxnId="{71DF7211-CE6C-8845-96D6-40B595D223EB}">
      <dgm:prSet/>
      <dgm:spPr/>
      <dgm:t>
        <a:bodyPr/>
        <a:lstStyle/>
        <a:p>
          <a:endParaRPr lang="tr-TR"/>
        </a:p>
      </dgm:t>
    </dgm:pt>
    <dgm:pt modelId="{133E7C62-6344-C046-8F8F-CF9A4FC35355}" type="sibTrans" cxnId="{71DF7211-CE6C-8845-96D6-40B595D223EB}">
      <dgm:prSet/>
      <dgm:spPr/>
      <dgm:t>
        <a:bodyPr/>
        <a:lstStyle/>
        <a:p>
          <a:endParaRPr lang="tr-TR"/>
        </a:p>
      </dgm:t>
    </dgm:pt>
    <dgm:pt modelId="{B46109D8-3B55-EC49-AD71-0CE85E29DB11}">
      <dgm:prSet/>
      <dgm:spPr/>
      <dgm:t>
        <a:bodyPr/>
        <a:lstStyle/>
        <a:p>
          <a:r>
            <a:rPr lang="tr-TR" b="1" dirty="0"/>
            <a:t>Farabi Programı</a:t>
          </a:r>
          <a:endParaRPr lang="tr-TR" dirty="0"/>
        </a:p>
      </dgm:t>
    </dgm:pt>
    <dgm:pt modelId="{BCCD302A-96A3-4242-8EF7-9979F936787E}" type="sibTrans" cxnId="{DB267E99-B375-9245-B104-3F6EFB07FA89}">
      <dgm:prSet/>
      <dgm:spPr/>
      <dgm:t>
        <a:bodyPr/>
        <a:lstStyle/>
        <a:p>
          <a:endParaRPr lang="tr-TR"/>
        </a:p>
      </dgm:t>
    </dgm:pt>
    <dgm:pt modelId="{ECE27BE0-ABC4-F242-BEC0-ED402FDEF770}" type="parTrans" cxnId="{DB267E99-B375-9245-B104-3F6EFB07FA89}">
      <dgm:prSet/>
      <dgm:spPr/>
      <dgm:t>
        <a:bodyPr/>
        <a:lstStyle/>
        <a:p>
          <a:endParaRPr lang="tr-TR"/>
        </a:p>
      </dgm:t>
    </dgm:pt>
    <dgm:pt modelId="{8CC0AF3D-0E23-6E43-8C46-4191583444F1}" type="pres">
      <dgm:prSet presAssocID="{D343614A-FE02-AC4E-B18B-129DAC9CBD35}" presName="linearFlow" presStyleCnt="0">
        <dgm:presLayoutVars>
          <dgm:dir/>
          <dgm:animLvl val="lvl"/>
          <dgm:resizeHandles val="exact"/>
        </dgm:presLayoutVars>
      </dgm:prSet>
      <dgm:spPr/>
      <dgm:t>
        <a:bodyPr/>
        <a:lstStyle/>
        <a:p>
          <a:endParaRPr lang="tr-TR"/>
        </a:p>
      </dgm:t>
    </dgm:pt>
    <dgm:pt modelId="{929CC555-FCF8-9646-8C04-35108BF290E0}" type="pres">
      <dgm:prSet presAssocID="{B46109D8-3B55-EC49-AD71-0CE85E29DB11}" presName="composite" presStyleCnt="0"/>
      <dgm:spPr/>
    </dgm:pt>
    <dgm:pt modelId="{12E4819D-0E75-7E4E-A76C-5AA41456A170}" type="pres">
      <dgm:prSet presAssocID="{B46109D8-3B55-EC49-AD71-0CE85E29DB11}" presName="parentText" presStyleLbl="alignNode1" presStyleIdx="0" presStyleCnt="3">
        <dgm:presLayoutVars>
          <dgm:chMax val="1"/>
          <dgm:bulletEnabled val="1"/>
        </dgm:presLayoutVars>
      </dgm:prSet>
      <dgm:spPr/>
      <dgm:t>
        <a:bodyPr/>
        <a:lstStyle/>
        <a:p>
          <a:endParaRPr lang="tr-TR"/>
        </a:p>
      </dgm:t>
    </dgm:pt>
    <dgm:pt modelId="{A1F15D53-DB45-BC45-95AB-272EB73DED6C}" type="pres">
      <dgm:prSet presAssocID="{B46109D8-3B55-EC49-AD71-0CE85E29DB11}" presName="descendantText" presStyleLbl="alignAcc1" presStyleIdx="0" presStyleCnt="3">
        <dgm:presLayoutVars>
          <dgm:bulletEnabled val="1"/>
        </dgm:presLayoutVars>
      </dgm:prSet>
      <dgm:spPr/>
      <dgm:t>
        <a:bodyPr/>
        <a:lstStyle/>
        <a:p>
          <a:endParaRPr lang="tr-TR"/>
        </a:p>
      </dgm:t>
    </dgm:pt>
    <dgm:pt modelId="{7BC2DA3C-C7C0-E34C-9D18-C343E95544C8}" type="pres">
      <dgm:prSet presAssocID="{BCCD302A-96A3-4242-8EF7-9979F936787E}" presName="sp" presStyleCnt="0"/>
      <dgm:spPr/>
    </dgm:pt>
    <dgm:pt modelId="{24529950-7BE3-7946-871B-45EFC1C30E4B}" type="pres">
      <dgm:prSet presAssocID="{BA4E99A4-5A21-5D4B-A330-512C99D0141F}" presName="composite" presStyleCnt="0"/>
      <dgm:spPr/>
    </dgm:pt>
    <dgm:pt modelId="{7394DD48-719D-5349-BEB5-3B3AFBEA73DD}" type="pres">
      <dgm:prSet presAssocID="{BA4E99A4-5A21-5D4B-A330-512C99D0141F}" presName="parentText" presStyleLbl="alignNode1" presStyleIdx="1" presStyleCnt="3">
        <dgm:presLayoutVars>
          <dgm:chMax val="1"/>
          <dgm:bulletEnabled val="1"/>
        </dgm:presLayoutVars>
      </dgm:prSet>
      <dgm:spPr/>
      <dgm:t>
        <a:bodyPr/>
        <a:lstStyle/>
        <a:p>
          <a:endParaRPr lang="tr-TR"/>
        </a:p>
      </dgm:t>
    </dgm:pt>
    <dgm:pt modelId="{E28B0126-3A25-3543-A748-6B9F4A899A80}" type="pres">
      <dgm:prSet presAssocID="{BA4E99A4-5A21-5D4B-A330-512C99D0141F}" presName="descendantText" presStyleLbl="alignAcc1" presStyleIdx="1" presStyleCnt="3">
        <dgm:presLayoutVars>
          <dgm:bulletEnabled val="1"/>
        </dgm:presLayoutVars>
      </dgm:prSet>
      <dgm:spPr/>
      <dgm:t>
        <a:bodyPr/>
        <a:lstStyle/>
        <a:p>
          <a:endParaRPr lang="tr-TR"/>
        </a:p>
      </dgm:t>
    </dgm:pt>
    <dgm:pt modelId="{114A4B8F-8E62-F742-87F4-18C84AF6A759}" type="pres">
      <dgm:prSet presAssocID="{206B0F14-B8B2-F543-BDA7-05C26AE0F44D}" presName="sp" presStyleCnt="0"/>
      <dgm:spPr/>
    </dgm:pt>
    <dgm:pt modelId="{6DFF228F-4B08-B747-A043-0187141A0B67}" type="pres">
      <dgm:prSet presAssocID="{0934DCE1-4A5E-2145-828C-19341AB8542C}" presName="composite" presStyleCnt="0"/>
      <dgm:spPr/>
    </dgm:pt>
    <dgm:pt modelId="{1E0B3966-708F-1E45-A106-9734C4B7040F}" type="pres">
      <dgm:prSet presAssocID="{0934DCE1-4A5E-2145-828C-19341AB8542C}" presName="parentText" presStyleLbl="alignNode1" presStyleIdx="2" presStyleCnt="3">
        <dgm:presLayoutVars>
          <dgm:chMax val="1"/>
          <dgm:bulletEnabled val="1"/>
        </dgm:presLayoutVars>
      </dgm:prSet>
      <dgm:spPr/>
      <dgm:t>
        <a:bodyPr/>
        <a:lstStyle/>
        <a:p>
          <a:endParaRPr lang="tr-TR"/>
        </a:p>
      </dgm:t>
    </dgm:pt>
    <dgm:pt modelId="{D27C3826-FB51-414C-81A3-1EFCB9F869F7}" type="pres">
      <dgm:prSet presAssocID="{0934DCE1-4A5E-2145-828C-19341AB8542C}" presName="descendantText" presStyleLbl="alignAcc1" presStyleIdx="2" presStyleCnt="3">
        <dgm:presLayoutVars>
          <dgm:bulletEnabled val="1"/>
        </dgm:presLayoutVars>
      </dgm:prSet>
      <dgm:spPr/>
      <dgm:t>
        <a:bodyPr/>
        <a:lstStyle/>
        <a:p>
          <a:endParaRPr lang="tr-TR"/>
        </a:p>
      </dgm:t>
    </dgm:pt>
  </dgm:ptLst>
  <dgm:cxnLst>
    <dgm:cxn modelId="{76FF0A24-737D-3941-9443-B49595E0BA47}" type="presOf" srcId="{B5799F5D-6CFB-C540-9BE0-53E31B8A2E2B}" destId="{D27C3826-FB51-414C-81A3-1EFCB9F869F7}" srcOrd="0" destOrd="0" presId="urn:microsoft.com/office/officeart/2005/8/layout/chevron2"/>
    <dgm:cxn modelId="{3C272FA7-1758-1245-8B82-807E2B269826}" srcId="{BA4E99A4-5A21-5D4B-A330-512C99D0141F}" destId="{4C518514-0861-A24C-9F65-B90456C090B5}" srcOrd="0" destOrd="0" parTransId="{C0F51CC1-F4DD-D449-9604-14C9763B5C88}" sibTransId="{A8D82C5D-B266-5C4C-970E-5CA0BBA8C466}"/>
    <dgm:cxn modelId="{D6689309-FF96-CA49-A34A-7988FD0FFA61}" type="presOf" srcId="{B46109D8-3B55-EC49-AD71-0CE85E29DB11}" destId="{12E4819D-0E75-7E4E-A76C-5AA41456A170}" srcOrd="0" destOrd="0" presId="urn:microsoft.com/office/officeart/2005/8/layout/chevron2"/>
    <dgm:cxn modelId="{3C797091-866A-8C40-BFF5-919CDA7CC8F5}" type="presOf" srcId="{0934DCE1-4A5E-2145-828C-19341AB8542C}" destId="{1E0B3966-708F-1E45-A106-9734C4B7040F}" srcOrd="0" destOrd="0" presId="urn:microsoft.com/office/officeart/2005/8/layout/chevron2"/>
    <dgm:cxn modelId="{7C12312B-E4A9-D84E-B19C-B92D5FC22C0F}" srcId="{B46109D8-3B55-EC49-AD71-0CE85E29DB11}" destId="{12E067A6-528E-1C45-BA2C-27964A600EC2}" srcOrd="0" destOrd="0" parTransId="{AACC46AC-7CD4-B040-9D20-392D3E8F72AA}" sibTransId="{7C11C2F3-8C34-604A-B0D9-3BEE86C20F8C}"/>
    <dgm:cxn modelId="{6BA3A853-5F21-264D-9B9F-FB48D0D7A85D}" srcId="{D343614A-FE02-AC4E-B18B-129DAC9CBD35}" destId="{0934DCE1-4A5E-2145-828C-19341AB8542C}" srcOrd="2" destOrd="0" parTransId="{3BFCAA14-CD5C-F049-9A7D-9C27C525B1A3}" sibTransId="{9AD3AC9D-6163-7E47-8E2E-7D232C65CE40}"/>
    <dgm:cxn modelId="{DB267E99-B375-9245-B104-3F6EFB07FA89}" srcId="{D343614A-FE02-AC4E-B18B-129DAC9CBD35}" destId="{B46109D8-3B55-EC49-AD71-0CE85E29DB11}" srcOrd="0" destOrd="0" parTransId="{ECE27BE0-ABC4-F242-BEC0-ED402FDEF770}" sibTransId="{BCCD302A-96A3-4242-8EF7-9979F936787E}"/>
    <dgm:cxn modelId="{4D9BBB35-AAD1-154B-83A1-304B7529444F}" srcId="{D343614A-FE02-AC4E-B18B-129DAC9CBD35}" destId="{BA4E99A4-5A21-5D4B-A330-512C99D0141F}" srcOrd="1" destOrd="0" parTransId="{EA488781-299D-2A4A-A71C-026BF97ADA40}" sibTransId="{206B0F14-B8B2-F543-BDA7-05C26AE0F44D}"/>
    <dgm:cxn modelId="{71DF7211-CE6C-8845-96D6-40B595D223EB}" srcId="{0934DCE1-4A5E-2145-828C-19341AB8542C}" destId="{B5799F5D-6CFB-C540-9BE0-53E31B8A2E2B}" srcOrd="0" destOrd="0" parTransId="{DC824BD9-DAEC-2249-A61C-93993FAA9CE5}" sibTransId="{133E7C62-6344-C046-8F8F-CF9A4FC35355}"/>
    <dgm:cxn modelId="{5FC0AAF0-F137-214D-A4C2-58A2F3F3A459}" type="presOf" srcId="{D343614A-FE02-AC4E-B18B-129DAC9CBD35}" destId="{8CC0AF3D-0E23-6E43-8C46-4191583444F1}" srcOrd="0" destOrd="0" presId="urn:microsoft.com/office/officeart/2005/8/layout/chevron2"/>
    <dgm:cxn modelId="{F812BA01-0F42-1446-8280-3AFD83CA2A0C}" type="presOf" srcId="{4C518514-0861-A24C-9F65-B90456C090B5}" destId="{E28B0126-3A25-3543-A748-6B9F4A899A80}" srcOrd="0" destOrd="0" presId="urn:microsoft.com/office/officeart/2005/8/layout/chevron2"/>
    <dgm:cxn modelId="{BB01EAEC-FE00-A047-BB66-37F5A0B7BABC}" type="presOf" srcId="{BA4E99A4-5A21-5D4B-A330-512C99D0141F}" destId="{7394DD48-719D-5349-BEB5-3B3AFBEA73DD}" srcOrd="0" destOrd="0" presId="urn:microsoft.com/office/officeart/2005/8/layout/chevron2"/>
    <dgm:cxn modelId="{C2BB21B3-F4D1-AE4F-939A-2A0BF628E436}" type="presOf" srcId="{12E067A6-528E-1C45-BA2C-27964A600EC2}" destId="{A1F15D53-DB45-BC45-95AB-272EB73DED6C}" srcOrd="0" destOrd="0" presId="urn:microsoft.com/office/officeart/2005/8/layout/chevron2"/>
    <dgm:cxn modelId="{13BF9E09-9763-2A4E-A100-27A74930F262}" type="presParOf" srcId="{8CC0AF3D-0E23-6E43-8C46-4191583444F1}" destId="{929CC555-FCF8-9646-8C04-35108BF290E0}" srcOrd="0" destOrd="0" presId="urn:microsoft.com/office/officeart/2005/8/layout/chevron2"/>
    <dgm:cxn modelId="{06F2A208-892B-1744-BC24-93A692DDF7F1}" type="presParOf" srcId="{929CC555-FCF8-9646-8C04-35108BF290E0}" destId="{12E4819D-0E75-7E4E-A76C-5AA41456A170}" srcOrd="0" destOrd="0" presId="urn:microsoft.com/office/officeart/2005/8/layout/chevron2"/>
    <dgm:cxn modelId="{46E0403F-BFBF-724C-BB7D-F5B3F24BEF73}" type="presParOf" srcId="{929CC555-FCF8-9646-8C04-35108BF290E0}" destId="{A1F15D53-DB45-BC45-95AB-272EB73DED6C}" srcOrd="1" destOrd="0" presId="urn:microsoft.com/office/officeart/2005/8/layout/chevron2"/>
    <dgm:cxn modelId="{288087AF-1DC3-2F4F-857D-BF2F52287699}" type="presParOf" srcId="{8CC0AF3D-0E23-6E43-8C46-4191583444F1}" destId="{7BC2DA3C-C7C0-E34C-9D18-C343E95544C8}" srcOrd="1" destOrd="0" presId="urn:microsoft.com/office/officeart/2005/8/layout/chevron2"/>
    <dgm:cxn modelId="{549C36A4-A278-1C4A-B190-8D4DA0AA4912}" type="presParOf" srcId="{8CC0AF3D-0E23-6E43-8C46-4191583444F1}" destId="{24529950-7BE3-7946-871B-45EFC1C30E4B}" srcOrd="2" destOrd="0" presId="urn:microsoft.com/office/officeart/2005/8/layout/chevron2"/>
    <dgm:cxn modelId="{EDEC5A2E-3185-2146-B9E3-F7EF268CD737}" type="presParOf" srcId="{24529950-7BE3-7946-871B-45EFC1C30E4B}" destId="{7394DD48-719D-5349-BEB5-3B3AFBEA73DD}" srcOrd="0" destOrd="0" presId="urn:microsoft.com/office/officeart/2005/8/layout/chevron2"/>
    <dgm:cxn modelId="{74651E1B-0D73-0D4D-AF89-DF270F5FCD8A}" type="presParOf" srcId="{24529950-7BE3-7946-871B-45EFC1C30E4B}" destId="{E28B0126-3A25-3543-A748-6B9F4A899A80}" srcOrd="1" destOrd="0" presId="urn:microsoft.com/office/officeart/2005/8/layout/chevron2"/>
    <dgm:cxn modelId="{8B7639E7-12CD-AC47-81A9-A9C92DDC19D7}" type="presParOf" srcId="{8CC0AF3D-0E23-6E43-8C46-4191583444F1}" destId="{114A4B8F-8E62-F742-87F4-18C84AF6A759}" srcOrd="3" destOrd="0" presId="urn:microsoft.com/office/officeart/2005/8/layout/chevron2"/>
    <dgm:cxn modelId="{98D29D66-2DE2-2248-B173-1DA48202E267}" type="presParOf" srcId="{8CC0AF3D-0E23-6E43-8C46-4191583444F1}" destId="{6DFF228F-4B08-B747-A043-0187141A0B67}" srcOrd="4" destOrd="0" presId="urn:microsoft.com/office/officeart/2005/8/layout/chevron2"/>
    <dgm:cxn modelId="{B235FE88-C9F9-AF49-9B90-195F961B21CF}" type="presParOf" srcId="{6DFF228F-4B08-B747-A043-0187141A0B67}" destId="{1E0B3966-708F-1E45-A106-9734C4B7040F}" srcOrd="0" destOrd="0" presId="urn:microsoft.com/office/officeart/2005/8/layout/chevron2"/>
    <dgm:cxn modelId="{BD738232-1333-EC47-8C45-26411E6C49E1}" type="presParOf" srcId="{6DFF228F-4B08-B747-A043-0187141A0B67}" destId="{D27C3826-FB51-414C-81A3-1EFCB9F869F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636F7D7-D1A7-E443-9238-A29B47F2CEDE}" type="doc">
      <dgm:prSet loTypeId="urn:microsoft.com/office/officeart/2005/8/layout/vList2" loCatId="list" qsTypeId="urn:microsoft.com/office/officeart/2005/8/quickstyle/simple1#23" qsCatId="simple" csTypeId="urn:microsoft.com/office/officeart/2005/8/colors/colorful3#24" csCatId="colorful" phldr="1"/>
      <dgm:spPr/>
      <dgm:t>
        <a:bodyPr/>
        <a:lstStyle/>
        <a:p>
          <a:endParaRPr lang="tr-TR"/>
        </a:p>
      </dgm:t>
    </dgm:pt>
    <dgm:pt modelId="{B5802DF4-F6C8-994D-909E-B55D60866AB9}">
      <dgm:prSet/>
      <dgm:spPr/>
      <dgm:t>
        <a:bodyPr/>
        <a:lstStyle/>
        <a:p>
          <a:pPr algn="ctr"/>
          <a:r>
            <a:rPr lang="tr-TR" dirty="0"/>
            <a:t>Üniversitemizde Farabi, Erasmus ve Mevlana ulusal ve uluslararası öğrenci değişim programları uygulanmaktadır. </a:t>
          </a:r>
        </a:p>
      </dgm:t>
    </dgm:pt>
    <dgm:pt modelId="{6E2B8A1D-C061-F044-BA5C-89CDB084434C}" type="parTrans" cxnId="{2DFEC71F-F6F3-714E-8E7D-EAB19930D2BE}">
      <dgm:prSet/>
      <dgm:spPr/>
      <dgm:t>
        <a:bodyPr/>
        <a:lstStyle/>
        <a:p>
          <a:endParaRPr lang="tr-TR"/>
        </a:p>
      </dgm:t>
    </dgm:pt>
    <dgm:pt modelId="{60E9CEFF-3F80-2440-9F7D-524704A5B3A4}" type="sibTrans" cxnId="{2DFEC71F-F6F3-714E-8E7D-EAB19930D2BE}">
      <dgm:prSet/>
      <dgm:spPr/>
      <dgm:t>
        <a:bodyPr/>
        <a:lstStyle/>
        <a:p>
          <a:endParaRPr lang="tr-TR"/>
        </a:p>
      </dgm:t>
    </dgm:pt>
    <dgm:pt modelId="{F1A25C42-BA04-CF4C-AF21-A3DF59386D71}" type="pres">
      <dgm:prSet presAssocID="{4636F7D7-D1A7-E443-9238-A29B47F2CEDE}" presName="linear" presStyleCnt="0">
        <dgm:presLayoutVars>
          <dgm:animLvl val="lvl"/>
          <dgm:resizeHandles val="exact"/>
        </dgm:presLayoutVars>
      </dgm:prSet>
      <dgm:spPr/>
      <dgm:t>
        <a:bodyPr/>
        <a:lstStyle/>
        <a:p>
          <a:endParaRPr lang="tr-TR"/>
        </a:p>
      </dgm:t>
    </dgm:pt>
    <dgm:pt modelId="{C8205BA9-8625-BE49-B4AE-340B47785F07}" type="pres">
      <dgm:prSet presAssocID="{B5802DF4-F6C8-994D-909E-B55D60866AB9}" presName="parentText" presStyleLbl="node1" presStyleIdx="0" presStyleCnt="1" custScaleX="97480" custLinFactNeighborX="-2079" custLinFactNeighborY="2933">
        <dgm:presLayoutVars>
          <dgm:chMax val="0"/>
          <dgm:bulletEnabled val="1"/>
        </dgm:presLayoutVars>
      </dgm:prSet>
      <dgm:spPr/>
      <dgm:t>
        <a:bodyPr/>
        <a:lstStyle/>
        <a:p>
          <a:endParaRPr lang="tr-TR"/>
        </a:p>
      </dgm:t>
    </dgm:pt>
  </dgm:ptLst>
  <dgm:cxnLst>
    <dgm:cxn modelId="{2DFEC71F-F6F3-714E-8E7D-EAB19930D2BE}" srcId="{4636F7D7-D1A7-E443-9238-A29B47F2CEDE}" destId="{B5802DF4-F6C8-994D-909E-B55D60866AB9}" srcOrd="0" destOrd="0" parTransId="{6E2B8A1D-C061-F044-BA5C-89CDB084434C}" sibTransId="{60E9CEFF-3F80-2440-9F7D-524704A5B3A4}"/>
    <dgm:cxn modelId="{21F0B604-4592-A44F-B30D-0294161AFD82}" type="presOf" srcId="{B5802DF4-F6C8-994D-909E-B55D60866AB9}" destId="{C8205BA9-8625-BE49-B4AE-340B47785F07}" srcOrd="0" destOrd="0" presId="urn:microsoft.com/office/officeart/2005/8/layout/vList2"/>
    <dgm:cxn modelId="{DFE76533-B6F7-EB47-9C67-7929F5CE9DA2}" type="presOf" srcId="{4636F7D7-D1A7-E443-9238-A29B47F2CEDE}" destId="{F1A25C42-BA04-CF4C-AF21-A3DF59386D71}" srcOrd="0" destOrd="0" presId="urn:microsoft.com/office/officeart/2005/8/layout/vList2"/>
    <dgm:cxn modelId="{86C28AFB-BD4D-2545-83E9-6BBFF2B8ABFC}" type="presParOf" srcId="{F1A25C42-BA04-CF4C-AF21-A3DF59386D71}" destId="{C8205BA9-8625-BE49-B4AE-340B47785F0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156625E-4F9A-4B40-AB5C-FBD6E7125580}" type="doc">
      <dgm:prSet loTypeId="urn:microsoft.com/office/officeart/2005/8/layout/vList2" loCatId="list" qsTypeId="urn:microsoft.com/office/officeart/2005/8/quickstyle/simple1#24" qsCatId="simple" csTypeId="urn:microsoft.com/office/officeart/2005/8/colors/colorful3#25" csCatId="colorful"/>
      <dgm:spPr/>
      <dgm:t>
        <a:bodyPr/>
        <a:lstStyle/>
        <a:p>
          <a:endParaRPr lang="tr-TR"/>
        </a:p>
      </dgm:t>
    </dgm:pt>
    <dgm:pt modelId="{90EE7B3F-C110-FC42-95E0-E01F2908D47B}">
      <dgm:prSet/>
      <dgm:spPr/>
      <dgm:t>
        <a:bodyPr/>
        <a:lstStyle/>
        <a:p>
          <a:r>
            <a:rPr lang="tr-TR" dirty="0"/>
            <a:t>Ayrıntılı bilgi Uluslararası Ofisi sayfasındadır. </a:t>
          </a:r>
          <a:r>
            <a:rPr lang="tr-TR" dirty="0" err="1"/>
            <a:t>https</a:t>
          </a:r>
          <a:r>
            <a:rPr lang="tr-TR" dirty="0"/>
            <a:t>://</a:t>
          </a:r>
          <a:r>
            <a:rPr lang="tr-TR" dirty="0" err="1"/>
            <a:t>uio.nevsehir.edu.tr</a:t>
          </a:r>
          <a:r>
            <a:rPr lang="tr-TR" dirty="0"/>
            <a:t>/tr.</a:t>
          </a:r>
        </a:p>
      </dgm:t>
    </dgm:pt>
    <dgm:pt modelId="{D62F1995-1ABA-0347-8B36-C8EB74B96358}" type="parTrans" cxnId="{B4218522-2C0A-0F49-BF79-9567554A9118}">
      <dgm:prSet/>
      <dgm:spPr/>
      <dgm:t>
        <a:bodyPr/>
        <a:lstStyle/>
        <a:p>
          <a:endParaRPr lang="tr-TR"/>
        </a:p>
      </dgm:t>
    </dgm:pt>
    <dgm:pt modelId="{E063BF8D-D720-2E45-AA5B-9145340913FC}" type="sibTrans" cxnId="{B4218522-2C0A-0F49-BF79-9567554A9118}">
      <dgm:prSet/>
      <dgm:spPr/>
      <dgm:t>
        <a:bodyPr/>
        <a:lstStyle/>
        <a:p>
          <a:endParaRPr lang="tr-TR"/>
        </a:p>
      </dgm:t>
    </dgm:pt>
    <dgm:pt modelId="{19F969CA-780A-2E42-BF62-91E0EBD4933B}" type="pres">
      <dgm:prSet presAssocID="{1156625E-4F9A-4B40-AB5C-FBD6E7125580}" presName="linear" presStyleCnt="0">
        <dgm:presLayoutVars>
          <dgm:animLvl val="lvl"/>
          <dgm:resizeHandles val="exact"/>
        </dgm:presLayoutVars>
      </dgm:prSet>
      <dgm:spPr/>
      <dgm:t>
        <a:bodyPr/>
        <a:lstStyle/>
        <a:p>
          <a:endParaRPr lang="tr-TR"/>
        </a:p>
      </dgm:t>
    </dgm:pt>
    <dgm:pt modelId="{864453AC-EAB2-5A4A-8DF3-807F2B324678}" type="pres">
      <dgm:prSet presAssocID="{90EE7B3F-C110-FC42-95E0-E01F2908D47B}" presName="parentText" presStyleLbl="node1" presStyleIdx="0" presStyleCnt="1">
        <dgm:presLayoutVars>
          <dgm:chMax val="0"/>
          <dgm:bulletEnabled val="1"/>
        </dgm:presLayoutVars>
      </dgm:prSet>
      <dgm:spPr/>
      <dgm:t>
        <a:bodyPr/>
        <a:lstStyle/>
        <a:p>
          <a:endParaRPr lang="tr-TR"/>
        </a:p>
      </dgm:t>
    </dgm:pt>
  </dgm:ptLst>
  <dgm:cxnLst>
    <dgm:cxn modelId="{B4218522-2C0A-0F49-BF79-9567554A9118}" srcId="{1156625E-4F9A-4B40-AB5C-FBD6E7125580}" destId="{90EE7B3F-C110-FC42-95E0-E01F2908D47B}" srcOrd="0" destOrd="0" parTransId="{D62F1995-1ABA-0347-8B36-C8EB74B96358}" sibTransId="{E063BF8D-D720-2E45-AA5B-9145340913FC}"/>
    <dgm:cxn modelId="{3522E16E-6DC8-2E42-BC13-43833895F67D}" type="presOf" srcId="{1156625E-4F9A-4B40-AB5C-FBD6E7125580}" destId="{19F969CA-780A-2E42-BF62-91E0EBD4933B}" srcOrd="0" destOrd="0" presId="urn:microsoft.com/office/officeart/2005/8/layout/vList2"/>
    <dgm:cxn modelId="{F08B6F2C-D2D0-9041-A04E-60D2C6BCA3D2}" type="presOf" srcId="{90EE7B3F-C110-FC42-95E0-E01F2908D47B}" destId="{864453AC-EAB2-5A4A-8DF3-807F2B324678}" srcOrd="0" destOrd="0" presId="urn:microsoft.com/office/officeart/2005/8/layout/vList2"/>
    <dgm:cxn modelId="{8F5E51BE-A68A-FC4D-9025-B42EA1D131C9}" type="presParOf" srcId="{19F969CA-780A-2E42-BF62-91E0EBD4933B}" destId="{864453AC-EAB2-5A4A-8DF3-807F2B324678}"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AF0B760-DBEB-CE4D-849C-46EC9718081D}" type="doc">
      <dgm:prSet loTypeId="urn:microsoft.com/office/officeart/2005/8/layout/hierarchy3" loCatId="process" qsTypeId="urn:microsoft.com/office/officeart/2005/8/quickstyle/simple1#25" qsCatId="simple" csTypeId="urn:microsoft.com/office/officeart/2005/8/colors/accent2_4#1" csCatId="accent2" phldr="1"/>
      <dgm:spPr/>
      <dgm:t>
        <a:bodyPr/>
        <a:lstStyle/>
        <a:p>
          <a:endParaRPr lang="tr-TR"/>
        </a:p>
      </dgm:t>
    </dgm:pt>
    <dgm:pt modelId="{719BEE07-CD8E-8F4E-8182-8763E83DC836}">
      <dgm:prSet custT="1"/>
      <dgm:spPr/>
      <dgm:t>
        <a:bodyPr/>
        <a:lstStyle/>
        <a:p>
          <a:r>
            <a:rPr lang="tr-TR" sz="1600" dirty="0"/>
            <a:t>Çift anadal programı, öğrencilerin gerekli koşulları sağlamaları hâlinde öğrenim gördükleri programın yanı sıra ikinci bir programda da eğitim alabilmelerine olanak sağlayan bir uygulamadır.</a:t>
          </a:r>
        </a:p>
      </dgm:t>
    </dgm:pt>
    <dgm:pt modelId="{1750B478-755F-EF49-9079-C7F3B6B03A35}" type="parTrans" cxnId="{7603F427-A0AF-174B-8078-453DB90016D5}">
      <dgm:prSet/>
      <dgm:spPr/>
      <dgm:t>
        <a:bodyPr/>
        <a:lstStyle/>
        <a:p>
          <a:endParaRPr lang="tr-TR"/>
        </a:p>
      </dgm:t>
    </dgm:pt>
    <dgm:pt modelId="{995E5DA8-CC68-6245-9FCF-AC343928D859}" type="sibTrans" cxnId="{7603F427-A0AF-174B-8078-453DB90016D5}">
      <dgm:prSet phldrT="01" phldr="0"/>
      <dgm:spPr/>
    </dgm:pt>
    <dgm:pt modelId="{E9BFCA5C-0EFC-C94F-8FC1-221D7DE97284}">
      <dgm:prSet/>
      <dgm:spPr/>
      <dgm:t>
        <a:bodyPr/>
        <a:lstStyle/>
        <a:p>
          <a:r>
            <a:rPr lang="tr-TR" dirty="0"/>
            <a:t>Sağlık Hizmetleri Meslek Yüksekokulumuzda çift anadal programlarının oluşturulmasına yönelik çalışmalar devam etmektedir.</a:t>
          </a:r>
        </a:p>
      </dgm:t>
    </dgm:pt>
    <dgm:pt modelId="{496A7F6E-4367-4343-B5C5-1466E99418D8}" type="parTrans" cxnId="{16F5C0CA-5CDF-BF41-8217-1427C90EF9EE}">
      <dgm:prSet/>
      <dgm:spPr/>
      <dgm:t>
        <a:bodyPr/>
        <a:lstStyle/>
        <a:p>
          <a:endParaRPr lang="tr-TR"/>
        </a:p>
      </dgm:t>
    </dgm:pt>
    <dgm:pt modelId="{5E3BE1F6-E1C9-734B-9200-F668228AE95F}" type="sibTrans" cxnId="{16F5C0CA-5CDF-BF41-8217-1427C90EF9EE}">
      <dgm:prSet/>
      <dgm:spPr/>
      <dgm:t>
        <a:bodyPr/>
        <a:lstStyle/>
        <a:p>
          <a:endParaRPr lang="tr-TR"/>
        </a:p>
      </dgm:t>
    </dgm:pt>
    <dgm:pt modelId="{937253AF-5766-0844-896D-E443AC5ED2E0}">
      <dgm:prSet/>
      <dgm:spPr/>
      <dgm:t>
        <a:bodyPr/>
        <a:lstStyle/>
        <a:p>
          <a:r>
            <a:rPr lang="tr-TR" dirty="0"/>
            <a:t>Program henüz uygulamaya alınmamış olup mevcut durumda öğrencilerimiz için aktif bir çift anadal programı bulunmamaktadır.</a:t>
          </a:r>
        </a:p>
      </dgm:t>
    </dgm:pt>
    <dgm:pt modelId="{C4C61FB4-C73E-3847-909F-20F790CBDDF3}" type="parTrans" cxnId="{ECE5DE51-4512-6347-B241-900149A1C665}">
      <dgm:prSet/>
      <dgm:spPr/>
      <dgm:t>
        <a:bodyPr/>
        <a:lstStyle/>
        <a:p>
          <a:endParaRPr lang="tr-TR"/>
        </a:p>
      </dgm:t>
    </dgm:pt>
    <dgm:pt modelId="{D5A56C00-554A-AF4F-8F94-32FB166FB4E7}" type="sibTrans" cxnId="{ECE5DE51-4512-6347-B241-900149A1C665}">
      <dgm:prSet/>
      <dgm:spPr/>
      <dgm:t>
        <a:bodyPr/>
        <a:lstStyle/>
        <a:p>
          <a:endParaRPr lang="tr-TR"/>
        </a:p>
      </dgm:t>
    </dgm:pt>
    <dgm:pt modelId="{5C45FC6E-075C-D848-ABCA-26ED94D59DA8}">
      <dgm:prSet/>
      <dgm:spPr/>
      <dgm:t>
        <a:bodyPr/>
        <a:lstStyle/>
        <a:p>
          <a:r>
            <a:rPr lang="tr-TR" dirty="0"/>
            <a:t>Gerekli akademik ve idari düzenlemelerin tamamlanmasının ardından uygun programlar ve başvuru koşulları öğrencilerimize ayrıca duyurulacaktır.</a:t>
          </a:r>
        </a:p>
      </dgm:t>
    </dgm:pt>
    <dgm:pt modelId="{5F096087-929C-CF49-89DD-83FF3ADC3C7A}" type="parTrans" cxnId="{816AA28B-82CB-DC4A-8DD1-3D47435841BA}">
      <dgm:prSet/>
      <dgm:spPr/>
      <dgm:t>
        <a:bodyPr/>
        <a:lstStyle/>
        <a:p>
          <a:endParaRPr lang="tr-TR"/>
        </a:p>
      </dgm:t>
    </dgm:pt>
    <dgm:pt modelId="{FABD92AC-6D54-F649-98C8-900B27273FD6}" type="sibTrans" cxnId="{816AA28B-82CB-DC4A-8DD1-3D47435841BA}">
      <dgm:prSet/>
      <dgm:spPr/>
      <dgm:t>
        <a:bodyPr/>
        <a:lstStyle/>
        <a:p>
          <a:endParaRPr lang="tr-TR"/>
        </a:p>
      </dgm:t>
    </dgm:pt>
    <dgm:pt modelId="{E0A0DFC4-597B-BA44-AD79-A2A117D265F6}" type="pres">
      <dgm:prSet presAssocID="{1AF0B760-DBEB-CE4D-849C-46EC9718081D}" presName="diagram" presStyleCnt="0">
        <dgm:presLayoutVars>
          <dgm:chPref val="1"/>
          <dgm:dir/>
          <dgm:animOne val="branch"/>
          <dgm:animLvl val="lvl"/>
          <dgm:resizeHandles/>
        </dgm:presLayoutVars>
      </dgm:prSet>
      <dgm:spPr/>
      <dgm:t>
        <a:bodyPr/>
        <a:lstStyle/>
        <a:p>
          <a:endParaRPr lang="tr-TR"/>
        </a:p>
      </dgm:t>
    </dgm:pt>
    <dgm:pt modelId="{2F528BAC-DA99-E345-82D4-C7B7FAEE38E3}" type="pres">
      <dgm:prSet presAssocID="{719BEE07-CD8E-8F4E-8182-8763E83DC836}" presName="root" presStyleCnt="0"/>
      <dgm:spPr/>
    </dgm:pt>
    <dgm:pt modelId="{5B90AB90-04AE-7846-B5DF-A386696A1AAE}" type="pres">
      <dgm:prSet presAssocID="{719BEE07-CD8E-8F4E-8182-8763E83DC836}" presName="rootComposite" presStyleCnt="0"/>
      <dgm:spPr/>
    </dgm:pt>
    <dgm:pt modelId="{B8427369-86CC-8A4C-806A-97BD88630605}" type="pres">
      <dgm:prSet presAssocID="{719BEE07-CD8E-8F4E-8182-8763E83DC836}" presName="rootText" presStyleLbl="node1" presStyleIdx="0" presStyleCnt="1" custScaleX="542274" custScaleY="148944"/>
      <dgm:spPr/>
      <dgm:t>
        <a:bodyPr/>
        <a:lstStyle/>
        <a:p>
          <a:endParaRPr lang="tr-TR"/>
        </a:p>
      </dgm:t>
    </dgm:pt>
    <dgm:pt modelId="{80B199BA-4480-DE4D-82A0-D3E51625C48F}" type="pres">
      <dgm:prSet presAssocID="{719BEE07-CD8E-8F4E-8182-8763E83DC836}" presName="rootConnector" presStyleLbl="node1" presStyleIdx="0" presStyleCnt="1"/>
      <dgm:spPr/>
      <dgm:t>
        <a:bodyPr/>
        <a:lstStyle/>
        <a:p>
          <a:endParaRPr lang="tr-TR"/>
        </a:p>
      </dgm:t>
    </dgm:pt>
    <dgm:pt modelId="{F547D1C3-79BA-7742-B197-3E8EA7FC5554}" type="pres">
      <dgm:prSet presAssocID="{719BEE07-CD8E-8F4E-8182-8763E83DC836}" presName="childShape" presStyleCnt="0"/>
      <dgm:spPr/>
    </dgm:pt>
    <dgm:pt modelId="{FBAF49E7-680A-B049-AC85-13B2916FF111}" type="pres">
      <dgm:prSet presAssocID="{496A7F6E-4367-4343-B5C5-1466E99418D8}" presName="Name13" presStyleLbl="parChTrans1D2" presStyleIdx="0" presStyleCnt="3"/>
      <dgm:spPr/>
      <dgm:t>
        <a:bodyPr/>
        <a:lstStyle/>
        <a:p>
          <a:endParaRPr lang="tr-TR"/>
        </a:p>
      </dgm:t>
    </dgm:pt>
    <dgm:pt modelId="{BD83B353-4531-1944-8AA9-D67DADA70AA0}" type="pres">
      <dgm:prSet presAssocID="{E9BFCA5C-0EFC-C94F-8FC1-221D7DE97284}" presName="childText" presStyleLbl="bgAcc1" presStyleIdx="0" presStyleCnt="3" custScaleX="624177">
        <dgm:presLayoutVars>
          <dgm:bulletEnabled val="1"/>
        </dgm:presLayoutVars>
      </dgm:prSet>
      <dgm:spPr/>
      <dgm:t>
        <a:bodyPr/>
        <a:lstStyle/>
        <a:p>
          <a:endParaRPr lang="tr-TR"/>
        </a:p>
      </dgm:t>
    </dgm:pt>
    <dgm:pt modelId="{FAC8A082-6826-E144-8879-1F5FB49AE6D5}" type="pres">
      <dgm:prSet presAssocID="{C4C61FB4-C73E-3847-909F-20F790CBDDF3}" presName="Name13" presStyleLbl="parChTrans1D2" presStyleIdx="1" presStyleCnt="3"/>
      <dgm:spPr/>
      <dgm:t>
        <a:bodyPr/>
        <a:lstStyle/>
        <a:p>
          <a:endParaRPr lang="tr-TR"/>
        </a:p>
      </dgm:t>
    </dgm:pt>
    <dgm:pt modelId="{9D89FC03-FFEB-7649-A677-B7E66B27EA03}" type="pres">
      <dgm:prSet presAssocID="{937253AF-5766-0844-896D-E443AC5ED2E0}" presName="childText" presStyleLbl="bgAcc1" presStyleIdx="1" presStyleCnt="3" custScaleX="744083">
        <dgm:presLayoutVars>
          <dgm:bulletEnabled val="1"/>
        </dgm:presLayoutVars>
      </dgm:prSet>
      <dgm:spPr/>
      <dgm:t>
        <a:bodyPr/>
        <a:lstStyle/>
        <a:p>
          <a:endParaRPr lang="tr-TR"/>
        </a:p>
      </dgm:t>
    </dgm:pt>
    <dgm:pt modelId="{6A48D46B-82E2-F743-9B05-0F0810674AEB}" type="pres">
      <dgm:prSet presAssocID="{5F096087-929C-CF49-89DD-83FF3ADC3C7A}" presName="Name13" presStyleLbl="parChTrans1D2" presStyleIdx="2" presStyleCnt="3"/>
      <dgm:spPr/>
      <dgm:t>
        <a:bodyPr/>
        <a:lstStyle/>
        <a:p>
          <a:endParaRPr lang="tr-TR"/>
        </a:p>
      </dgm:t>
    </dgm:pt>
    <dgm:pt modelId="{82F5896E-3792-D044-A0D0-F08612A8E606}" type="pres">
      <dgm:prSet presAssocID="{5C45FC6E-075C-D848-ABCA-26ED94D59DA8}" presName="childText" presStyleLbl="bgAcc1" presStyleIdx="2" presStyleCnt="3" custScaleX="842105">
        <dgm:presLayoutVars>
          <dgm:bulletEnabled val="1"/>
        </dgm:presLayoutVars>
      </dgm:prSet>
      <dgm:spPr/>
      <dgm:t>
        <a:bodyPr/>
        <a:lstStyle/>
        <a:p>
          <a:endParaRPr lang="tr-TR"/>
        </a:p>
      </dgm:t>
    </dgm:pt>
  </dgm:ptLst>
  <dgm:cxnLst>
    <dgm:cxn modelId="{D06FE2D2-0D92-2D4F-8A80-532F4F6E4558}" type="presOf" srcId="{5C45FC6E-075C-D848-ABCA-26ED94D59DA8}" destId="{82F5896E-3792-D044-A0D0-F08612A8E606}" srcOrd="0" destOrd="0" presId="urn:microsoft.com/office/officeart/2005/8/layout/hierarchy3"/>
    <dgm:cxn modelId="{AAE28702-8A9A-CD41-8822-FD692D569B23}" type="presOf" srcId="{E9BFCA5C-0EFC-C94F-8FC1-221D7DE97284}" destId="{BD83B353-4531-1944-8AA9-D67DADA70AA0}" srcOrd="0" destOrd="0" presId="urn:microsoft.com/office/officeart/2005/8/layout/hierarchy3"/>
    <dgm:cxn modelId="{0DCE2B70-27BF-3841-BAC4-CEDBD93E8E14}" type="presOf" srcId="{1AF0B760-DBEB-CE4D-849C-46EC9718081D}" destId="{E0A0DFC4-597B-BA44-AD79-A2A117D265F6}" srcOrd="0" destOrd="0" presId="urn:microsoft.com/office/officeart/2005/8/layout/hierarchy3"/>
    <dgm:cxn modelId="{FACAD830-57D4-3648-BA89-71D0F5654DEA}" type="presOf" srcId="{719BEE07-CD8E-8F4E-8182-8763E83DC836}" destId="{B8427369-86CC-8A4C-806A-97BD88630605}" srcOrd="0" destOrd="0" presId="urn:microsoft.com/office/officeart/2005/8/layout/hierarchy3"/>
    <dgm:cxn modelId="{F0988C3C-8127-A049-A48D-3C53330DA6E0}" type="presOf" srcId="{496A7F6E-4367-4343-B5C5-1466E99418D8}" destId="{FBAF49E7-680A-B049-AC85-13B2916FF111}" srcOrd="0" destOrd="0" presId="urn:microsoft.com/office/officeart/2005/8/layout/hierarchy3"/>
    <dgm:cxn modelId="{16F5C0CA-5CDF-BF41-8217-1427C90EF9EE}" srcId="{719BEE07-CD8E-8F4E-8182-8763E83DC836}" destId="{E9BFCA5C-0EFC-C94F-8FC1-221D7DE97284}" srcOrd="0" destOrd="0" parTransId="{496A7F6E-4367-4343-B5C5-1466E99418D8}" sibTransId="{5E3BE1F6-E1C9-734B-9200-F668228AE95F}"/>
    <dgm:cxn modelId="{C6A30AC9-D76A-314F-8AD1-BCFFD5CF0B6D}" type="presOf" srcId="{937253AF-5766-0844-896D-E443AC5ED2E0}" destId="{9D89FC03-FFEB-7649-A677-B7E66B27EA03}" srcOrd="0" destOrd="0" presId="urn:microsoft.com/office/officeart/2005/8/layout/hierarchy3"/>
    <dgm:cxn modelId="{816AA28B-82CB-DC4A-8DD1-3D47435841BA}" srcId="{719BEE07-CD8E-8F4E-8182-8763E83DC836}" destId="{5C45FC6E-075C-D848-ABCA-26ED94D59DA8}" srcOrd="2" destOrd="0" parTransId="{5F096087-929C-CF49-89DD-83FF3ADC3C7A}" sibTransId="{FABD92AC-6D54-F649-98C8-900B27273FD6}"/>
    <dgm:cxn modelId="{F579D729-B500-F042-A5E9-0B45F5964076}" type="presOf" srcId="{5F096087-929C-CF49-89DD-83FF3ADC3C7A}" destId="{6A48D46B-82E2-F743-9B05-0F0810674AEB}" srcOrd="0" destOrd="0" presId="urn:microsoft.com/office/officeart/2005/8/layout/hierarchy3"/>
    <dgm:cxn modelId="{16B2D406-B197-E246-B5E5-754885C1DFB5}" type="presOf" srcId="{719BEE07-CD8E-8F4E-8182-8763E83DC836}" destId="{80B199BA-4480-DE4D-82A0-D3E51625C48F}" srcOrd="1" destOrd="0" presId="urn:microsoft.com/office/officeart/2005/8/layout/hierarchy3"/>
    <dgm:cxn modelId="{88B9608F-8B62-0247-ABF2-CBF3C684B783}" type="presOf" srcId="{C4C61FB4-C73E-3847-909F-20F790CBDDF3}" destId="{FAC8A082-6826-E144-8879-1F5FB49AE6D5}" srcOrd="0" destOrd="0" presId="urn:microsoft.com/office/officeart/2005/8/layout/hierarchy3"/>
    <dgm:cxn modelId="{7603F427-A0AF-174B-8078-453DB90016D5}" srcId="{1AF0B760-DBEB-CE4D-849C-46EC9718081D}" destId="{719BEE07-CD8E-8F4E-8182-8763E83DC836}" srcOrd="0" destOrd="0" parTransId="{1750B478-755F-EF49-9079-C7F3B6B03A35}" sibTransId="{995E5DA8-CC68-6245-9FCF-AC343928D859}"/>
    <dgm:cxn modelId="{ECE5DE51-4512-6347-B241-900149A1C665}" srcId="{719BEE07-CD8E-8F4E-8182-8763E83DC836}" destId="{937253AF-5766-0844-896D-E443AC5ED2E0}" srcOrd="1" destOrd="0" parTransId="{C4C61FB4-C73E-3847-909F-20F790CBDDF3}" sibTransId="{D5A56C00-554A-AF4F-8F94-32FB166FB4E7}"/>
    <dgm:cxn modelId="{83C61A3A-1658-0040-888E-4288FF9874AE}" type="presParOf" srcId="{E0A0DFC4-597B-BA44-AD79-A2A117D265F6}" destId="{2F528BAC-DA99-E345-82D4-C7B7FAEE38E3}" srcOrd="0" destOrd="0" presId="urn:microsoft.com/office/officeart/2005/8/layout/hierarchy3"/>
    <dgm:cxn modelId="{54D00944-51D2-F943-B5AA-981C48C023B3}" type="presParOf" srcId="{2F528BAC-DA99-E345-82D4-C7B7FAEE38E3}" destId="{5B90AB90-04AE-7846-B5DF-A386696A1AAE}" srcOrd="0" destOrd="0" presId="urn:microsoft.com/office/officeart/2005/8/layout/hierarchy3"/>
    <dgm:cxn modelId="{57DBC07C-EB7F-D144-AF1E-AF49CE0DE69A}" type="presParOf" srcId="{5B90AB90-04AE-7846-B5DF-A386696A1AAE}" destId="{B8427369-86CC-8A4C-806A-97BD88630605}" srcOrd="0" destOrd="0" presId="urn:microsoft.com/office/officeart/2005/8/layout/hierarchy3"/>
    <dgm:cxn modelId="{7A6B7D7F-33DB-774C-A3F3-7046D7297619}" type="presParOf" srcId="{5B90AB90-04AE-7846-B5DF-A386696A1AAE}" destId="{80B199BA-4480-DE4D-82A0-D3E51625C48F}" srcOrd="1" destOrd="0" presId="urn:microsoft.com/office/officeart/2005/8/layout/hierarchy3"/>
    <dgm:cxn modelId="{750CA55E-D5BC-1048-8F9B-07DB6BFAB2A8}" type="presParOf" srcId="{2F528BAC-DA99-E345-82D4-C7B7FAEE38E3}" destId="{F547D1C3-79BA-7742-B197-3E8EA7FC5554}" srcOrd="1" destOrd="0" presId="urn:microsoft.com/office/officeart/2005/8/layout/hierarchy3"/>
    <dgm:cxn modelId="{EBF3796D-5F13-3D48-9916-E01624634AC3}" type="presParOf" srcId="{F547D1C3-79BA-7742-B197-3E8EA7FC5554}" destId="{FBAF49E7-680A-B049-AC85-13B2916FF111}" srcOrd="0" destOrd="0" presId="urn:microsoft.com/office/officeart/2005/8/layout/hierarchy3"/>
    <dgm:cxn modelId="{4C1DA4A0-1664-EB42-87DB-826EA3F61346}" type="presParOf" srcId="{F547D1C3-79BA-7742-B197-3E8EA7FC5554}" destId="{BD83B353-4531-1944-8AA9-D67DADA70AA0}" srcOrd="1" destOrd="0" presId="urn:microsoft.com/office/officeart/2005/8/layout/hierarchy3"/>
    <dgm:cxn modelId="{E5422E05-AC41-3340-9E9F-2329DC319C6D}" type="presParOf" srcId="{F547D1C3-79BA-7742-B197-3E8EA7FC5554}" destId="{FAC8A082-6826-E144-8879-1F5FB49AE6D5}" srcOrd="2" destOrd="0" presId="urn:microsoft.com/office/officeart/2005/8/layout/hierarchy3"/>
    <dgm:cxn modelId="{A08E2BBF-387F-E448-A06E-27C7241FA59B}" type="presParOf" srcId="{F547D1C3-79BA-7742-B197-3E8EA7FC5554}" destId="{9D89FC03-FFEB-7649-A677-B7E66B27EA03}" srcOrd="3" destOrd="0" presId="urn:microsoft.com/office/officeart/2005/8/layout/hierarchy3"/>
    <dgm:cxn modelId="{5DB37175-F4FF-7948-B234-39E1A88D8C06}" type="presParOf" srcId="{F547D1C3-79BA-7742-B197-3E8EA7FC5554}" destId="{6A48D46B-82E2-F743-9B05-0F0810674AEB}" srcOrd="4" destOrd="0" presId="urn:microsoft.com/office/officeart/2005/8/layout/hierarchy3"/>
    <dgm:cxn modelId="{2320BFA6-726D-5243-AAB7-B1F7A677B754}" type="presParOf" srcId="{F547D1C3-79BA-7742-B197-3E8EA7FC5554}" destId="{82F5896E-3792-D044-A0D0-F08612A8E606}"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6801DCF-A333-294B-8C70-51383153E5C7}" type="doc">
      <dgm:prSet loTypeId="urn:microsoft.com/office/officeart/2005/8/layout/hList1" loCatId="list" qsTypeId="urn:microsoft.com/office/officeart/2005/8/quickstyle/simple5#1" qsCatId="simple" csTypeId="urn:microsoft.com/office/officeart/2005/8/colors/colorful3#26" csCatId="colorful" phldr="1"/>
      <dgm:spPr/>
      <dgm:t>
        <a:bodyPr/>
        <a:lstStyle/>
        <a:p>
          <a:endParaRPr lang="tr-TR"/>
        </a:p>
      </dgm:t>
    </dgm:pt>
    <dgm:pt modelId="{583B1E26-7063-D34B-BCC4-BFA3DB083A89}">
      <dgm:prSet/>
      <dgm:spPr/>
      <dgm:t>
        <a:bodyPr/>
        <a:lstStyle/>
        <a:p>
          <a:r>
            <a:rPr lang="tr-TR" b="1" i="0"/>
            <a:t>Sağlık Hizmetleri</a:t>
          </a:r>
          <a:endParaRPr lang="tr-TR"/>
        </a:p>
      </dgm:t>
    </dgm:pt>
    <dgm:pt modelId="{3F7FA0E7-8371-5542-9007-6A5B7FC4D31D}" type="parTrans" cxnId="{2D704F78-566D-0A44-A2C8-17C36C5251E6}">
      <dgm:prSet/>
      <dgm:spPr/>
      <dgm:t>
        <a:bodyPr/>
        <a:lstStyle/>
        <a:p>
          <a:endParaRPr lang="tr-TR"/>
        </a:p>
      </dgm:t>
    </dgm:pt>
    <dgm:pt modelId="{B8E4A410-FF6F-5548-A603-D6AB25AAB203}" type="sibTrans" cxnId="{2D704F78-566D-0A44-A2C8-17C36C5251E6}">
      <dgm:prSet/>
      <dgm:spPr/>
      <dgm:t>
        <a:bodyPr/>
        <a:lstStyle/>
        <a:p>
          <a:endParaRPr lang="tr-TR"/>
        </a:p>
      </dgm:t>
    </dgm:pt>
    <dgm:pt modelId="{CE0A0E8D-B495-A848-BF76-B3FFED381278}">
      <dgm:prSet/>
      <dgm:spPr>
        <a:noFill/>
      </dgm:spPr>
      <dgm:t>
        <a:bodyPr/>
        <a:lstStyle/>
        <a:p>
          <a:r>
            <a:rPr lang="tr-TR" b="1" i="0" dirty="0" smtClean="0"/>
            <a:t>Doktor, Hemşire, Psikolog ve Diyetisyen</a:t>
          </a:r>
          <a:r>
            <a:rPr lang="tr-TR" b="0" i="0" dirty="0"/>
            <a:t>: Rektörlük Zemin Katta bulunan Sağlık Kültür ve Spor Daire Başkanlığına müracaat edilebilir.</a:t>
          </a:r>
          <a:endParaRPr lang="tr-TR" dirty="0"/>
        </a:p>
      </dgm:t>
    </dgm:pt>
    <dgm:pt modelId="{19D5BDE2-A9B4-0340-8F6F-251BB0270B19}" type="parTrans" cxnId="{0E3116D2-BC14-3B49-96B3-E24FFCDD171A}">
      <dgm:prSet/>
      <dgm:spPr/>
      <dgm:t>
        <a:bodyPr/>
        <a:lstStyle/>
        <a:p>
          <a:endParaRPr lang="tr-TR"/>
        </a:p>
      </dgm:t>
    </dgm:pt>
    <dgm:pt modelId="{202DB3F8-6162-C045-A0FA-637EEF8AF879}" type="sibTrans" cxnId="{0E3116D2-BC14-3B49-96B3-E24FFCDD171A}">
      <dgm:prSet/>
      <dgm:spPr/>
      <dgm:t>
        <a:bodyPr/>
        <a:lstStyle/>
        <a:p>
          <a:endParaRPr lang="tr-TR"/>
        </a:p>
      </dgm:t>
    </dgm:pt>
    <dgm:pt modelId="{1F3D611C-F958-3B41-9F55-DFFEA5412EC3}">
      <dgm:prSet/>
      <dgm:spPr>
        <a:noFill/>
      </dgm:spPr>
      <dgm:t>
        <a:bodyPr/>
        <a:lstStyle/>
        <a:p>
          <a:r>
            <a:rPr lang="tr-TR" b="1" i="0" dirty="0"/>
            <a:t>Ağız ve Diş Sağlığı Uygulama ve Araştırma Merkezi</a:t>
          </a:r>
          <a:r>
            <a:rPr lang="tr-TR" b="0" i="0" dirty="0"/>
            <a:t>: İlk muayene için kimlik ile müracaat yeterlidir. Diğer işlemler muayene sonrası randevu ile yapılmaktadır.</a:t>
          </a:r>
          <a:endParaRPr lang="tr-TR" dirty="0"/>
        </a:p>
      </dgm:t>
    </dgm:pt>
    <dgm:pt modelId="{2F0C4BD5-F869-6F4F-829A-D82EEBF54A42}" type="parTrans" cxnId="{B9B1D67F-8F77-6043-A6E3-EB871F33C50E}">
      <dgm:prSet/>
      <dgm:spPr/>
      <dgm:t>
        <a:bodyPr/>
        <a:lstStyle/>
        <a:p>
          <a:endParaRPr lang="tr-TR"/>
        </a:p>
      </dgm:t>
    </dgm:pt>
    <dgm:pt modelId="{BC6370F2-FAF5-8C4C-A244-918C1FD8EC10}" type="sibTrans" cxnId="{B9B1D67F-8F77-6043-A6E3-EB871F33C50E}">
      <dgm:prSet/>
      <dgm:spPr/>
      <dgm:t>
        <a:bodyPr/>
        <a:lstStyle/>
        <a:p>
          <a:endParaRPr lang="tr-TR"/>
        </a:p>
      </dgm:t>
    </dgm:pt>
    <dgm:pt modelId="{06B5C512-AFCB-3941-AA01-4956CB3AD400}">
      <dgm:prSet/>
      <dgm:spPr/>
      <dgm:t>
        <a:bodyPr/>
        <a:lstStyle/>
        <a:p>
          <a:r>
            <a:rPr lang="tr-TR" b="1" i="0" dirty="0"/>
            <a:t>Yemek Hizmetleri</a:t>
          </a:r>
          <a:endParaRPr lang="tr-TR" dirty="0"/>
        </a:p>
      </dgm:t>
    </dgm:pt>
    <dgm:pt modelId="{0D1D071D-27B3-2944-B42B-1CB806C8DECE}" type="parTrans" cxnId="{F0D2CC4A-2608-A741-B337-6AD70FA94C7A}">
      <dgm:prSet/>
      <dgm:spPr/>
      <dgm:t>
        <a:bodyPr/>
        <a:lstStyle/>
        <a:p>
          <a:endParaRPr lang="tr-TR"/>
        </a:p>
      </dgm:t>
    </dgm:pt>
    <dgm:pt modelId="{BA0C8853-6D28-844A-9DD2-C745BFB70C32}" type="sibTrans" cxnId="{F0D2CC4A-2608-A741-B337-6AD70FA94C7A}">
      <dgm:prSet/>
      <dgm:spPr/>
      <dgm:t>
        <a:bodyPr/>
        <a:lstStyle/>
        <a:p>
          <a:endParaRPr lang="tr-TR"/>
        </a:p>
      </dgm:t>
    </dgm:pt>
    <dgm:pt modelId="{F167B6F2-D45E-114C-ADF7-2FA7E30B75D5}">
      <dgm:prSet/>
      <dgm:spPr>
        <a:noFill/>
      </dgm:spPr>
      <dgm:t>
        <a:bodyPr/>
        <a:lstStyle/>
        <a:p>
          <a:r>
            <a:rPr lang="tr-TR" b="1" i="0" dirty="0"/>
            <a:t>Yemekhane ve Kafeteryalar</a:t>
          </a:r>
          <a:r>
            <a:rPr lang="tr-TR" b="0" i="0" dirty="0"/>
            <a:t>:</a:t>
          </a:r>
          <a:endParaRPr lang="tr-TR" dirty="0"/>
        </a:p>
      </dgm:t>
    </dgm:pt>
    <dgm:pt modelId="{8797A973-86BB-0641-82EA-6343A36881E6}" type="parTrans" cxnId="{ED038688-52E2-474F-8E07-35F97CEED6CA}">
      <dgm:prSet/>
      <dgm:spPr/>
      <dgm:t>
        <a:bodyPr/>
        <a:lstStyle/>
        <a:p>
          <a:endParaRPr lang="tr-TR"/>
        </a:p>
      </dgm:t>
    </dgm:pt>
    <dgm:pt modelId="{505ED996-278F-8546-A346-BD57C279F46B}" type="sibTrans" cxnId="{ED038688-52E2-474F-8E07-35F97CEED6CA}">
      <dgm:prSet/>
      <dgm:spPr/>
      <dgm:t>
        <a:bodyPr/>
        <a:lstStyle/>
        <a:p>
          <a:endParaRPr lang="tr-TR"/>
        </a:p>
      </dgm:t>
    </dgm:pt>
    <dgm:pt modelId="{A4FA13C4-5672-A948-9476-28F03FC0B67D}">
      <dgm:prSet/>
      <dgm:spPr>
        <a:noFill/>
      </dgm:spPr>
      <dgm:t>
        <a:bodyPr/>
        <a:lstStyle/>
        <a:p>
          <a:r>
            <a:rPr lang="tr-TR" b="0" i="0" dirty="0" err="1"/>
            <a:t>Tafana</a:t>
          </a:r>
          <a:r>
            <a:rPr lang="tr-TR" b="0" i="0" dirty="0"/>
            <a:t> Yemekhanesi</a:t>
          </a:r>
          <a:endParaRPr lang="tr-TR" dirty="0"/>
        </a:p>
      </dgm:t>
    </dgm:pt>
    <dgm:pt modelId="{A3A5BF92-DC1D-144B-B98C-6625BD7BC30F}" type="parTrans" cxnId="{C4B4B576-7DA1-7E4F-891E-988FF4B07909}">
      <dgm:prSet/>
      <dgm:spPr/>
      <dgm:t>
        <a:bodyPr/>
        <a:lstStyle/>
        <a:p>
          <a:endParaRPr lang="tr-TR"/>
        </a:p>
      </dgm:t>
    </dgm:pt>
    <dgm:pt modelId="{7F74A1DC-E26A-444C-8C99-84B77C76C784}" type="sibTrans" cxnId="{C4B4B576-7DA1-7E4F-891E-988FF4B07909}">
      <dgm:prSet/>
      <dgm:spPr/>
      <dgm:t>
        <a:bodyPr/>
        <a:lstStyle/>
        <a:p>
          <a:endParaRPr lang="tr-TR"/>
        </a:p>
      </dgm:t>
    </dgm:pt>
    <dgm:pt modelId="{29F70F5E-D3E5-0C4A-9F09-74BE2B2C3351}">
      <dgm:prSet/>
      <dgm:spPr>
        <a:noFill/>
      </dgm:spPr>
      <dgm:t>
        <a:bodyPr/>
        <a:lstStyle/>
        <a:p>
          <a:r>
            <a:rPr lang="tr-TR" b="0" i="0" dirty="0" err="1"/>
            <a:t>Tafana</a:t>
          </a:r>
          <a:r>
            <a:rPr lang="tr-TR" b="0" i="0" dirty="0"/>
            <a:t> Kafeteryası</a:t>
          </a:r>
          <a:endParaRPr lang="tr-TR" dirty="0"/>
        </a:p>
      </dgm:t>
    </dgm:pt>
    <dgm:pt modelId="{45E83F99-B464-C842-A1F0-768C6B9D028C}" type="parTrans" cxnId="{BF2C1E2E-95D3-DB4A-8A1F-074B8FA2BA34}">
      <dgm:prSet/>
      <dgm:spPr/>
      <dgm:t>
        <a:bodyPr/>
        <a:lstStyle/>
        <a:p>
          <a:endParaRPr lang="tr-TR"/>
        </a:p>
      </dgm:t>
    </dgm:pt>
    <dgm:pt modelId="{57D490B4-7736-154C-8DF7-028B47FB3D5E}" type="sibTrans" cxnId="{BF2C1E2E-95D3-DB4A-8A1F-074B8FA2BA34}">
      <dgm:prSet/>
      <dgm:spPr/>
      <dgm:t>
        <a:bodyPr/>
        <a:lstStyle/>
        <a:p>
          <a:endParaRPr lang="tr-TR"/>
        </a:p>
      </dgm:t>
    </dgm:pt>
    <dgm:pt modelId="{F8286A79-1EF7-F24E-8EDD-53F972816CB9}">
      <dgm:prSet/>
      <dgm:spPr>
        <a:noFill/>
      </dgm:spPr>
      <dgm:t>
        <a:bodyPr/>
        <a:lstStyle/>
        <a:p>
          <a:r>
            <a:rPr lang="tr-TR" b="0" i="0" dirty="0"/>
            <a:t>Akademik birimlerin içindeki kafeteryalar</a:t>
          </a:r>
          <a:endParaRPr lang="tr-TR" dirty="0"/>
        </a:p>
      </dgm:t>
    </dgm:pt>
    <dgm:pt modelId="{779798DE-EC6B-C94F-8541-723A78D5FA3C}" type="parTrans" cxnId="{75771728-A7A0-BB41-B813-91DFC15F57F6}">
      <dgm:prSet/>
      <dgm:spPr/>
      <dgm:t>
        <a:bodyPr/>
        <a:lstStyle/>
        <a:p>
          <a:endParaRPr lang="tr-TR"/>
        </a:p>
      </dgm:t>
    </dgm:pt>
    <dgm:pt modelId="{03F29DB9-9E09-7244-9E9A-C3D54772BF32}" type="sibTrans" cxnId="{75771728-A7A0-BB41-B813-91DFC15F57F6}">
      <dgm:prSet/>
      <dgm:spPr/>
      <dgm:t>
        <a:bodyPr/>
        <a:lstStyle/>
        <a:p>
          <a:endParaRPr lang="tr-TR"/>
        </a:p>
      </dgm:t>
    </dgm:pt>
    <dgm:pt modelId="{C2C3DD94-BAAE-1549-89E3-3754C306F3B5}">
      <dgm:prSet/>
      <dgm:spPr/>
      <dgm:t>
        <a:bodyPr/>
        <a:lstStyle/>
        <a:p>
          <a:r>
            <a:rPr lang="tr-TR" b="1" i="0" dirty="0"/>
            <a:t>Öğrenci Kulüpleri</a:t>
          </a:r>
          <a:endParaRPr lang="tr-TR" dirty="0"/>
        </a:p>
      </dgm:t>
    </dgm:pt>
    <dgm:pt modelId="{8BA883E3-88EC-9C4A-9653-50AA64392DF1}" type="parTrans" cxnId="{73874094-7EF8-1C49-BD1A-B396F0B6CBEC}">
      <dgm:prSet/>
      <dgm:spPr/>
      <dgm:t>
        <a:bodyPr/>
        <a:lstStyle/>
        <a:p>
          <a:endParaRPr lang="tr-TR"/>
        </a:p>
      </dgm:t>
    </dgm:pt>
    <dgm:pt modelId="{0FF97254-5E91-8F4D-9BD4-01F65F2ECDD6}" type="sibTrans" cxnId="{73874094-7EF8-1C49-BD1A-B396F0B6CBEC}">
      <dgm:prSet/>
      <dgm:spPr/>
      <dgm:t>
        <a:bodyPr/>
        <a:lstStyle/>
        <a:p>
          <a:endParaRPr lang="tr-TR"/>
        </a:p>
      </dgm:t>
    </dgm:pt>
    <dgm:pt modelId="{438FB93F-EEC9-F64F-98C7-E64447A193F6}">
      <dgm:prSet/>
      <dgm:spPr>
        <a:noFill/>
      </dgm:spPr>
      <dgm:t>
        <a:bodyPr/>
        <a:lstStyle/>
        <a:p>
          <a:r>
            <a:rPr lang="tr-TR" b="1" i="0" dirty="0"/>
            <a:t>Öğrenci Kulüpleri</a:t>
          </a:r>
          <a:r>
            <a:rPr lang="tr-TR" b="0" i="0" dirty="0"/>
            <a:t>: Sağlık Kültür ve Spor Daire Başkanlığına bağlı olarak çeşitli kulüpler bulunmaktadır. Öğrenciler diledikleri kulüplere katılabilirler.</a:t>
          </a:r>
          <a:endParaRPr lang="tr-TR" dirty="0"/>
        </a:p>
      </dgm:t>
    </dgm:pt>
    <dgm:pt modelId="{DF5A1E9B-4091-A747-B4EF-1D46A29903BF}" type="parTrans" cxnId="{7D030680-766C-D94D-9CA6-4A262B4B49B2}">
      <dgm:prSet/>
      <dgm:spPr/>
      <dgm:t>
        <a:bodyPr/>
        <a:lstStyle/>
        <a:p>
          <a:endParaRPr lang="tr-TR"/>
        </a:p>
      </dgm:t>
    </dgm:pt>
    <dgm:pt modelId="{63347ED7-FBCE-FF44-9681-BC2BA2F1F710}" type="sibTrans" cxnId="{7D030680-766C-D94D-9CA6-4A262B4B49B2}">
      <dgm:prSet/>
      <dgm:spPr/>
      <dgm:t>
        <a:bodyPr/>
        <a:lstStyle/>
        <a:p>
          <a:endParaRPr lang="tr-TR"/>
        </a:p>
      </dgm:t>
    </dgm:pt>
    <dgm:pt modelId="{62F61235-C3F3-E642-AFBA-293C073C7E0D}">
      <dgm:prSet/>
      <dgm:spPr/>
      <dgm:t>
        <a:bodyPr/>
        <a:lstStyle/>
        <a:p>
          <a:r>
            <a:rPr lang="tr-TR" b="1"/>
            <a:t>Spor Olanakları</a:t>
          </a:r>
          <a:endParaRPr lang="tr-TR"/>
        </a:p>
      </dgm:t>
    </dgm:pt>
    <dgm:pt modelId="{9D5F2040-FC9E-4E43-A416-CAE918F69A90}" type="parTrans" cxnId="{6C5B3F70-5DDC-864F-BC14-2A1CF5729EFE}">
      <dgm:prSet/>
      <dgm:spPr/>
      <dgm:t>
        <a:bodyPr/>
        <a:lstStyle/>
        <a:p>
          <a:endParaRPr lang="tr-TR"/>
        </a:p>
      </dgm:t>
    </dgm:pt>
    <dgm:pt modelId="{2C479AD9-0D6A-6C4A-80A3-66B3DE677220}" type="sibTrans" cxnId="{6C5B3F70-5DDC-864F-BC14-2A1CF5729EFE}">
      <dgm:prSet/>
      <dgm:spPr/>
      <dgm:t>
        <a:bodyPr/>
        <a:lstStyle/>
        <a:p>
          <a:endParaRPr lang="tr-TR"/>
        </a:p>
      </dgm:t>
    </dgm:pt>
    <dgm:pt modelId="{AD9F448E-0603-4D41-AFBA-47598A723683}">
      <dgm:prSet/>
      <dgm:spPr>
        <a:noFill/>
      </dgm:spPr>
      <dgm:t>
        <a:bodyPr/>
        <a:lstStyle/>
        <a:p>
          <a:r>
            <a:rPr lang="tr-TR" b="1" dirty="0"/>
            <a:t>Spor Tesisleri</a:t>
          </a:r>
          <a:r>
            <a:rPr lang="tr-TR" dirty="0"/>
            <a:t>:</a:t>
          </a:r>
        </a:p>
      </dgm:t>
    </dgm:pt>
    <dgm:pt modelId="{17B0A8C0-62F0-5341-AFCA-82795F6D2DB4}" type="parTrans" cxnId="{570A477C-B486-A342-8BFF-5F3C60623F26}">
      <dgm:prSet/>
      <dgm:spPr/>
      <dgm:t>
        <a:bodyPr/>
        <a:lstStyle/>
        <a:p>
          <a:endParaRPr lang="tr-TR"/>
        </a:p>
      </dgm:t>
    </dgm:pt>
    <dgm:pt modelId="{00A11500-9AEC-2041-95D6-1F34F6B806B5}" type="sibTrans" cxnId="{570A477C-B486-A342-8BFF-5F3C60623F26}">
      <dgm:prSet/>
      <dgm:spPr/>
      <dgm:t>
        <a:bodyPr/>
        <a:lstStyle/>
        <a:p>
          <a:endParaRPr lang="tr-TR"/>
        </a:p>
      </dgm:t>
    </dgm:pt>
    <dgm:pt modelId="{73CDC3AF-5D14-114B-9555-EAE9E0CE296F}">
      <dgm:prSet/>
      <dgm:spPr>
        <a:noFill/>
      </dgm:spPr>
      <dgm:t>
        <a:bodyPr/>
        <a:lstStyle/>
        <a:p>
          <a:r>
            <a:rPr lang="tr-TR" dirty="0"/>
            <a:t>Kapalı halı saha</a:t>
          </a:r>
        </a:p>
      </dgm:t>
    </dgm:pt>
    <dgm:pt modelId="{4F2E22D1-ED16-E343-B43D-2B6E86F77FFC}" type="parTrans" cxnId="{2C8CBCAA-3F6D-1F4F-8991-F39BD9127380}">
      <dgm:prSet/>
      <dgm:spPr/>
      <dgm:t>
        <a:bodyPr/>
        <a:lstStyle/>
        <a:p>
          <a:endParaRPr lang="tr-TR"/>
        </a:p>
      </dgm:t>
    </dgm:pt>
    <dgm:pt modelId="{6718723A-E48E-E543-85EB-B8110E81B746}" type="sibTrans" cxnId="{2C8CBCAA-3F6D-1F4F-8991-F39BD9127380}">
      <dgm:prSet/>
      <dgm:spPr/>
      <dgm:t>
        <a:bodyPr/>
        <a:lstStyle/>
        <a:p>
          <a:endParaRPr lang="tr-TR"/>
        </a:p>
      </dgm:t>
    </dgm:pt>
    <dgm:pt modelId="{05B8B68D-FD51-A245-A660-9E7B6D6AD53B}">
      <dgm:prSet/>
      <dgm:spPr>
        <a:noFill/>
      </dgm:spPr>
      <dgm:t>
        <a:bodyPr/>
        <a:lstStyle/>
        <a:p>
          <a:r>
            <a:rPr lang="tr-TR"/>
            <a:t>Fitness merkezi</a:t>
          </a:r>
        </a:p>
      </dgm:t>
    </dgm:pt>
    <dgm:pt modelId="{480992D9-7A8D-254A-8D6F-7475CED8EF02}" type="parTrans" cxnId="{7BEEB894-5F8C-EA43-9297-035434B9DF7D}">
      <dgm:prSet/>
      <dgm:spPr/>
      <dgm:t>
        <a:bodyPr/>
        <a:lstStyle/>
        <a:p>
          <a:endParaRPr lang="tr-TR"/>
        </a:p>
      </dgm:t>
    </dgm:pt>
    <dgm:pt modelId="{CEE79159-BFF1-694A-BE5C-8691D39F7520}" type="sibTrans" cxnId="{7BEEB894-5F8C-EA43-9297-035434B9DF7D}">
      <dgm:prSet/>
      <dgm:spPr/>
      <dgm:t>
        <a:bodyPr/>
        <a:lstStyle/>
        <a:p>
          <a:endParaRPr lang="tr-TR"/>
        </a:p>
      </dgm:t>
    </dgm:pt>
    <dgm:pt modelId="{2D92E74E-3E67-D242-BD98-56A6B6E1C38C}">
      <dgm:prSet/>
      <dgm:spPr>
        <a:noFill/>
      </dgm:spPr>
      <dgm:t>
        <a:bodyPr/>
        <a:lstStyle/>
        <a:p>
          <a:r>
            <a:rPr lang="tr-TR" dirty="0"/>
            <a:t>Tenis kortları</a:t>
          </a:r>
        </a:p>
      </dgm:t>
    </dgm:pt>
    <dgm:pt modelId="{99200D3A-F1AD-0B4C-B6FC-0516142B8E90}" type="parTrans" cxnId="{529F1673-CA99-254D-AB15-BCF4B7528A5C}">
      <dgm:prSet/>
      <dgm:spPr/>
      <dgm:t>
        <a:bodyPr/>
        <a:lstStyle/>
        <a:p>
          <a:endParaRPr lang="tr-TR"/>
        </a:p>
      </dgm:t>
    </dgm:pt>
    <dgm:pt modelId="{FDFF3A6B-1BC3-254A-A81C-342E5B1DEEF8}" type="sibTrans" cxnId="{529F1673-CA99-254D-AB15-BCF4B7528A5C}">
      <dgm:prSet/>
      <dgm:spPr/>
      <dgm:t>
        <a:bodyPr/>
        <a:lstStyle/>
        <a:p>
          <a:endParaRPr lang="tr-TR"/>
        </a:p>
      </dgm:t>
    </dgm:pt>
    <dgm:pt modelId="{FBA9B25D-3C1F-AD42-BD92-09B546B3A142}">
      <dgm:prSet/>
      <dgm:spPr>
        <a:noFill/>
      </dgm:spPr>
      <dgm:t>
        <a:bodyPr/>
        <a:lstStyle/>
        <a:p>
          <a:r>
            <a:rPr lang="tr-TR"/>
            <a:t>Basketbol sahaları</a:t>
          </a:r>
        </a:p>
      </dgm:t>
    </dgm:pt>
    <dgm:pt modelId="{04F5411A-9DA7-EC40-A37F-56CAAFD90901}" type="parTrans" cxnId="{E51B9206-C1D6-0B46-94DF-6A65B386B08C}">
      <dgm:prSet/>
      <dgm:spPr/>
      <dgm:t>
        <a:bodyPr/>
        <a:lstStyle/>
        <a:p>
          <a:endParaRPr lang="tr-TR"/>
        </a:p>
      </dgm:t>
    </dgm:pt>
    <dgm:pt modelId="{E88C5E6C-2B0A-2348-B483-7D3FD0E59A13}" type="sibTrans" cxnId="{E51B9206-C1D6-0B46-94DF-6A65B386B08C}">
      <dgm:prSet/>
      <dgm:spPr/>
      <dgm:t>
        <a:bodyPr/>
        <a:lstStyle/>
        <a:p>
          <a:endParaRPr lang="tr-TR"/>
        </a:p>
      </dgm:t>
    </dgm:pt>
    <dgm:pt modelId="{24FC094F-2480-AA47-BE60-3F8C01ACD61D}">
      <dgm:prSet/>
      <dgm:spPr>
        <a:noFill/>
      </dgm:spPr>
      <dgm:t>
        <a:bodyPr/>
        <a:lstStyle/>
        <a:p>
          <a:r>
            <a:rPr lang="tr-TR"/>
            <a:t>Yapay çimli futbol sahası</a:t>
          </a:r>
        </a:p>
      </dgm:t>
    </dgm:pt>
    <dgm:pt modelId="{42B5B525-D153-9043-A890-558B5335472A}" type="parTrans" cxnId="{49AE8C74-3D72-0B4B-85B3-0FA141D52EEA}">
      <dgm:prSet/>
      <dgm:spPr/>
      <dgm:t>
        <a:bodyPr/>
        <a:lstStyle/>
        <a:p>
          <a:endParaRPr lang="tr-TR"/>
        </a:p>
      </dgm:t>
    </dgm:pt>
    <dgm:pt modelId="{A490F511-5E95-DA44-80F6-F4B625D03B6E}" type="sibTrans" cxnId="{49AE8C74-3D72-0B4B-85B3-0FA141D52EEA}">
      <dgm:prSet/>
      <dgm:spPr/>
      <dgm:t>
        <a:bodyPr/>
        <a:lstStyle/>
        <a:p>
          <a:endParaRPr lang="tr-TR"/>
        </a:p>
      </dgm:t>
    </dgm:pt>
    <dgm:pt modelId="{A261C8CD-09EE-B448-B017-0DCD0D03572B}">
      <dgm:prSet/>
      <dgm:spPr>
        <a:noFill/>
      </dgm:spPr>
      <dgm:t>
        <a:bodyPr/>
        <a:lstStyle/>
        <a:p>
          <a:r>
            <a:rPr lang="tr-TR" dirty="0"/>
            <a:t>Koşu alanı ve yürüme alanları</a:t>
          </a:r>
        </a:p>
      </dgm:t>
    </dgm:pt>
    <dgm:pt modelId="{E6A8EF8B-5597-C545-ADD9-559F465DC6D4}" type="parTrans" cxnId="{4712E416-B8AC-7E4B-80A2-6A23C4E72E46}">
      <dgm:prSet/>
      <dgm:spPr/>
      <dgm:t>
        <a:bodyPr/>
        <a:lstStyle/>
        <a:p>
          <a:endParaRPr lang="tr-TR"/>
        </a:p>
      </dgm:t>
    </dgm:pt>
    <dgm:pt modelId="{875CDEA9-548C-864A-8EF2-5FB0FC38E8C1}" type="sibTrans" cxnId="{4712E416-B8AC-7E4B-80A2-6A23C4E72E46}">
      <dgm:prSet/>
      <dgm:spPr/>
      <dgm:t>
        <a:bodyPr/>
        <a:lstStyle/>
        <a:p>
          <a:endParaRPr lang="tr-TR"/>
        </a:p>
      </dgm:t>
    </dgm:pt>
    <dgm:pt modelId="{B72B3F8A-A063-2842-BDEA-046234B69F3D}">
      <dgm:prSet/>
      <dgm:spPr>
        <a:noFill/>
      </dgm:spPr>
      <dgm:t>
        <a:bodyPr/>
        <a:lstStyle/>
        <a:p>
          <a:r>
            <a:rPr lang="tr-TR" dirty="0"/>
            <a:t>Yaşam merkezinin içindeki kafeteryalar</a:t>
          </a:r>
        </a:p>
      </dgm:t>
    </dgm:pt>
    <dgm:pt modelId="{FAD232A2-4C78-8A46-88BE-5BBB250EE842}" type="parTrans" cxnId="{A61D35AC-6F96-0F47-92C9-7E151F4C6DAE}">
      <dgm:prSet/>
      <dgm:spPr/>
      <dgm:t>
        <a:bodyPr/>
        <a:lstStyle/>
        <a:p>
          <a:endParaRPr lang="tr-TR"/>
        </a:p>
      </dgm:t>
    </dgm:pt>
    <dgm:pt modelId="{C38C52D9-0218-8841-8406-D9A026DD5DA0}" type="sibTrans" cxnId="{A61D35AC-6F96-0F47-92C9-7E151F4C6DAE}">
      <dgm:prSet/>
      <dgm:spPr/>
      <dgm:t>
        <a:bodyPr/>
        <a:lstStyle/>
        <a:p>
          <a:endParaRPr lang="tr-TR"/>
        </a:p>
      </dgm:t>
    </dgm:pt>
    <dgm:pt modelId="{FB4F547D-6034-B645-A5A2-590A9013155C}">
      <dgm:prSet/>
      <dgm:spPr>
        <a:noFill/>
      </dgm:spPr>
      <dgm:t>
        <a:bodyPr/>
        <a:lstStyle/>
        <a:p>
          <a:r>
            <a:rPr lang="tr-TR" dirty="0"/>
            <a:t>Detaylı bilgi için </a:t>
          </a:r>
          <a:r>
            <a:rPr lang="tr-TR" dirty="0" err="1"/>
            <a:t>SKS’nin</a:t>
          </a:r>
          <a:r>
            <a:rPr lang="tr-TR" dirty="0"/>
            <a:t> web sayfasını inceleyebilirsiniz. </a:t>
          </a:r>
        </a:p>
      </dgm:t>
    </dgm:pt>
    <dgm:pt modelId="{5AE61F29-DF5D-044D-B11E-C11142CBEB63}" type="parTrans" cxnId="{B6155B78-39CA-AF41-862C-836BFA168B72}">
      <dgm:prSet/>
      <dgm:spPr/>
      <dgm:t>
        <a:bodyPr/>
        <a:lstStyle/>
        <a:p>
          <a:endParaRPr lang="tr-TR"/>
        </a:p>
      </dgm:t>
    </dgm:pt>
    <dgm:pt modelId="{31A68585-BC2D-CE41-80A4-E60BBCAA7863}" type="sibTrans" cxnId="{B6155B78-39CA-AF41-862C-836BFA168B72}">
      <dgm:prSet/>
      <dgm:spPr/>
      <dgm:t>
        <a:bodyPr/>
        <a:lstStyle/>
        <a:p>
          <a:endParaRPr lang="tr-TR"/>
        </a:p>
      </dgm:t>
    </dgm:pt>
    <dgm:pt modelId="{DAE474E2-D952-0848-9C98-39EDFF20FD5D}">
      <dgm:prSet/>
      <dgm:spPr>
        <a:noFill/>
      </dgm:spPr>
      <dgm:t>
        <a:bodyPr/>
        <a:lstStyle/>
        <a:p>
          <a:endParaRPr lang="tr-TR" dirty="0"/>
        </a:p>
      </dgm:t>
    </dgm:pt>
    <dgm:pt modelId="{6F87E343-BD9B-DB42-8D10-F9EB5CFAB89D}" type="sibTrans" cxnId="{5D4517B8-88A1-9049-9D69-CA69CBD4B79C}">
      <dgm:prSet/>
      <dgm:spPr/>
      <dgm:t>
        <a:bodyPr/>
        <a:lstStyle/>
        <a:p>
          <a:endParaRPr lang="tr-TR"/>
        </a:p>
      </dgm:t>
    </dgm:pt>
    <dgm:pt modelId="{D94E012B-0BFF-2447-9CC6-96D2067F9736}" type="parTrans" cxnId="{5D4517B8-88A1-9049-9D69-CA69CBD4B79C}">
      <dgm:prSet/>
      <dgm:spPr/>
      <dgm:t>
        <a:bodyPr/>
        <a:lstStyle/>
        <a:p>
          <a:endParaRPr lang="tr-TR"/>
        </a:p>
      </dgm:t>
    </dgm:pt>
    <dgm:pt modelId="{532A1996-5031-274E-BE1B-E1211E9824E0}">
      <dgm:prSet/>
      <dgm:spPr>
        <a:noFill/>
      </dgm:spPr>
      <dgm:t>
        <a:bodyPr/>
        <a:lstStyle/>
        <a:p>
          <a:endParaRPr lang="tr-TR" dirty="0"/>
        </a:p>
      </dgm:t>
    </dgm:pt>
    <dgm:pt modelId="{39B95405-9338-054C-9D19-9921F2565EF4}" type="parTrans" cxnId="{EB607637-3100-6445-BC32-16ABC36A0A83}">
      <dgm:prSet/>
      <dgm:spPr/>
      <dgm:t>
        <a:bodyPr/>
        <a:lstStyle/>
        <a:p>
          <a:endParaRPr lang="tr-TR"/>
        </a:p>
      </dgm:t>
    </dgm:pt>
    <dgm:pt modelId="{193C33E8-BDF7-784B-AD8B-0445A2419DE9}" type="sibTrans" cxnId="{EB607637-3100-6445-BC32-16ABC36A0A83}">
      <dgm:prSet/>
      <dgm:spPr/>
      <dgm:t>
        <a:bodyPr/>
        <a:lstStyle/>
        <a:p>
          <a:endParaRPr lang="tr-TR"/>
        </a:p>
      </dgm:t>
    </dgm:pt>
    <dgm:pt modelId="{58EB284D-4CC7-3945-8EE6-A70A3E2D5302}">
      <dgm:prSet/>
      <dgm:spPr>
        <a:noFill/>
      </dgm:spPr>
      <dgm:t>
        <a:bodyPr/>
        <a:lstStyle/>
        <a:p>
          <a:endParaRPr lang="tr-TR" dirty="0">
            <a:highlight>
              <a:srgbClr val="FFFF00"/>
            </a:highlight>
          </a:endParaRPr>
        </a:p>
      </dgm:t>
    </dgm:pt>
    <dgm:pt modelId="{C4B63126-852B-0940-B87F-0B3A1F9BCCBA}" type="sibTrans" cxnId="{E3CDB1D7-CBF2-7F4D-A3E1-050048CA5FAF}">
      <dgm:prSet/>
      <dgm:spPr/>
      <dgm:t>
        <a:bodyPr/>
        <a:lstStyle/>
        <a:p>
          <a:endParaRPr lang="tr-TR"/>
        </a:p>
      </dgm:t>
    </dgm:pt>
    <dgm:pt modelId="{1B010EA1-7AC8-3941-9D17-CA6E83DE3260}" type="parTrans" cxnId="{E3CDB1D7-CBF2-7F4D-A3E1-050048CA5FAF}">
      <dgm:prSet/>
      <dgm:spPr/>
      <dgm:t>
        <a:bodyPr/>
        <a:lstStyle/>
        <a:p>
          <a:endParaRPr lang="tr-TR"/>
        </a:p>
      </dgm:t>
    </dgm:pt>
    <dgm:pt modelId="{4966EF2B-685A-7145-A646-CDF261D9306A}" type="pres">
      <dgm:prSet presAssocID="{D6801DCF-A333-294B-8C70-51383153E5C7}" presName="Name0" presStyleCnt="0">
        <dgm:presLayoutVars>
          <dgm:dir/>
          <dgm:animLvl val="lvl"/>
          <dgm:resizeHandles val="exact"/>
        </dgm:presLayoutVars>
      </dgm:prSet>
      <dgm:spPr/>
      <dgm:t>
        <a:bodyPr/>
        <a:lstStyle/>
        <a:p>
          <a:endParaRPr lang="tr-TR"/>
        </a:p>
      </dgm:t>
    </dgm:pt>
    <dgm:pt modelId="{74FF0B8E-E21E-AF4C-A588-3D2505A06CF3}" type="pres">
      <dgm:prSet presAssocID="{583B1E26-7063-D34B-BCC4-BFA3DB083A89}" presName="composite" presStyleCnt="0"/>
      <dgm:spPr/>
    </dgm:pt>
    <dgm:pt modelId="{714A1EA7-AEFA-DD47-9BDC-E1B7F7728DA0}" type="pres">
      <dgm:prSet presAssocID="{583B1E26-7063-D34B-BCC4-BFA3DB083A89}" presName="parTx" presStyleLbl="alignNode1" presStyleIdx="0" presStyleCnt="4">
        <dgm:presLayoutVars>
          <dgm:chMax val="0"/>
          <dgm:chPref val="0"/>
          <dgm:bulletEnabled val="1"/>
        </dgm:presLayoutVars>
      </dgm:prSet>
      <dgm:spPr/>
      <dgm:t>
        <a:bodyPr/>
        <a:lstStyle/>
        <a:p>
          <a:endParaRPr lang="tr-TR"/>
        </a:p>
      </dgm:t>
    </dgm:pt>
    <dgm:pt modelId="{2138E247-B63D-1F45-9E08-39E596EE4F92}" type="pres">
      <dgm:prSet presAssocID="{583B1E26-7063-D34B-BCC4-BFA3DB083A89}" presName="desTx" presStyleLbl="alignAccFollowNode1" presStyleIdx="0" presStyleCnt="4" custScaleX="112049">
        <dgm:presLayoutVars>
          <dgm:bulletEnabled val="1"/>
        </dgm:presLayoutVars>
      </dgm:prSet>
      <dgm:spPr/>
      <dgm:t>
        <a:bodyPr/>
        <a:lstStyle/>
        <a:p>
          <a:endParaRPr lang="tr-TR"/>
        </a:p>
      </dgm:t>
    </dgm:pt>
    <dgm:pt modelId="{BB42C040-6A2F-8949-B1F9-BF9792C79583}" type="pres">
      <dgm:prSet presAssocID="{B8E4A410-FF6F-5548-A603-D6AB25AAB203}" presName="space" presStyleCnt="0"/>
      <dgm:spPr/>
    </dgm:pt>
    <dgm:pt modelId="{2FB48935-0BD6-7E42-8A81-771BEEE1DF19}" type="pres">
      <dgm:prSet presAssocID="{06B5C512-AFCB-3941-AA01-4956CB3AD400}" presName="composite" presStyleCnt="0"/>
      <dgm:spPr/>
    </dgm:pt>
    <dgm:pt modelId="{6D59D4D4-1773-DB48-856D-028D5C197781}" type="pres">
      <dgm:prSet presAssocID="{06B5C512-AFCB-3941-AA01-4956CB3AD400}" presName="parTx" presStyleLbl="alignNode1" presStyleIdx="1" presStyleCnt="4">
        <dgm:presLayoutVars>
          <dgm:chMax val="0"/>
          <dgm:chPref val="0"/>
          <dgm:bulletEnabled val="1"/>
        </dgm:presLayoutVars>
      </dgm:prSet>
      <dgm:spPr/>
      <dgm:t>
        <a:bodyPr/>
        <a:lstStyle/>
        <a:p>
          <a:endParaRPr lang="tr-TR"/>
        </a:p>
      </dgm:t>
    </dgm:pt>
    <dgm:pt modelId="{4393AC6F-0EAC-BF46-939F-5E8436C8A848}" type="pres">
      <dgm:prSet presAssocID="{06B5C512-AFCB-3941-AA01-4956CB3AD400}" presName="desTx" presStyleLbl="alignAccFollowNode1" presStyleIdx="1" presStyleCnt="4">
        <dgm:presLayoutVars>
          <dgm:bulletEnabled val="1"/>
        </dgm:presLayoutVars>
      </dgm:prSet>
      <dgm:spPr/>
      <dgm:t>
        <a:bodyPr/>
        <a:lstStyle/>
        <a:p>
          <a:endParaRPr lang="tr-TR"/>
        </a:p>
      </dgm:t>
    </dgm:pt>
    <dgm:pt modelId="{B2BA8517-3D4D-4945-BEA7-42F0D03F93C6}" type="pres">
      <dgm:prSet presAssocID="{BA0C8853-6D28-844A-9DD2-C745BFB70C32}" presName="space" presStyleCnt="0"/>
      <dgm:spPr/>
    </dgm:pt>
    <dgm:pt modelId="{5DB13661-E0FE-8F42-8D79-D6E5240B8CF4}" type="pres">
      <dgm:prSet presAssocID="{C2C3DD94-BAAE-1549-89E3-3754C306F3B5}" presName="composite" presStyleCnt="0"/>
      <dgm:spPr/>
    </dgm:pt>
    <dgm:pt modelId="{63FFADD5-0D22-5845-9AAE-3C420C92876A}" type="pres">
      <dgm:prSet presAssocID="{C2C3DD94-BAAE-1549-89E3-3754C306F3B5}" presName="parTx" presStyleLbl="alignNode1" presStyleIdx="2" presStyleCnt="4">
        <dgm:presLayoutVars>
          <dgm:chMax val="0"/>
          <dgm:chPref val="0"/>
          <dgm:bulletEnabled val="1"/>
        </dgm:presLayoutVars>
      </dgm:prSet>
      <dgm:spPr/>
      <dgm:t>
        <a:bodyPr/>
        <a:lstStyle/>
        <a:p>
          <a:endParaRPr lang="tr-TR"/>
        </a:p>
      </dgm:t>
    </dgm:pt>
    <dgm:pt modelId="{7AD7D38F-677E-5048-97A0-5FF6BBDE6EF9}" type="pres">
      <dgm:prSet presAssocID="{C2C3DD94-BAAE-1549-89E3-3754C306F3B5}" presName="desTx" presStyleLbl="alignAccFollowNode1" presStyleIdx="2" presStyleCnt="4">
        <dgm:presLayoutVars>
          <dgm:bulletEnabled val="1"/>
        </dgm:presLayoutVars>
      </dgm:prSet>
      <dgm:spPr/>
      <dgm:t>
        <a:bodyPr/>
        <a:lstStyle/>
        <a:p>
          <a:endParaRPr lang="tr-TR"/>
        </a:p>
      </dgm:t>
    </dgm:pt>
    <dgm:pt modelId="{18D3F5F0-360C-5F48-B3D3-49D2A8F30A0A}" type="pres">
      <dgm:prSet presAssocID="{0FF97254-5E91-8F4D-9BD4-01F65F2ECDD6}" presName="space" presStyleCnt="0"/>
      <dgm:spPr/>
    </dgm:pt>
    <dgm:pt modelId="{EEE05767-3DF5-F644-8CC4-4782980941DA}" type="pres">
      <dgm:prSet presAssocID="{62F61235-C3F3-E642-AFBA-293C073C7E0D}" presName="composite" presStyleCnt="0"/>
      <dgm:spPr/>
    </dgm:pt>
    <dgm:pt modelId="{CE0828AB-A04A-BC4F-B9B7-AAAEDDF56ADF}" type="pres">
      <dgm:prSet presAssocID="{62F61235-C3F3-E642-AFBA-293C073C7E0D}" presName="parTx" presStyleLbl="alignNode1" presStyleIdx="3" presStyleCnt="4">
        <dgm:presLayoutVars>
          <dgm:chMax val="0"/>
          <dgm:chPref val="0"/>
          <dgm:bulletEnabled val="1"/>
        </dgm:presLayoutVars>
      </dgm:prSet>
      <dgm:spPr/>
      <dgm:t>
        <a:bodyPr/>
        <a:lstStyle/>
        <a:p>
          <a:endParaRPr lang="tr-TR"/>
        </a:p>
      </dgm:t>
    </dgm:pt>
    <dgm:pt modelId="{BE0EB8D7-2A9F-FD4A-8693-2789E11AF7DF}" type="pres">
      <dgm:prSet presAssocID="{62F61235-C3F3-E642-AFBA-293C073C7E0D}" presName="desTx" presStyleLbl="alignAccFollowNode1" presStyleIdx="3" presStyleCnt="4">
        <dgm:presLayoutVars>
          <dgm:bulletEnabled val="1"/>
        </dgm:presLayoutVars>
      </dgm:prSet>
      <dgm:spPr/>
      <dgm:t>
        <a:bodyPr/>
        <a:lstStyle/>
        <a:p>
          <a:endParaRPr lang="tr-TR"/>
        </a:p>
      </dgm:t>
    </dgm:pt>
  </dgm:ptLst>
  <dgm:cxnLst>
    <dgm:cxn modelId="{B9B1D67F-8F77-6043-A6E3-EB871F33C50E}" srcId="{583B1E26-7063-D34B-BCC4-BFA3DB083A89}" destId="{1F3D611C-F958-3B41-9F55-DFFEA5412EC3}" srcOrd="1" destOrd="0" parTransId="{2F0C4BD5-F869-6F4F-829A-D82EEBF54A42}" sibTransId="{BC6370F2-FAF5-8C4C-A244-918C1FD8EC10}"/>
    <dgm:cxn modelId="{C4B4B576-7DA1-7E4F-891E-988FF4B07909}" srcId="{F167B6F2-D45E-114C-ADF7-2FA7E30B75D5}" destId="{A4FA13C4-5672-A948-9476-28F03FC0B67D}" srcOrd="0" destOrd="0" parTransId="{A3A5BF92-DC1D-144B-B98C-6625BD7BC30F}" sibTransId="{7F74A1DC-E26A-444C-8C99-84B77C76C784}"/>
    <dgm:cxn modelId="{2D704F78-566D-0A44-A2C8-17C36C5251E6}" srcId="{D6801DCF-A333-294B-8C70-51383153E5C7}" destId="{583B1E26-7063-D34B-BCC4-BFA3DB083A89}" srcOrd="0" destOrd="0" parTransId="{3F7FA0E7-8371-5542-9007-6A5B7FC4D31D}" sibTransId="{B8E4A410-FF6F-5548-A603-D6AB25AAB203}"/>
    <dgm:cxn modelId="{4505145F-D1AC-2644-95D1-079FDC05F763}" type="presOf" srcId="{583B1E26-7063-D34B-BCC4-BFA3DB083A89}" destId="{714A1EA7-AEFA-DD47-9BDC-E1B7F7728DA0}" srcOrd="0" destOrd="0" presId="urn:microsoft.com/office/officeart/2005/8/layout/hList1"/>
    <dgm:cxn modelId="{EFC0B285-D4D0-164A-8D3F-64C4A9E99742}" type="presOf" srcId="{F167B6F2-D45E-114C-ADF7-2FA7E30B75D5}" destId="{4393AC6F-0EAC-BF46-939F-5E8436C8A848}" srcOrd="0" destOrd="0" presId="urn:microsoft.com/office/officeart/2005/8/layout/hList1"/>
    <dgm:cxn modelId="{CEBF6996-CADB-204C-B606-DF36BFA91E70}" type="presOf" srcId="{FB4F547D-6034-B645-A5A2-590A9013155C}" destId="{7AD7D38F-677E-5048-97A0-5FF6BBDE6EF9}" srcOrd="0" destOrd="1" presId="urn:microsoft.com/office/officeart/2005/8/layout/hList1"/>
    <dgm:cxn modelId="{7BEEB894-5F8C-EA43-9297-035434B9DF7D}" srcId="{AD9F448E-0603-4D41-AFBA-47598A723683}" destId="{05B8B68D-FD51-A245-A660-9E7B6D6AD53B}" srcOrd="1" destOrd="0" parTransId="{480992D9-7A8D-254A-8D6F-7475CED8EF02}" sibTransId="{CEE79159-BFF1-694A-BE5C-8691D39F7520}"/>
    <dgm:cxn modelId="{75771728-A7A0-BB41-B813-91DFC15F57F6}" srcId="{F167B6F2-D45E-114C-ADF7-2FA7E30B75D5}" destId="{F8286A79-1EF7-F24E-8EDD-53F972816CB9}" srcOrd="2" destOrd="0" parTransId="{779798DE-EC6B-C94F-8541-723A78D5FA3C}" sibTransId="{03F29DB9-9E09-7244-9E9A-C3D54772BF32}"/>
    <dgm:cxn modelId="{2C8CBCAA-3F6D-1F4F-8991-F39BD9127380}" srcId="{AD9F448E-0603-4D41-AFBA-47598A723683}" destId="{73CDC3AF-5D14-114B-9555-EAE9E0CE296F}" srcOrd="0" destOrd="0" parTransId="{4F2E22D1-ED16-E343-B43D-2B6E86F77FFC}" sibTransId="{6718723A-E48E-E543-85EB-B8110E81B746}"/>
    <dgm:cxn modelId="{4712E416-B8AC-7E4B-80A2-6A23C4E72E46}" srcId="{AD9F448E-0603-4D41-AFBA-47598A723683}" destId="{A261C8CD-09EE-B448-B017-0DCD0D03572B}" srcOrd="5" destOrd="0" parTransId="{E6A8EF8B-5597-C545-ADD9-559F465DC6D4}" sibTransId="{875CDEA9-548C-864A-8EF2-5FB0FC38E8C1}"/>
    <dgm:cxn modelId="{E6806A77-3AC5-5845-A1AB-030F57782592}" type="presOf" srcId="{24FC094F-2480-AA47-BE60-3F8C01ACD61D}" destId="{BE0EB8D7-2A9F-FD4A-8693-2789E11AF7DF}" srcOrd="0" destOrd="5" presId="urn:microsoft.com/office/officeart/2005/8/layout/hList1"/>
    <dgm:cxn modelId="{E023CBC7-CD98-2147-8DDC-194E8F19C541}" type="presOf" srcId="{CE0A0E8D-B495-A848-BF76-B3FFED381278}" destId="{2138E247-B63D-1F45-9E08-39E596EE4F92}" srcOrd="0" destOrd="0" presId="urn:microsoft.com/office/officeart/2005/8/layout/hList1"/>
    <dgm:cxn modelId="{570A477C-B486-A342-8BFF-5F3C60623F26}" srcId="{62F61235-C3F3-E642-AFBA-293C073C7E0D}" destId="{AD9F448E-0603-4D41-AFBA-47598A723683}" srcOrd="0" destOrd="0" parTransId="{17B0A8C0-62F0-5341-AFCA-82795F6D2DB4}" sibTransId="{00A11500-9AEC-2041-95D6-1F34F6B806B5}"/>
    <dgm:cxn modelId="{80F7CD95-A4AB-7046-ADA5-88729A826124}" type="presOf" srcId="{438FB93F-EEC9-F64F-98C7-E64447A193F6}" destId="{7AD7D38F-677E-5048-97A0-5FF6BBDE6EF9}" srcOrd="0" destOrd="0" presId="urn:microsoft.com/office/officeart/2005/8/layout/hList1"/>
    <dgm:cxn modelId="{EB607637-3100-6445-BC32-16ABC36A0A83}" srcId="{C2C3DD94-BAAE-1549-89E3-3754C306F3B5}" destId="{532A1996-5031-274E-BE1B-E1211E9824E0}" srcOrd="3" destOrd="0" parTransId="{39B95405-9338-054C-9D19-9921F2565EF4}" sibTransId="{193C33E8-BDF7-784B-AD8B-0445A2419DE9}"/>
    <dgm:cxn modelId="{C93A49F5-3BA8-F844-AE8E-A3E5C4D3ACF6}" type="presOf" srcId="{532A1996-5031-274E-BE1B-E1211E9824E0}" destId="{7AD7D38F-677E-5048-97A0-5FF6BBDE6EF9}" srcOrd="0" destOrd="3" presId="urn:microsoft.com/office/officeart/2005/8/layout/hList1"/>
    <dgm:cxn modelId="{83D59EB9-64A7-3543-B6EE-BA3430637E54}" type="presOf" srcId="{F8286A79-1EF7-F24E-8EDD-53F972816CB9}" destId="{4393AC6F-0EAC-BF46-939F-5E8436C8A848}" srcOrd="0" destOrd="3" presId="urn:microsoft.com/office/officeart/2005/8/layout/hList1"/>
    <dgm:cxn modelId="{E3CDB1D7-CBF2-7F4D-A3E1-050048CA5FAF}" srcId="{C2C3DD94-BAAE-1549-89E3-3754C306F3B5}" destId="{58EB284D-4CC7-3945-8EE6-A70A3E2D5302}" srcOrd="2" destOrd="0" parTransId="{1B010EA1-7AC8-3941-9D17-CA6E83DE3260}" sibTransId="{C4B63126-852B-0940-B87F-0B3A1F9BCCBA}"/>
    <dgm:cxn modelId="{A61D35AC-6F96-0F47-92C9-7E151F4C6DAE}" srcId="{F167B6F2-D45E-114C-ADF7-2FA7E30B75D5}" destId="{B72B3F8A-A063-2842-BDEA-046234B69F3D}" srcOrd="3" destOrd="0" parTransId="{FAD232A2-4C78-8A46-88BE-5BBB250EE842}" sibTransId="{C38C52D9-0218-8841-8406-D9A026DD5DA0}"/>
    <dgm:cxn modelId="{B6155B78-39CA-AF41-862C-836BFA168B72}" srcId="{C2C3DD94-BAAE-1549-89E3-3754C306F3B5}" destId="{FB4F547D-6034-B645-A5A2-590A9013155C}" srcOrd="1" destOrd="0" parTransId="{5AE61F29-DF5D-044D-B11E-C11142CBEB63}" sibTransId="{31A68585-BC2D-CE41-80A4-E60BBCAA7863}"/>
    <dgm:cxn modelId="{9CB74183-1212-3249-AB61-FF9257EA1BFC}" type="presOf" srcId="{29F70F5E-D3E5-0C4A-9F09-74BE2B2C3351}" destId="{4393AC6F-0EAC-BF46-939F-5E8436C8A848}" srcOrd="0" destOrd="2" presId="urn:microsoft.com/office/officeart/2005/8/layout/hList1"/>
    <dgm:cxn modelId="{5395AFA4-5766-DD4B-85D0-CAECC97F9D02}" type="presOf" srcId="{62F61235-C3F3-E642-AFBA-293C073C7E0D}" destId="{CE0828AB-A04A-BC4F-B9B7-AAAEDDF56ADF}" srcOrd="0" destOrd="0" presId="urn:microsoft.com/office/officeart/2005/8/layout/hList1"/>
    <dgm:cxn modelId="{4678B5B3-DB86-E040-8E97-3EBAF574A15D}" type="presOf" srcId="{B72B3F8A-A063-2842-BDEA-046234B69F3D}" destId="{4393AC6F-0EAC-BF46-939F-5E8436C8A848}" srcOrd="0" destOrd="4" presId="urn:microsoft.com/office/officeart/2005/8/layout/hList1"/>
    <dgm:cxn modelId="{5D4517B8-88A1-9049-9D69-CA69CBD4B79C}" srcId="{C2C3DD94-BAAE-1549-89E3-3754C306F3B5}" destId="{DAE474E2-D952-0848-9C98-39EDFF20FD5D}" srcOrd="4" destOrd="0" parTransId="{D94E012B-0BFF-2447-9CC6-96D2067F9736}" sibTransId="{6F87E343-BD9B-DB42-8D10-F9EB5CFAB89D}"/>
    <dgm:cxn modelId="{49AE8C74-3D72-0B4B-85B3-0FA141D52EEA}" srcId="{AD9F448E-0603-4D41-AFBA-47598A723683}" destId="{24FC094F-2480-AA47-BE60-3F8C01ACD61D}" srcOrd="4" destOrd="0" parTransId="{42B5B525-D153-9043-A890-558B5335472A}" sibTransId="{A490F511-5E95-DA44-80F6-F4B625D03B6E}"/>
    <dgm:cxn modelId="{D9B107AF-9AC6-9B4D-B14F-AE1F6542A7AC}" type="presOf" srcId="{C2C3DD94-BAAE-1549-89E3-3754C306F3B5}" destId="{63FFADD5-0D22-5845-9AAE-3C420C92876A}" srcOrd="0" destOrd="0" presId="urn:microsoft.com/office/officeart/2005/8/layout/hList1"/>
    <dgm:cxn modelId="{73874094-7EF8-1C49-BD1A-B396F0B6CBEC}" srcId="{D6801DCF-A333-294B-8C70-51383153E5C7}" destId="{C2C3DD94-BAAE-1549-89E3-3754C306F3B5}" srcOrd="2" destOrd="0" parTransId="{8BA883E3-88EC-9C4A-9653-50AA64392DF1}" sibTransId="{0FF97254-5E91-8F4D-9BD4-01F65F2ECDD6}"/>
    <dgm:cxn modelId="{7C90BD76-E4AC-D547-A599-92906B87DBB4}" type="presOf" srcId="{D6801DCF-A333-294B-8C70-51383153E5C7}" destId="{4966EF2B-685A-7145-A646-CDF261D9306A}" srcOrd="0" destOrd="0" presId="urn:microsoft.com/office/officeart/2005/8/layout/hList1"/>
    <dgm:cxn modelId="{F0D2CC4A-2608-A741-B337-6AD70FA94C7A}" srcId="{D6801DCF-A333-294B-8C70-51383153E5C7}" destId="{06B5C512-AFCB-3941-AA01-4956CB3AD400}" srcOrd="1" destOrd="0" parTransId="{0D1D071D-27B3-2944-B42B-1CB806C8DECE}" sibTransId="{BA0C8853-6D28-844A-9DD2-C745BFB70C32}"/>
    <dgm:cxn modelId="{687EDC05-EE87-3943-8778-2AD224EB2654}" type="presOf" srcId="{05B8B68D-FD51-A245-A660-9E7B6D6AD53B}" destId="{BE0EB8D7-2A9F-FD4A-8693-2789E11AF7DF}" srcOrd="0" destOrd="2" presId="urn:microsoft.com/office/officeart/2005/8/layout/hList1"/>
    <dgm:cxn modelId="{88CCFC13-2D7B-1749-A28B-5D138BF8DA42}" type="presOf" srcId="{73CDC3AF-5D14-114B-9555-EAE9E0CE296F}" destId="{BE0EB8D7-2A9F-FD4A-8693-2789E11AF7DF}" srcOrd="0" destOrd="1" presId="urn:microsoft.com/office/officeart/2005/8/layout/hList1"/>
    <dgm:cxn modelId="{529F1673-CA99-254D-AB15-BCF4B7528A5C}" srcId="{AD9F448E-0603-4D41-AFBA-47598A723683}" destId="{2D92E74E-3E67-D242-BD98-56A6B6E1C38C}" srcOrd="2" destOrd="0" parTransId="{99200D3A-F1AD-0B4C-B6FC-0516142B8E90}" sibTransId="{FDFF3A6B-1BC3-254A-A81C-342E5B1DEEF8}"/>
    <dgm:cxn modelId="{7D030680-766C-D94D-9CA6-4A262B4B49B2}" srcId="{C2C3DD94-BAAE-1549-89E3-3754C306F3B5}" destId="{438FB93F-EEC9-F64F-98C7-E64447A193F6}" srcOrd="0" destOrd="0" parTransId="{DF5A1E9B-4091-A747-B4EF-1D46A29903BF}" sibTransId="{63347ED7-FBCE-FF44-9681-BC2BA2F1F710}"/>
    <dgm:cxn modelId="{BF2C1E2E-95D3-DB4A-8A1F-074B8FA2BA34}" srcId="{F167B6F2-D45E-114C-ADF7-2FA7E30B75D5}" destId="{29F70F5E-D3E5-0C4A-9F09-74BE2B2C3351}" srcOrd="1" destOrd="0" parTransId="{45E83F99-B464-C842-A1F0-768C6B9D028C}" sibTransId="{57D490B4-7736-154C-8DF7-028B47FB3D5E}"/>
    <dgm:cxn modelId="{4C2DCAF1-D2A8-4F4A-BA6C-E68046F3E467}" type="presOf" srcId="{06B5C512-AFCB-3941-AA01-4956CB3AD400}" destId="{6D59D4D4-1773-DB48-856D-028D5C197781}" srcOrd="0" destOrd="0" presId="urn:microsoft.com/office/officeart/2005/8/layout/hList1"/>
    <dgm:cxn modelId="{4ECA03BC-2802-DC4E-8B8D-C845777D1695}" type="presOf" srcId="{1F3D611C-F958-3B41-9F55-DFFEA5412EC3}" destId="{2138E247-B63D-1F45-9E08-39E596EE4F92}" srcOrd="0" destOrd="1" presId="urn:microsoft.com/office/officeart/2005/8/layout/hList1"/>
    <dgm:cxn modelId="{E51B9206-C1D6-0B46-94DF-6A65B386B08C}" srcId="{AD9F448E-0603-4D41-AFBA-47598A723683}" destId="{FBA9B25D-3C1F-AD42-BD92-09B546B3A142}" srcOrd="3" destOrd="0" parTransId="{04F5411A-9DA7-EC40-A37F-56CAAFD90901}" sibTransId="{E88C5E6C-2B0A-2348-B483-7D3FD0E59A13}"/>
    <dgm:cxn modelId="{AAAA3E53-15FF-424C-B49A-6D6BD3C16B29}" type="presOf" srcId="{A4FA13C4-5672-A948-9476-28F03FC0B67D}" destId="{4393AC6F-0EAC-BF46-939F-5E8436C8A848}" srcOrd="0" destOrd="1" presId="urn:microsoft.com/office/officeart/2005/8/layout/hList1"/>
    <dgm:cxn modelId="{334D5371-DF62-6A43-AD21-D81CE7FC2220}" type="presOf" srcId="{58EB284D-4CC7-3945-8EE6-A70A3E2D5302}" destId="{7AD7D38F-677E-5048-97A0-5FF6BBDE6EF9}" srcOrd="0" destOrd="2" presId="urn:microsoft.com/office/officeart/2005/8/layout/hList1"/>
    <dgm:cxn modelId="{0E3116D2-BC14-3B49-96B3-E24FFCDD171A}" srcId="{583B1E26-7063-D34B-BCC4-BFA3DB083A89}" destId="{CE0A0E8D-B495-A848-BF76-B3FFED381278}" srcOrd="0" destOrd="0" parTransId="{19D5BDE2-A9B4-0340-8F6F-251BB0270B19}" sibTransId="{202DB3F8-6162-C045-A0FA-637EEF8AF879}"/>
    <dgm:cxn modelId="{188BFC31-D391-574E-B786-7A14F4F5E742}" type="presOf" srcId="{A261C8CD-09EE-B448-B017-0DCD0D03572B}" destId="{BE0EB8D7-2A9F-FD4A-8693-2789E11AF7DF}" srcOrd="0" destOrd="6" presId="urn:microsoft.com/office/officeart/2005/8/layout/hList1"/>
    <dgm:cxn modelId="{6C5B3F70-5DDC-864F-BC14-2A1CF5729EFE}" srcId="{D6801DCF-A333-294B-8C70-51383153E5C7}" destId="{62F61235-C3F3-E642-AFBA-293C073C7E0D}" srcOrd="3" destOrd="0" parTransId="{9D5F2040-FC9E-4E43-A416-CAE918F69A90}" sibTransId="{2C479AD9-0D6A-6C4A-80A3-66B3DE677220}"/>
    <dgm:cxn modelId="{ED038688-52E2-474F-8E07-35F97CEED6CA}" srcId="{06B5C512-AFCB-3941-AA01-4956CB3AD400}" destId="{F167B6F2-D45E-114C-ADF7-2FA7E30B75D5}" srcOrd="0" destOrd="0" parTransId="{8797A973-86BB-0641-82EA-6343A36881E6}" sibTransId="{505ED996-278F-8546-A346-BD57C279F46B}"/>
    <dgm:cxn modelId="{7098D398-5FED-1241-BF3B-EC394E80B2FF}" type="presOf" srcId="{DAE474E2-D952-0848-9C98-39EDFF20FD5D}" destId="{7AD7D38F-677E-5048-97A0-5FF6BBDE6EF9}" srcOrd="0" destOrd="4" presId="urn:microsoft.com/office/officeart/2005/8/layout/hList1"/>
    <dgm:cxn modelId="{E2236381-6FE6-114B-B7F8-9F996DECD11A}" type="presOf" srcId="{FBA9B25D-3C1F-AD42-BD92-09B546B3A142}" destId="{BE0EB8D7-2A9F-FD4A-8693-2789E11AF7DF}" srcOrd="0" destOrd="4" presId="urn:microsoft.com/office/officeart/2005/8/layout/hList1"/>
    <dgm:cxn modelId="{B41B66D2-C0D1-B847-AF44-A796D5D0553E}" type="presOf" srcId="{AD9F448E-0603-4D41-AFBA-47598A723683}" destId="{BE0EB8D7-2A9F-FD4A-8693-2789E11AF7DF}" srcOrd="0" destOrd="0" presId="urn:microsoft.com/office/officeart/2005/8/layout/hList1"/>
    <dgm:cxn modelId="{1FE04401-EBB1-574A-89EA-2CEC631E2DBE}" type="presOf" srcId="{2D92E74E-3E67-D242-BD98-56A6B6E1C38C}" destId="{BE0EB8D7-2A9F-FD4A-8693-2789E11AF7DF}" srcOrd="0" destOrd="3" presId="urn:microsoft.com/office/officeart/2005/8/layout/hList1"/>
    <dgm:cxn modelId="{8126878A-8182-9F42-8885-773CA5921BB5}" type="presParOf" srcId="{4966EF2B-685A-7145-A646-CDF261D9306A}" destId="{74FF0B8E-E21E-AF4C-A588-3D2505A06CF3}" srcOrd="0" destOrd="0" presId="urn:microsoft.com/office/officeart/2005/8/layout/hList1"/>
    <dgm:cxn modelId="{7DF4B2B6-0D08-C546-B341-C45C1754D4CF}" type="presParOf" srcId="{74FF0B8E-E21E-AF4C-A588-3D2505A06CF3}" destId="{714A1EA7-AEFA-DD47-9BDC-E1B7F7728DA0}" srcOrd="0" destOrd="0" presId="urn:microsoft.com/office/officeart/2005/8/layout/hList1"/>
    <dgm:cxn modelId="{AC0FF073-82B6-7643-97FF-3659749942D9}" type="presParOf" srcId="{74FF0B8E-E21E-AF4C-A588-3D2505A06CF3}" destId="{2138E247-B63D-1F45-9E08-39E596EE4F92}" srcOrd="1" destOrd="0" presId="urn:microsoft.com/office/officeart/2005/8/layout/hList1"/>
    <dgm:cxn modelId="{69B1F8A4-770B-0B40-BA56-4AB7CD6DC1F5}" type="presParOf" srcId="{4966EF2B-685A-7145-A646-CDF261D9306A}" destId="{BB42C040-6A2F-8949-B1F9-BF9792C79583}" srcOrd="1" destOrd="0" presId="urn:microsoft.com/office/officeart/2005/8/layout/hList1"/>
    <dgm:cxn modelId="{3C35E12C-6219-1041-9C8F-9EF8DC4CB050}" type="presParOf" srcId="{4966EF2B-685A-7145-A646-CDF261D9306A}" destId="{2FB48935-0BD6-7E42-8A81-771BEEE1DF19}" srcOrd="2" destOrd="0" presId="urn:microsoft.com/office/officeart/2005/8/layout/hList1"/>
    <dgm:cxn modelId="{27D9D0AB-E881-6546-A1E6-551403FF8342}" type="presParOf" srcId="{2FB48935-0BD6-7E42-8A81-771BEEE1DF19}" destId="{6D59D4D4-1773-DB48-856D-028D5C197781}" srcOrd="0" destOrd="0" presId="urn:microsoft.com/office/officeart/2005/8/layout/hList1"/>
    <dgm:cxn modelId="{58648E26-4D81-064D-95DD-1902E7388690}" type="presParOf" srcId="{2FB48935-0BD6-7E42-8A81-771BEEE1DF19}" destId="{4393AC6F-0EAC-BF46-939F-5E8436C8A848}" srcOrd="1" destOrd="0" presId="urn:microsoft.com/office/officeart/2005/8/layout/hList1"/>
    <dgm:cxn modelId="{9473C08C-6983-564A-9594-B299FFC35DA8}" type="presParOf" srcId="{4966EF2B-685A-7145-A646-CDF261D9306A}" destId="{B2BA8517-3D4D-4945-BEA7-42F0D03F93C6}" srcOrd="3" destOrd="0" presId="urn:microsoft.com/office/officeart/2005/8/layout/hList1"/>
    <dgm:cxn modelId="{F661F1EB-BD5B-CE47-A08C-A7E02944996F}" type="presParOf" srcId="{4966EF2B-685A-7145-A646-CDF261D9306A}" destId="{5DB13661-E0FE-8F42-8D79-D6E5240B8CF4}" srcOrd="4" destOrd="0" presId="urn:microsoft.com/office/officeart/2005/8/layout/hList1"/>
    <dgm:cxn modelId="{B5B83461-E700-DA4E-A435-32D8DD7C066E}" type="presParOf" srcId="{5DB13661-E0FE-8F42-8D79-D6E5240B8CF4}" destId="{63FFADD5-0D22-5845-9AAE-3C420C92876A}" srcOrd="0" destOrd="0" presId="urn:microsoft.com/office/officeart/2005/8/layout/hList1"/>
    <dgm:cxn modelId="{F13BED96-D726-9149-BC7D-0F995E79D3F1}" type="presParOf" srcId="{5DB13661-E0FE-8F42-8D79-D6E5240B8CF4}" destId="{7AD7D38F-677E-5048-97A0-5FF6BBDE6EF9}" srcOrd="1" destOrd="0" presId="urn:microsoft.com/office/officeart/2005/8/layout/hList1"/>
    <dgm:cxn modelId="{5DD8E13D-1275-3048-BB37-44E0525B6523}" type="presParOf" srcId="{4966EF2B-685A-7145-A646-CDF261D9306A}" destId="{18D3F5F0-360C-5F48-B3D3-49D2A8F30A0A}" srcOrd="5" destOrd="0" presId="urn:microsoft.com/office/officeart/2005/8/layout/hList1"/>
    <dgm:cxn modelId="{3F808031-832D-E34D-A5D3-4C562FC2AEA6}" type="presParOf" srcId="{4966EF2B-685A-7145-A646-CDF261D9306A}" destId="{EEE05767-3DF5-F644-8CC4-4782980941DA}" srcOrd="6" destOrd="0" presId="urn:microsoft.com/office/officeart/2005/8/layout/hList1"/>
    <dgm:cxn modelId="{E037723B-0E89-B346-A2EA-ECA09F1324B0}" type="presParOf" srcId="{EEE05767-3DF5-F644-8CC4-4782980941DA}" destId="{CE0828AB-A04A-BC4F-B9B7-AAAEDDF56ADF}" srcOrd="0" destOrd="0" presId="urn:microsoft.com/office/officeart/2005/8/layout/hList1"/>
    <dgm:cxn modelId="{4234982D-3B3F-244C-BA56-2E95C68C3283}" type="presParOf" srcId="{EEE05767-3DF5-F644-8CC4-4782980941DA}" destId="{BE0EB8D7-2A9F-FD4A-8693-2789E11AF7D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D6801DCF-A333-294B-8C70-51383153E5C7}" type="doc">
      <dgm:prSet loTypeId="urn:microsoft.com/office/officeart/2005/8/layout/hList1" loCatId="list" qsTypeId="urn:microsoft.com/office/officeart/2005/8/quickstyle/simple5#2" qsCatId="simple" csTypeId="urn:microsoft.com/office/officeart/2005/8/colors/colorful3#27" csCatId="colorful" phldr="1"/>
      <dgm:spPr/>
      <dgm:t>
        <a:bodyPr/>
        <a:lstStyle/>
        <a:p>
          <a:endParaRPr lang="tr-TR"/>
        </a:p>
      </dgm:t>
    </dgm:pt>
    <dgm:pt modelId="{6D45BB9E-1F33-994A-B3EC-5FBCB1384DED}">
      <dgm:prSet/>
      <dgm:spPr/>
      <dgm:t>
        <a:bodyPr/>
        <a:lstStyle/>
        <a:p>
          <a:r>
            <a:rPr lang="tr-TR" b="1" dirty="0"/>
            <a:t>Bilgi ve İletişim</a:t>
          </a:r>
          <a:endParaRPr lang="tr-TR" dirty="0"/>
        </a:p>
      </dgm:t>
    </dgm:pt>
    <dgm:pt modelId="{44D129EA-CB54-4341-B6A9-18161051406D}" type="parTrans" cxnId="{AA8648F3-FC4C-3F43-838A-6EB1B8B23F3B}">
      <dgm:prSet/>
      <dgm:spPr/>
      <dgm:t>
        <a:bodyPr/>
        <a:lstStyle/>
        <a:p>
          <a:endParaRPr lang="tr-TR"/>
        </a:p>
      </dgm:t>
    </dgm:pt>
    <dgm:pt modelId="{F43FB1A8-19C8-5640-BDC0-731B7164D915}" type="sibTrans" cxnId="{AA8648F3-FC4C-3F43-838A-6EB1B8B23F3B}">
      <dgm:prSet/>
      <dgm:spPr/>
      <dgm:t>
        <a:bodyPr/>
        <a:lstStyle/>
        <a:p>
          <a:endParaRPr lang="tr-TR"/>
        </a:p>
      </dgm:t>
    </dgm:pt>
    <dgm:pt modelId="{4F779504-857A-B44E-A85D-1D815F6E41D1}">
      <dgm:prSet/>
      <dgm:spPr>
        <a:noFill/>
      </dgm:spPr>
      <dgm:t>
        <a:bodyPr/>
        <a:lstStyle/>
        <a:p>
          <a:r>
            <a:rPr lang="tr-TR" b="1" dirty="0"/>
            <a:t>Kablosuz İnternet</a:t>
          </a:r>
          <a:r>
            <a:rPr lang="tr-TR" dirty="0"/>
            <a:t>: EDUROAM hizmetinden yararlanmak için üniversite e-posta adresi gerekmektedir. Ayrıntılı bilgi için </a:t>
          </a:r>
          <a:r>
            <a:rPr lang="tr-TR" dirty="0">
              <a:hlinkClick xmlns:r="http://schemas.openxmlformats.org/officeDocument/2006/relationships" r:id="rId1"/>
            </a:rPr>
            <a:t>Bilgi İşlem Daire Başkanlığı</a:t>
          </a:r>
          <a:r>
            <a:rPr lang="tr-TR" dirty="0"/>
            <a:t> web adresini ziyaret edebilirsiniz.</a:t>
          </a:r>
        </a:p>
      </dgm:t>
    </dgm:pt>
    <dgm:pt modelId="{AF951635-80A0-804E-9620-72CECA5559E3}" type="parTrans" cxnId="{4B254A72-FDE3-454B-A7F8-A3227B9E2566}">
      <dgm:prSet/>
      <dgm:spPr/>
      <dgm:t>
        <a:bodyPr/>
        <a:lstStyle/>
        <a:p>
          <a:endParaRPr lang="tr-TR"/>
        </a:p>
      </dgm:t>
    </dgm:pt>
    <dgm:pt modelId="{987DEA61-AD99-2546-A3C6-7E4FC3AA496E}" type="sibTrans" cxnId="{4B254A72-FDE3-454B-A7F8-A3227B9E2566}">
      <dgm:prSet/>
      <dgm:spPr/>
      <dgm:t>
        <a:bodyPr/>
        <a:lstStyle/>
        <a:p>
          <a:endParaRPr lang="tr-TR"/>
        </a:p>
      </dgm:t>
    </dgm:pt>
    <dgm:pt modelId="{8B041676-2178-174F-B37E-E77CB08BDD38}">
      <dgm:prSet/>
      <dgm:spPr/>
      <dgm:t>
        <a:bodyPr/>
        <a:lstStyle/>
        <a:p>
          <a:pPr>
            <a:buNone/>
          </a:pPr>
          <a:r>
            <a:rPr lang="tr-TR" b="1" i="0" dirty="0"/>
            <a:t>Kariyer Hizmetleri </a:t>
          </a:r>
          <a:endParaRPr lang="tr-TR" dirty="0"/>
        </a:p>
      </dgm:t>
    </dgm:pt>
    <dgm:pt modelId="{C833BCEA-1C3F-6E40-96FD-7CF80ACEE5CF}" type="parTrans" cxnId="{8EDDE738-FDBB-BB4B-9BF8-534C14782F69}">
      <dgm:prSet/>
      <dgm:spPr/>
      <dgm:t>
        <a:bodyPr/>
        <a:lstStyle/>
        <a:p>
          <a:endParaRPr lang="tr-TR"/>
        </a:p>
      </dgm:t>
    </dgm:pt>
    <dgm:pt modelId="{AA1FBD5B-8295-1442-9862-345DE44C8572}" type="sibTrans" cxnId="{8EDDE738-FDBB-BB4B-9BF8-534C14782F69}">
      <dgm:prSet/>
      <dgm:spPr/>
      <dgm:t>
        <a:bodyPr/>
        <a:lstStyle/>
        <a:p>
          <a:endParaRPr lang="tr-TR"/>
        </a:p>
      </dgm:t>
    </dgm:pt>
    <dgm:pt modelId="{22627D97-BA74-894C-B420-3C90230BB46C}">
      <dgm:prSet/>
      <dgm:spPr>
        <a:noFill/>
      </dgm:spPr>
      <dgm:t>
        <a:bodyPr/>
        <a:lstStyle/>
        <a:p>
          <a:pPr>
            <a:buFont typeface="Arial" panose="020B0604020202020204" pitchFamily="34" charset="0"/>
            <a:buChar char="•"/>
          </a:pPr>
          <a:r>
            <a:rPr lang="tr-TR" b="1" i="0" dirty="0"/>
            <a:t>Kariyer Planlama Uygulama ve Araştırma Merkezi öğrencilerin kariyer gelişimine katkı sağlamaktadır.</a:t>
          </a:r>
        </a:p>
      </dgm:t>
    </dgm:pt>
    <dgm:pt modelId="{F20A05CF-E826-194D-8392-08AC07731E38}" type="parTrans" cxnId="{43F58228-588E-6049-8F5E-8A7910D79459}">
      <dgm:prSet/>
      <dgm:spPr/>
      <dgm:t>
        <a:bodyPr/>
        <a:lstStyle/>
        <a:p>
          <a:endParaRPr lang="tr-TR"/>
        </a:p>
      </dgm:t>
    </dgm:pt>
    <dgm:pt modelId="{5B2553C1-E17A-D649-8921-98BD67FE9744}" type="sibTrans" cxnId="{43F58228-588E-6049-8F5E-8A7910D79459}">
      <dgm:prSet/>
      <dgm:spPr/>
      <dgm:t>
        <a:bodyPr/>
        <a:lstStyle/>
        <a:p>
          <a:endParaRPr lang="tr-TR"/>
        </a:p>
      </dgm:t>
    </dgm:pt>
    <dgm:pt modelId="{A36DE481-6D19-D94D-8E57-D5767691CCC8}">
      <dgm:prSet/>
      <dgm:spPr>
        <a:noFill/>
      </dgm:spPr>
      <dgm:t>
        <a:bodyPr/>
        <a:lstStyle/>
        <a:p>
          <a:pPr>
            <a:buFont typeface="Arial" panose="020B0604020202020204" pitchFamily="34" charset="0"/>
            <a:buChar char="•"/>
          </a:pPr>
          <a:r>
            <a:rPr lang="tr-TR" b="0" i="0" dirty="0"/>
            <a:t>Kütüphane binasında bulunmaktadır.</a:t>
          </a:r>
        </a:p>
      </dgm:t>
    </dgm:pt>
    <dgm:pt modelId="{92B7D254-C0F2-3C4F-AC17-C317D795AE95}" type="parTrans" cxnId="{642EA59E-F4A5-7448-8D0F-E3682314610B}">
      <dgm:prSet/>
      <dgm:spPr/>
      <dgm:t>
        <a:bodyPr/>
        <a:lstStyle/>
        <a:p>
          <a:endParaRPr lang="tr-TR"/>
        </a:p>
      </dgm:t>
    </dgm:pt>
    <dgm:pt modelId="{79A731F7-8F64-9B48-8D56-951789362BF7}" type="sibTrans" cxnId="{642EA59E-F4A5-7448-8D0F-E3682314610B}">
      <dgm:prSet/>
      <dgm:spPr/>
      <dgm:t>
        <a:bodyPr/>
        <a:lstStyle/>
        <a:p>
          <a:endParaRPr lang="tr-TR"/>
        </a:p>
      </dgm:t>
    </dgm:pt>
    <dgm:pt modelId="{FEE13891-67DF-8B41-ABE0-B2639F79F663}">
      <dgm:prSet/>
      <dgm:spPr>
        <a:noFill/>
      </dgm:spPr>
      <dgm:t>
        <a:bodyPr/>
        <a:lstStyle/>
        <a:p>
          <a:pPr>
            <a:buFont typeface="Arial" panose="020B0604020202020204" pitchFamily="34" charset="0"/>
            <a:buChar char="•"/>
          </a:pPr>
          <a:r>
            <a:rPr lang="tr-TR" b="0" i="0" dirty="0"/>
            <a:t>Görüşmek için randevu alınabilir.</a:t>
          </a:r>
        </a:p>
      </dgm:t>
    </dgm:pt>
    <dgm:pt modelId="{CD432056-3CAE-5B4C-BA37-96275EB7450E}" type="parTrans" cxnId="{98E80812-B325-2F46-B694-CFE5D2A14609}">
      <dgm:prSet/>
      <dgm:spPr/>
      <dgm:t>
        <a:bodyPr/>
        <a:lstStyle/>
        <a:p>
          <a:endParaRPr lang="tr-TR"/>
        </a:p>
      </dgm:t>
    </dgm:pt>
    <dgm:pt modelId="{8EC7090E-1DA4-6A4F-A1A6-77A69C3C90B2}" type="sibTrans" cxnId="{98E80812-B325-2F46-B694-CFE5D2A14609}">
      <dgm:prSet/>
      <dgm:spPr/>
      <dgm:t>
        <a:bodyPr/>
        <a:lstStyle/>
        <a:p>
          <a:endParaRPr lang="tr-TR"/>
        </a:p>
      </dgm:t>
    </dgm:pt>
    <dgm:pt modelId="{BE4BB186-1649-2C45-9C98-F355E0C38382}">
      <dgm:prSet/>
      <dgm:spPr>
        <a:noFill/>
      </dgm:spPr>
      <dgm:t>
        <a:bodyPr/>
        <a:lstStyle/>
        <a:p>
          <a:pPr>
            <a:buFont typeface="Arial" panose="020B0604020202020204" pitchFamily="34" charset="0"/>
            <a:buChar char="•"/>
          </a:pPr>
          <a:r>
            <a:rPr lang="tr-TR" b="0" i="0" dirty="0"/>
            <a:t>Daha fazla bilgi için </a:t>
          </a:r>
          <a:r>
            <a:rPr lang="tr-TR" b="0" i="0" dirty="0">
              <a:hlinkClick xmlns:r="http://schemas.openxmlformats.org/officeDocument/2006/relationships" r:id="rId2"/>
            </a:rPr>
            <a:t>Kariyer Planlama Uygulama ve Araştırma Merkezi</a:t>
          </a:r>
          <a:r>
            <a:rPr lang="tr-TR" b="0" i="0" dirty="0"/>
            <a:t> web sitesini ziyaret edebilirsiniz.</a:t>
          </a:r>
        </a:p>
      </dgm:t>
    </dgm:pt>
    <dgm:pt modelId="{4AC9A3ED-B741-2B4D-A860-DCFE9F5185D9}" type="parTrans" cxnId="{390D5CF7-8A49-FE42-9784-2F75E9BD64BC}">
      <dgm:prSet/>
      <dgm:spPr/>
      <dgm:t>
        <a:bodyPr/>
        <a:lstStyle/>
        <a:p>
          <a:endParaRPr lang="tr-TR"/>
        </a:p>
      </dgm:t>
    </dgm:pt>
    <dgm:pt modelId="{187F520B-3D52-944A-A42D-2FB787019D31}" type="sibTrans" cxnId="{390D5CF7-8A49-FE42-9784-2F75E9BD64BC}">
      <dgm:prSet/>
      <dgm:spPr/>
      <dgm:t>
        <a:bodyPr/>
        <a:lstStyle/>
        <a:p>
          <a:endParaRPr lang="tr-TR"/>
        </a:p>
      </dgm:t>
    </dgm:pt>
    <dgm:pt modelId="{A103C315-3CA0-4D40-ACEA-5F3E169A86A1}">
      <dgm:prSet/>
      <dgm:spPr/>
      <dgm:t>
        <a:bodyPr/>
        <a:lstStyle/>
        <a:p>
          <a:pPr>
            <a:buFont typeface="Arial" panose="020B0604020202020204" pitchFamily="34" charset="0"/>
            <a:buChar char="•"/>
          </a:pPr>
          <a:r>
            <a:rPr lang="tr-TR" b="1" i="0" dirty="0"/>
            <a:t>Öğrenci Belgesi ve Not Belgesi (Transkript)</a:t>
          </a:r>
          <a:endParaRPr lang="tr-TR" b="0" i="0" dirty="0"/>
        </a:p>
      </dgm:t>
    </dgm:pt>
    <dgm:pt modelId="{AA241E6A-12B9-9843-8D7F-D8CF99F1EF2F}" type="parTrans" cxnId="{9F4A11B0-DE75-F742-AA19-4344AA84698B}">
      <dgm:prSet/>
      <dgm:spPr/>
      <dgm:t>
        <a:bodyPr/>
        <a:lstStyle/>
        <a:p>
          <a:endParaRPr lang="tr-TR"/>
        </a:p>
      </dgm:t>
    </dgm:pt>
    <dgm:pt modelId="{136CB6D2-7F85-3F49-9FAE-EFA6273C86D6}" type="sibTrans" cxnId="{9F4A11B0-DE75-F742-AA19-4344AA84698B}">
      <dgm:prSet/>
      <dgm:spPr/>
      <dgm:t>
        <a:bodyPr/>
        <a:lstStyle/>
        <a:p>
          <a:endParaRPr lang="tr-TR"/>
        </a:p>
      </dgm:t>
    </dgm:pt>
    <dgm:pt modelId="{C87382AB-F226-174E-813A-FF643CBD192A}">
      <dgm:prSet/>
      <dgm:spPr>
        <a:noFill/>
      </dgm:spPr>
      <dgm:t>
        <a:bodyPr/>
        <a:lstStyle/>
        <a:p>
          <a:pPr>
            <a:buFont typeface="Arial" panose="020B0604020202020204" pitchFamily="34" charset="0"/>
            <a:buChar char="•"/>
          </a:pPr>
          <a:r>
            <a:rPr lang="tr-TR" b="0" i="0" dirty="0"/>
            <a:t>Bu belgeler, öğrencilerin eğitim gördükleri birimlerin öğrenci işleri bürosundan ve e-devlet üzerinden  temin edilebilir.</a:t>
          </a:r>
        </a:p>
      </dgm:t>
    </dgm:pt>
    <dgm:pt modelId="{311B57E6-0F67-AD4A-8908-7F11139E6FA2}" type="parTrans" cxnId="{791C297F-B570-1C4E-AA54-541D9FA31403}">
      <dgm:prSet/>
      <dgm:spPr/>
      <dgm:t>
        <a:bodyPr/>
        <a:lstStyle/>
        <a:p>
          <a:endParaRPr lang="tr-TR"/>
        </a:p>
      </dgm:t>
    </dgm:pt>
    <dgm:pt modelId="{1D5B3914-D95B-AE40-885F-DC4673CE5FEA}" type="sibTrans" cxnId="{791C297F-B570-1C4E-AA54-541D9FA31403}">
      <dgm:prSet/>
      <dgm:spPr/>
      <dgm:t>
        <a:bodyPr/>
        <a:lstStyle/>
        <a:p>
          <a:endParaRPr lang="tr-TR"/>
        </a:p>
      </dgm:t>
    </dgm:pt>
    <dgm:pt modelId="{A53B0DCD-43D3-DD42-9DFC-1D7D462E74DF}">
      <dgm:prSet/>
      <dgm:spPr/>
      <dgm:t>
        <a:bodyPr/>
        <a:lstStyle/>
        <a:p>
          <a:pPr>
            <a:buFont typeface="Arial" panose="020B0604020202020204" pitchFamily="34" charset="0"/>
            <a:buChar char="•"/>
          </a:pPr>
          <a:r>
            <a:rPr lang="tr-TR" b="1" i="0" dirty="0"/>
            <a:t>Ders Durumu ve Not Takibi</a:t>
          </a:r>
          <a:endParaRPr lang="tr-TR" b="0" i="0" dirty="0"/>
        </a:p>
      </dgm:t>
    </dgm:pt>
    <dgm:pt modelId="{F5B62777-5A8E-134F-AB05-72CD12FC06DF}" type="parTrans" cxnId="{E1FFFC57-B937-AF43-8D01-3D4F64968050}">
      <dgm:prSet/>
      <dgm:spPr/>
      <dgm:t>
        <a:bodyPr/>
        <a:lstStyle/>
        <a:p>
          <a:endParaRPr lang="tr-TR"/>
        </a:p>
      </dgm:t>
    </dgm:pt>
    <dgm:pt modelId="{D609B69E-35D3-4C4E-AAA2-EEE2D5014E2B}" type="sibTrans" cxnId="{E1FFFC57-B937-AF43-8D01-3D4F64968050}">
      <dgm:prSet/>
      <dgm:spPr/>
      <dgm:t>
        <a:bodyPr/>
        <a:lstStyle/>
        <a:p>
          <a:endParaRPr lang="tr-TR"/>
        </a:p>
      </dgm:t>
    </dgm:pt>
    <dgm:pt modelId="{7F93B7BB-6889-EA4D-8AE2-EE3436A09F7A}">
      <dgm:prSet/>
      <dgm:spPr>
        <a:noFill/>
      </dgm:spPr>
      <dgm:t>
        <a:bodyPr/>
        <a:lstStyle/>
        <a:p>
          <a:pPr>
            <a:buFont typeface="Arial" panose="020B0604020202020204" pitchFamily="34" charset="0"/>
            <a:buChar char="•"/>
          </a:pPr>
          <a:r>
            <a:rPr lang="tr-TR" b="0" i="0"/>
            <a:t>Öğrenciler, notlarını ve ders durumlarını öğrenci bilgi sisteminden (UBYS) takip edebilirler.</a:t>
          </a:r>
        </a:p>
      </dgm:t>
    </dgm:pt>
    <dgm:pt modelId="{7A087159-9AAA-2140-974C-584D7070C517}" type="parTrans" cxnId="{C09527AF-B554-2148-81F7-3651B99FF593}">
      <dgm:prSet/>
      <dgm:spPr/>
      <dgm:t>
        <a:bodyPr/>
        <a:lstStyle/>
        <a:p>
          <a:endParaRPr lang="tr-TR"/>
        </a:p>
      </dgm:t>
    </dgm:pt>
    <dgm:pt modelId="{8E68064B-CE64-A449-B08A-1E2D08860038}" type="sibTrans" cxnId="{C09527AF-B554-2148-81F7-3651B99FF593}">
      <dgm:prSet/>
      <dgm:spPr/>
      <dgm:t>
        <a:bodyPr/>
        <a:lstStyle/>
        <a:p>
          <a:endParaRPr lang="tr-TR"/>
        </a:p>
      </dgm:t>
    </dgm:pt>
    <dgm:pt modelId="{4966EF2B-685A-7145-A646-CDF261D9306A}" type="pres">
      <dgm:prSet presAssocID="{D6801DCF-A333-294B-8C70-51383153E5C7}" presName="Name0" presStyleCnt="0">
        <dgm:presLayoutVars>
          <dgm:dir/>
          <dgm:animLvl val="lvl"/>
          <dgm:resizeHandles val="exact"/>
        </dgm:presLayoutVars>
      </dgm:prSet>
      <dgm:spPr/>
      <dgm:t>
        <a:bodyPr/>
        <a:lstStyle/>
        <a:p>
          <a:endParaRPr lang="tr-TR"/>
        </a:p>
      </dgm:t>
    </dgm:pt>
    <dgm:pt modelId="{E38BE793-0EB4-6941-B339-A61DA34CB94B}" type="pres">
      <dgm:prSet presAssocID="{6D45BB9E-1F33-994A-B3EC-5FBCB1384DED}" presName="composite" presStyleCnt="0"/>
      <dgm:spPr/>
    </dgm:pt>
    <dgm:pt modelId="{45CF6D43-0ED8-744B-A611-DB8FCFBE353D}" type="pres">
      <dgm:prSet presAssocID="{6D45BB9E-1F33-994A-B3EC-5FBCB1384DED}" presName="parTx" presStyleLbl="alignNode1" presStyleIdx="0" presStyleCnt="4">
        <dgm:presLayoutVars>
          <dgm:chMax val="0"/>
          <dgm:chPref val="0"/>
          <dgm:bulletEnabled val="1"/>
        </dgm:presLayoutVars>
      </dgm:prSet>
      <dgm:spPr/>
      <dgm:t>
        <a:bodyPr/>
        <a:lstStyle/>
        <a:p>
          <a:endParaRPr lang="tr-TR"/>
        </a:p>
      </dgm:t>
    </dgm:pt>
    <dgm:pt modelId="{6F81EC31-134E-BC41-B8E7-3F4F28765CF1}" type="pres">
      <dgm:prSet presAssocID="{6D45BB9E-1F33-994A-B3EC-5FBCB1384DED}" presName="desTx" presStyleLbl="alignAccFollowNode1" presStyleIdx="0" presStyleCnt="4">
        <dgm:presLayoutVars>
          <dgm:bulletEnabled val="1"/>
        </dgm:presLayoutVars>
      </dgm:prSet>
      <dgm:spPr/>
      <dgm:t>
        <a:bodyPr/>
        <a:lstStyle/>
        <a:p>
          <a:endParaRPr lang="tr-TR"/>
        </a:p>
      </dgm:t>
    </dgm:pt>
    <dgm:pt modelId="{D0CF8D81-B194-B845-AE39-39C876875E8C}" type="pres">
      <dgm:prSet presAssocID="{F43FB1A8-19C8-5640-BDC0-731B7164D915}" presName="space" presStyleCnt="0"/>
      <dgm:spPr/>
    </dgm:pt>
    <dgm:pt modelId="{EE64FEF6-609E-5A4C-B548-9047D90F2FEE}" type="pres">
      <dgm:prSet presAssocID="{8B041676-2178-174F-B37E-E77CB08BDD38}" presName="composite" presStyleCnt="0"/>
      <dgm:spPr/>
    </dgm:pt>
    <dgm:pt modelId="{708B29FF-94B8-1540-889E-E6464F72871E}" type="pres">
      <dgm:prSet presAssocID="{8B041676-2178-174F-B37E-E77CB08BDD38}" presName="parTx" presStyleLbl="alignNode1" presStyleIdx="1" presStyleCnt="4">
        <dgm:presLayoutVars>
          <dgm:chMax val="0"/>
          <dgm:chPref val="0"/>
          <dgm:bulletEnabled val="1"/>
        </dgm:presLayoutVars>
      </dgm:prSet>
      <dgm:spPr/>
      <dgm:t>
        <a:bodyPr/>
        <a:lstStyle/>
        <a:p>
          <a:endParaRPr lang="tr-TR"/>
        </a:p>
      </dgm:t>
    </dgm:pt>
    <dgm:pt modelId="{7157DDE2-C45B-8A44-9ED4-6D5F016CC612}" type="pres">
      <dgm:prSet presAssocID="{8B041676-2178-174F-B37E-E77CB08BDD38}" presName="desTx" presStyleLbl="alignAccFollowNode1" presStyleIdx="1" presStyleCnt="4">
        <dgm:presLayoutVars>
          <dgm:bulletEnabled val="1"/>
        </dgm:presLayoutVars>
      </dgm:prSet>
      <dgm:spPr/>
      <dgm:t>
        <a:bodyPr/>
        <a:lstStyle/>
        <a:p>
          <a:endParaRPr lang="tr-TR"/>
        </a:p>
      </dgm:t>
    </dgm:pt>
    <dgm:pt modelId="{CC651AFC-A514-214B-9F28-E1EB809A0157}" type="pres">
      <dgm:prSet presAssocID="{AA1FBD5B-8295-1442-9862-345DE44C8572}" presName="space" presStyleCnt="0"/>
      <dgm:spPr/>
    </dgm:pt>
    <dgm:pt modelId="{6E7DF354-C589-B544-8BE4-4783F319D2A7}" type="pres">
      <dgm:prSet presAssocID="{A103C315-3CA0-4D40-ACEA-5F3E169A86A1}" presName="composite" presStyleCnt="0"/>
      <dgm:spPr/>
    </dgm:pt>
    <dgm:pt modelId="{B4201421-8399-0C4B-B4EA-B64E31A3CB28}" type="pres">
      <dgm:prSet presAssocID="{A103C315-3CA0-4D40-ACEA-5F3E169A86A1}" presName="parTx" presStyleLbl="alignNode1" presStyleIdx="2" presStyleCnt="4">
        <dgm:presLayoutVars>
          <dgm:chMax val="0"/>
          <dgm:chPref val="0"/>
          <dgm:bulletEnabled val="1"/>
        </dgm:presLayoutVars>
      </dgm:prSet>
      <dgm:spPr/>
      <dgm:t>
        <a:bodyPr/>
        <a:lstStyle/>
        <a:p>
          <a:endParaRPr lang="tr-TR"/>
        </a:p>
      </dgm:t>
    </dgm:pt>
    <dgm:pt modelId="{F5A1F6A4-AADA-9349-868F-31AD81D6A1E1}" type="pres">
      <dgm:prSet presAssocID="{A103C315-3CA0-4D40-ACEA-5F3E169A86A1}" presName="desTx" presStyleLbl="alignAccFollowNode1" presStyleIdx="2" presStyleCnt="4">
        <dgm:presLayoutVars>
          <dgm:bulletEnabled val="1"/>
        </dgm:presLayoutVars>
      </dgm:prSet>
      <dgm:spPr/>
      <dgm:t>
        <a:bodyPr/>
        <a:lstStyle/>
        <a:p>
          <a:endParaRPr lang="tr-TR"/>
        </a:p>
      </dgm:t>
    </dgm:pt>
    <dgm:pt modelId="{BE43CEE5-73C9-714B-B4EB-AB46137351A7}" type="pres">
      <dgm:prSet presAssocID="{136CB6D2-7F85-3F49-9FAE-EFA6273C86D6}" presName="space" presStyleCnt="0"/>
      <dgm:spPr/>
    </dgm:pt>
    <dgm:pt modelId="{B029BD30-3DB2-8743-B9C6-9890F950E9C0}" type="pres">
      <dgm:prSet presAssocID="{A53B0DCD-43D3-DD42-9DFC-1D7D462E74DF}" presName="composite" presStyleCnt="0"/>
      <dgm:spPr/>
    </dgm:pt>
    <dgm:pt modelId="{A5345E88-0188-FF4E-9DF1-A9D11C0CBDD2}" type="pres">
      <dgm:prSet presAssocID="{A53B0DCD-43D3-DD42-9DFC-1D7D462E74DF}" presName="parTx" presStyleLbl="alignNode1" presStyleIdx="3" presStyleCnt="4">
        <dgm:presLayoutVars>
          <dgm:chMax val="0"/>
          <dgm:chPref val="0"/>
          <dgm:bulletEnabled val="1"/>
        </dgm:presLayoutVars>
      </dgm:prSet>
      <dgm:spPr/>
      <dgm:t>
        <a:bodyPr/>
        <a:lstStyle/>
        <a:p>
          <a:endParaRPr lang="tr-TR"/>
        </a:p>
      </dgm:t>
    </dgm:pt>
    <dgm:pt modelId="{3C13EAED-743D-DF43-8B22-3B0E73EE3B1E}" type="pres">
      <dgm:prSet presAssocID="{A53B0DCD-43D3-DD42-9DFC-1D7D462E74DF}" presName="desTx" presStyleLbl="alignAccFollowNode1" presStyleIdx="3" presStyleCnt="4">
        <dgm:presLayoutVars>
          <dgm:bulletEnabled val="1"/>
        </dgm:presLayoutVars>
      </dgm:prSet>
      <dgm:spPr/>
      <dgm:t>
        <a:bodyPr/>
        <a:lstStyle/>
        <a:p>
          <a:endParaRPr lang="tr-TR"/>
        </a:p>
      </dgm:t>
    </dgm:pt>
  </dgm:ptLst>
  <dgm:cxnLst>
    <dgm:cxn modelId="{B0DB377E-F596-C842-8126-7ABC78F8373E}" type="presOf" srcId="{BE4BB186-1649-2C45-9C98-F355E0C38382}" destId="{7157DDE2-C45B-8A44-9ED4-6D5F016CC612}" srcOrd="0" destOrd="3" presId="urn:microsoft.com/office/officeart/2005/8/layout/hList1"/>
    <dgm:cxn modelId="{390D5CF7-8A49-FE42-9784-2F75E9BD64BC}" srcId="{8B041676-2178-174F-B37E-E77CB08BDD38}" destId="{BE4BB186-1649-2C45-9C98-F355E0C38382}" srcOrd="3" destOrd="0" parTransId="{4AC9A3ED-B741-2B4D-A860-DCFE9F5185D9}" sibTransId="{187F520B-3D52-944A-A42D-2FB787019D31}"/>
    <dgm:cxn modelId="{D96E3D30-86EF-7747-AC9E-2AB2C730B85D}" type="presOf" srcId="{7F93B7BB-6889-EA4D-8AE2-EE3436A09F7A}" destId="{3C13EAED-743D-DF43-8B22-3B0E73EE3B1E}" srcOrd="0" destOrd="0" presId="urn:microsoft.com/office/officeart/2005/8/layout/hList1"/>
    <dgm:cxn modelId="{791C297F-B570-1C4E-AA54-541D9FA31403}" srcId="{A103C315-3CA0-4D40-ACEA-5F3E169A86A1}" destId="{C87382AB-F226-174E-813A-FF643CBD192A}" srcOrd="0" destOrd="0" parTransId="{311B57E6-0F67-AD4A-8908-7F11139E6FA2}" sibTransId="{1D5B3914-D95B-AE40-885F-DC4673CE5FEA}"/>
    <dgm:cxn modelId="{AA8648F3-FC4C-3F43-838A-6EB1B8B23F3B}" srcId="{D6801DCF-A333-294B-8C70-51383153E5C7}" destId="{6D45BB9E-1F33-994A-B3EC-5FBCB1384DED}" srcOrd="0" destOrd="0" parTransId="{44D129EA-CB54-4341-B6A9-18161051406D}" sibTransId="{F43FB1A8-19C8-5640-BDC0-731B7164D915}"/>
    <dgm:cxn modelId="{E1FFFC57-B937-AF43-8D01-3D4F64968050}" srcId="{D6801DCF-A333-294B-8C70-51383153E5C7}" destId="{A53B0DCD-43D3-DD42-9DFC-1D7D462E74DF}" srcOrd="3" destOrd="0" parTransId="{F5B62777-5A8E-134F-AB05-72CD12FC06DF}" sibTransId="{D609B69E-35D3-4C4E-AAA2-EEE2D5014E2B}"/>
    <dgm:cxn modelId="{F212EF47-0BE7-1640-95DB-38FC00D51CD2}" type="presOf" srcId="{FEE13891-67DF-8B41-ABE0-B2639F79F663}" destId="{7157DDE2-C45B-8A44-9ED4-6D5F016CC612}" srcOrd="0" destOrd="2" presId="urn:microsoft.com/office/officeart/2005/8/layout/hList1"/>
    <dgm:cxn modelId="{43F58228-588E-6049-8F5E-8A7910D79459}" srcId="{8B041676-2178-174F-B37E-E77CB08BDD38}" destId="{22627D97-BA74-894C-B420-3C90230BB46C}" srcOrd="0" destOrd="0" parTransId="{F20A05CF-E826-194D-8392-08AC07731E38}" sibTransId="{5B2553C1-E17A-D649-8921-98BD67FE9744}"/>
    <dgm:cxn modelId="{4B5B0BE1-0908-7A40-91D8-08465F87CB41}" type="presOf" srcId="{A103C315-3CA0-4D40-ACEA-5F3E169A86A1}" destId="{B4201421-8399-0C4B-B4EA-B64E31A3CB28}" srcOrd="0" destOrd="0" presId="urn:microsoft.com/office/officeart/2005/8/layout/hList1"/>
    <dgm:cxn modelId="{7C90BD76-E4AC-D547-A599-92906B87DBB4}" type="presOf" srcId="{D6801DCF-A333-294B-8C70-51383153E5C7}" destId="{4966EF2B-685A-7145-A646-CDF261D9306A}" srcOrd="0" destOrd="0" presId="urn:microsoft.com/office/officeart/2005/8/layout/hList1"/>
    <dgm:cxn modelId="{6027ADC4-3CDF-D14A-B8D9-D6AED4854635}" type="presOf" srcId="{6D45BB9E-1F33-994A-B3EC-5FBCB1384DED}" destId="{45CF6D43-0ED8-744B-A611-DB8FCFBE353D}" srcOrd="0" destOrd="0" presId="urn:microsoft.com/office/officeart/2005/8/layout/hList1"/>
    <dgm:cxn modelId="{98E80812-B325-2F46-B694-CFE5D2A14609}" srcId="{8B041676-2178-174F-B37E-E77CB08BDD38}" destId="{FEE13891-67DF-8B41-ABE0-B2639F79F663}" srcOrd="2" destOrd="0" parTransId="{CD432056-3CAE-5B4C-BA37-96275EB7450E}" sibTransId="{8EC7090E-1DA4-6A4F-A1A6-77A69C3C90B2}"/>
    <dgm:cxn modelId="{C09527AF-B554-2148-81F7-3651B99FF593}" srcId="{A53B0DCD-43D3-DD42-9DFC-1D7D462E74DF}" destId="{7F93B7BB-6889-EA4D-8AE2-EE3436A09F7A}" srcOrd="0" destOrd="0" parTransId="{7A087159-9AAA-2140-974C-584D7070C517}" sibTransId="{8E68064B-CE64-A449-B08A-1E2D08860038}"/>
    <dgm:cxn modelId="{C47B439A-6106-D845-BBDE-1B97B32CE172}" type="presOf" srcId="{22627D97-BA74-894C-B420-3C90230BB46C}" destId="{7157DDE2-C45B-8A44-9ED4-6D5F016CC612}" srcOrd="0" destOrd="0" presId="urn:microsoft.com/office/officeart/2005/8/layout/hList1"/>
    <dgm:cxn modelId="{9F4A11B0-DE75-F742-AA19-4344AA84698B}" srcId="{D6801DCF-A333-294B-8C70-51383153E5C7}" destId="{A103C315-3CA0-4D40-ACEA-5F3E169A86A1}" srcOrd="2" destOrd="0" parTransId="{AA241E6A-12B9-9843-8D7F-D8CF99F1EF2F}" sibTransId="{136CB6D2-7F85-3F49-9FAE-EFA6273C86D6}"/>
    <dgm:cxn modelId="{642EA59E-F4A5-7448-8D0F-E3682314610B}" srcId="{8B041676-2178-174F-B37E-E77CB08BDD38}" destId="{A36DE481-6D19-D94D-8E57-D5767691CCC8}" srcOrd="1" destOrd="0" parTransId="{92B7D254-C0F2-3C4F-AC17-C317D795AE95}" sibTransId="{79A731F7-8F64-9B48-8D56-951789362BF7}"/>
    <dgm:cxn modelId="{24AD9D19-E876-0347-B1B7-4AF917EDE7F0}" type="presOf" srcId="{A53B0DCD-43D3-DD42-9DFC-1D7D462E74DF}" destId="{A5345E88-0188-FF4E-9DF1-A9D11C0CBDD2}" srcOrd="0" destOrd="0" presId="urn:microsoft.com/office/officeart/2005/8/layout/hList1"/>
    <dgm:cxn modelId="{8EDDE738-FDBB-BB4B-9BF8-534C14782F69}" srcId="{D6801DCF-A333-294B-8C70-51383153E5C7}" destId="{8B041676-2178-174F-B37E-E77CB08BDD38}" srcOrd="1" destOrd="0" parTransId="{C833BCEA-1C3F-6E40-96FD-7CF80ACEE5CF}" sibTransId="{AA1FBD5B-8295-1442-9862-345DE44C8572}"/>
    <dgm:cxn modelId="{4B254A72-FDE3-454B-A7F8-A3227B9E2566}" srcId="{6D45BB9E-1F33-994A-B3EC-5FBCB1384DED}" destId="{4F779504-857A-B44E-A85D-1D815F6E41D1}" srcOrd="0" destOrd="0" parTransId="{AF951635-80A0-804E-9620-72CECA5559E3}" sibTransId="{987DEA61-AD99-2546-A3C6-7E4FC3AA496E}"/>
    <dgm:cxn modelId="{8BD1CD25-C1A7-D845-BF8F-DEAA28E3599F}" type="presOf" srcId="{A36DE481-6D19-D94D-8E57-D5767691CCC8}" destId="{7157DDE2-C45B-8A44-9ED4-6D5F016CC612}" srcOrd="0" destOrd="1" presId="urn:microsoft.com/office/officeart/2005/8/layout/hList1"/>
    <dgm:cxn modelId="{420658CB-CAC6-AA46-A311-A9A25C2DC015}" type="presOf" srcId="{C87382AB-F226-174E-813A-FF643CBD192A}" destId="{F5A1F6A4-AADA-9349-868F-31AD81D6A1E1}" srcOrd="0" destOrd="0" presId="urn:microsoft.com/office/officeart/2005/8/layout/hList1"/>
    <dgm:cxn modelId="{2E4D970F-0E55-0144-B63B-EFC9F9B2DAB5}" type="presOf" srcId="{4F779504-857A-B44E-A85D-1D815F6E41D1}" destId="{6F81EC31-134E-BC41-B8E7-3F4F28765CF1}" srcOrd="0" destOrd="0" presId="urn:microsoft.com/office/officeart/2005/8/layout/hList1"/>
    <dgm:cxn modelId="{F64E5CCB-F78F-0841-AEF2-DF9FCA02C60C}" type="presOf" srcId="{8B041676-2178-174F-B37E-E77CB08BDD38}" destId="{708B29FF-94B8-1540-889E-E6464F72871E}" srcOrd="0" destOrd="0" presId="urn:microsoft.com/office/officeart/2005/8/layout/hList1"/>
    <dgm:cxn modelId="{A73BA1D7-92FC-EE4F-9280-5ABA27C65DC2}" type="presParOf" srcId="{4966EF2B-685A-7145-A646-CDF261D9306A}" destId="{E38BE793-0EB4-6941-B339-A61DA34CB94B}" srcOrd="0" destOrd="0" presId="urn:microsoft.com/office/officeart/2005/8/layout/hList1"/>
    <dgm:cxn modelId="{57DBB245-4989-EB42-A44E-FA61C1C77D7C}" type="presParOf" srcId="{E38BE793-0EB4-6941-B339-A61DA34CB94B}" destId="{45CF6D43-0ED8-744B-A611-DB8FCFBE353D}" srcOrd="0" destOrd="0" presId="urn:microsoft.com/office/officeart/2005/8/layout/hList1"/>
    <dgm:cxn modelId="{7FA8FD78-A564-034D-80D4-4E8F3DB97EE1}" type="presParOf" srcId="{E38BE793-0EB4-6941-B339-A61DA34CB94B}" destId="{6F81EC31-134E-BC41-B8E7-3F4F28765CF1}" srcOrd="1" destOrd="0" presId="urn:microsoft.com/office/officeart/2005/8/layout/hList1"/>
    <dgm:cxn modelId="{8ED2C980-0F31-0543-9AC9-1594B64CAB3B}" type="presParOf" srcId="{4966EF2B-685A-7145-A646-CDF261D9306A}" destId="{D0CF8D81-B194-B845-AE39-39C876875E8C}" srcOrd="1" destOrd="0" presId="urn:microsoft.com/office/officeart/2005/8/layout/hList1"/>
    <dgm:cxn modelId="{478CDB92-3692-F847-9C59-31864F424EE6}" type="presParOf" srcId="{4966EF2B-685A-7145-A646-CDF261D9306A}" destId="{EE64FEF6-609E-5A4C-B548-9047D90F2FEE}" srcOrd="2" destOrd="0" presId="urn:microsoft.com/office/officeart/2005/8/layout/hList1"/>
    <dgm:cxn modelId="{1A6D83F7-D12D-C540-B889-4DFDD68A7E14}" type="presParOf" srcId="{EE64FEF6-609E-5A4C-B548-9047D90F2FEE}" destId="{708B29FF-94B8-1540-889E-E6464F72871E}" srcOrd="0" destOrd="0" presId="urn:microsoft.com/office/officeart/2005/8/layout/hList1"/>
    <dgm:cxn modelId="{D06E24DC-D50D-9E40-B747-373AD60A166E}" type="presParOf" srcId="{EE64FEF6-609E-5A4C-B548-9047D90F2FEE}" destId="{7157DDE2-C45B-8A44-9ED4-6D5F016CC612}" srcOrd="1" destOrd="0" presId="urn:microsoft.com/office/officeart/2005/8/layout/hList1"/>
    <dgm:cxn modelId="{C48AFC6E-8379-2C4F-A212-3CA2AF547D6E}" type="presParOf" srcId="{4966EF2B-685A-7145-A646-CDF261D9306A}" destId="{CC651AFC-A514-214B-9F28-E1EB809A0157}" srcOrd="3" destOrd="0" presId="urn:microsoft.com/office/officeart/2005/8/layout/hList1"/>
    <dgm:cxn modelId="{16EB8EE8-E0E5-174D-9183-8801982B2EA5}" type="presParOf" srcId="{4966EF2B-685A-7145-A646-CDF261D9306A}" destId="{6E7DF354-C589-B544-8BE4-4783F319D2A7}" srcOrd="4" destOrd="0" presId="urn:microsoft.com/office/officeart/2005/8/layout/hList1"/>
    <dgm:cxn modelId="{F2473F79-4DE6-D34E-9C95-C59A481457E2}" type="presParOf" srcId="{6E7DF354-C589-B544-8BE4-4783F319D2A7}" destId="{B4201421-8399-0C4B-B4EA-B64E31A3CB28}" srcOrd="0" destOrd="0" presId="urn:microsoft.com/office/officeart/2005/8/layout/hList1"/>
    <dgm:cxn modelId="{ED8FE692-FB2B-FD4B-9CC2-D29382D2C18E}" type="presParOf" srcId="{6E7DF354-C589-B544-8BE4-4783F319D2A7}" destId="{F5A1F6A4-AADA-9349-868F-31AD81D6A1E1}" srcOrd="1" destOrd="0" presId="urn:microsoft.com/office/officeart/2005/8/layout/hList1"/>
    <dgm:cxn modelId="{EAB98262-3946-344B-BE33-CFD6AE4E2E9D}" type="presParOf" srcId="{4966EF2B-685A-7145-A646-CDF261D9306A}" destId="{BE43CEE5-73C9-714B-B4EB-AB46137351A7}" srcOrd="5" destOrd="0" presId="urn:microsoft.com/office/officeart/2005/8/layout/hList1"/>
    <dgm:cxn modelId="{61D85F2A-382B-3141-851B-A6D39BF19091}" type="presParOf" srcId="{4966EF2B-685A-7145-A646-CDF261D9306A}" destId="{B029BD30-3DB2-8743-B9C6-9890F950E9C0}" srcOrd="6" destOrd="0" presId="urn:microsoft.com/office/officeart/2005/8/layout/hList1"/>
    <dgm:cxn modelId="{30EF138D-5963-EC4D-8D72-1A70027FAA2B}" type="presParOf" srcId="{B029BD30-3DB2-8743-B9C6-9890F950E9C0}" destId="{A5345E88-0188-FF4E-9DF1-A9D11C0CBDD2}" srcOrd="0" destOrd="0" presId="urn:microsoft.com/office/officeart/2005/8/layout/hList1"/>
    <dgm:cxn modelId="{FE37FCBA-EB65-8242-946C-EA70B1CDC322}" type="presParOf" srcId="{B029BD30-3DB2-8743-B9C6-9890F950E9C0}" destId="{3C13EAED-743D-DF43-8B22-3B0E73EE3B1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080A9-AB45-DC43-B068-0331EF56BB6B}">
      <dsp:nvSpPr>
        <dsp:cNvPr id="0" name=""/>
        <dsp:cNvSpPr/>
      </dsp:nvSpPr>
      <dsp:spPr>
        <a:xfrm>
          <a:off x="0" y="4312535"/>
          <a:ext cx="2682239" cy="94347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761" tIns="227584" rIns="190761" bIns="227584" numCol="1" spcCol="1270" anchor="ctr" anchorCtr="0">
          <a:noAutofit/>
        </a:bodyPr>
        <a:lstStyle/>
        <a:p>
          <a:pPr lvl="0" algn="ctr" defTabSz="1422400">
            <a:lnSpc>
              <a:spcPct val="90000"/>
            </a:lnSpc>
            <a:spcBef>
              <a:spcPct val="0"/>
            </a:spcBef>
            <a:spcAft>
              <a:spcPct val="35000"/>
            </a:spcAft>
          </a:pPr>
          <a:r>
            <a:rPr lang="tr-TR" sz="3200" b="1" kern="1200" dirty="0"/>
            <a:t>Programlar</a:t>
          </a:r>
          <a:endParaRPr lang="en-US" sz="3200" kern="1200" dirty="0"/>
        </a:p>
      </dsp:txBody>
      <dsp:txXfrm>
        <a:off x="0" y="4312535"/>
        <a:ext cx="2682239" cy="943477"/>
      </dsp:txXfrm>
    </dsp:sp>
    <dsp:sp modelId="{F5CC764B-BC8C-2E49-9F09-1F41DAF3B4B2}">
      <dsp:nvSpPr>
        <dsp:cNvPr id="0" name=""/>
        <dsp:cNvSpPr/>
      </dsp:nvSpPr>
      <dsp:spPr>
        <a:xfrm>
          <a:off x="2682239" y="4312535"/>
          <a:ext cx="8046720" cy="943477"/>
        </a:xfrm>
        <a:prstGeom prst="rect">
          <a:avLst/>
        </a:prstGeom>
        <a:no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63225" tIns="165100" rIns="163225" bIns="165100" numCol="1" spcCol="1270" anchor="ctr" anchorCtr="0">
          <a:noAutofit/>
        </a:bodyPr>
        <a:lstStyle/>
        <a:p>
          <a:pPr lvl="0" algn="l" defTabSz="577850">
            <a:lnSpc>
              <a:spcPct val="90000"/>
            </a:lnSpc>
            <a:spcBef>
              <a:spcPct val="0"/>
            </a:spcBef>
            <a:spcAft>
              <a:spcPct val="35000"/>
            </a:spcAft>
          </a:pPr>
          <a:r>
            <a:rPr lang="tr-TR" sz="1300" kern="1200" dirty="0"/>
            <a:t>2011-2012: Tıbbi Dokümantasyon ve Sekreterlik, Yaşlı Bakım Programları</a:t>
          </a:r>
        </a:p>
        <a:p>
          <a:pPr lvl="0" algn="l" defTabSz="577850">
            <a:lnSpc>
              <a:spcPct val="90000"/>
            </a:lnSpc>
            <a:spcBef>
              <a:spcPct val="0"/>
            </a:spcBef>
            <a:spcAft>
              <a:spcPct val="35000"/>
            </a:spcAft>
          </a:pPr>
          <a:r>
            <a:rPr lang="tr-TR" sz="1300" kern="1200" dirty="0"/>
            <a:t>2012-2013: Sağlık Kurumları İşletmeciliği ve Tıbbi Tanıtım ve Pazarlama programları</a:t>
          </a:r>
        </a:p>
        <a:p>
          <a:pPr lvl="0" algn="l" defTabSz="577850">
            <a:lnSpc>
              <a:spcPct val="90000"/>
            </a:lnSpc>
            <a:spcBef>
              <a:spcPct val="0"/>
            </a:spcBef>
            <a:spcAft>
              <a:spcPct val="35000"/>
            </a:spcAft>
          </a:pPr>
          <a:r>
            <a:rPr lang="tr-TR" sz="1300" kern="1200" dirty="0"/>
            <a:t>2013-2014: Çocuk Gelişimi programı</a:t>
          </a:r>
        </a:p>
        <a:p>
          <a:pPr lvl="0" algn="l" defTabSz="577850">
            <a:lnSpc>
              <a:spcPct val="90000"/>
            </a:lnSpc>
            <a:spcBef>
              <a:spcPct val="0"/>
            </a:spcBef>
            <a:spcAft>
              <a:spcPct val="35000"/>
            </a:spcAft>
          </a:pPr>
          <a:r>
            <a:rPr lang="tr-TR" sz="1300" kern="1200" dirty="0"/>
            <a:t>2013-2014: Tıbbi Dokümantasyon ve Sekreterlik Uzaktan Öğretim programları açılmıştır.</a:t>
          </a:r>
          <a:endParaRPr lang="en-US" sz="1300" kern="1200" dirty="0"/>
        </a:p>
      </dsp:txBody>
      <dsp:txXfrm>
        <a:off x="2682239" y="4312535"/>
        <a:ext cx="8046720" cy="943477"/>
      </dsp:txXfrm>
    </dsp:sp>
    <dsp:sp modelId="{CD7B17EA-384F-D042-8775-22A88E441E6B}">
      <dsp:nvSpPr>
        <dsp:cNvPr id="0" name=""/>
        <dsp:cNvSpPr/>
      </dsp:nvSpPr>
      <dsp:spPr>
        <a:xfrm rot="10800000">
          <a:off x="0" y="2875619"/>
          <a:ext cx="2682239" cy="1451068"/>
        </a:xfrm>
        <a:prstGeom prst="upArrowCallout">
          <a:avLst>
            <a:gd name="adj1" fmla="val 5000"/>
            <a:gd name="adj2" fmla="val 10000"/>
            <a:gd name="adj3" fmla="val 15000"/>
            <a:gd name="adj4" fmla="val 64977"/>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761" tIns="227584" rIns="190761" bIns="227584" numCol="1" spcCol="1270" anchor="ctr" anchorCtr="0">
          <a:noAutofit/>
        </a:bodyPr>
        <a:lstStyle/>
        <a:p>
          <a:pPr lvl="0" algn="ctr" defTabSz="1422400">
            <a:lnSpc>
              <a:spcPct val="90000"/>
            </a:lnSpc>
            <a:spcBef>
              <a:spcPct val="0"/>
            </a:spcBef>
            <a:spcAft>
              <a:spcPct val="35000"/>
            </a:spcAft>
          </a:pPr>
          <a:r>
            <a:rPr lang="tr-TR" sz="3200" b="1" kern="1200" dirty="0"/>
            <a:t>Bağlantı</a:t>
          </a:r>
          <a:endParaRPr lang="en-US" sz="3200" kern="1200" dirty="0"/>
        </a:p>
      </dsp:txBody>
      <dsp:txXfrm rot="-10800000">
        <a:off x="0" y="2875619"/>
        <a:ext cx="2682239" cy="943194"/>
      </dsp:txXfrm>
    </dsp:sp>
    <dsp:sp modelId="{7B12F5AB-0499-DF40-886A-2FA3699B21FD}">
      <dsp:nvSpPr>
        <dsp:cNvPr id="0" name=""/>
        <dsp:cNvSpPr/>
      </dsp:nvSpPr>
      <dsp:spPr>
        <a:xfrm>
          <a:off x="2682239" y="2875619"/>
          <a:ext cx="8046720" cy="943194"/>
        </a:xfrm>
        <a:prstGeom prst="rect">
          <a:avLst/>
        </a:prstGeom>
        <a:noFill/>
        <a:ln w="6350" cap="flat" cmpd="sng" algn="ctr">
          <a:solidFill>
            <a:schemeClr val="accent3">
              <a:tint val="40000"/>
              <a:alpha val="90000"/>
              <a:hueOff val="676380"/>
              <a:satOff val="33333"/>
              <a:lumOff val="593"/>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63225" tIns="203200" rIns="163225" bIns="203200" numCol="1" spcCol="1270" anchor="ctr" anchorCtr="0">
          <a:noAutofit/>
        </a:bodyPr>
        <a:lstStyle/>
        <a:p>
          <a:pPr lvl="0" algn="l" defTabSz="711200">
            <a:lnSpc>
              <a:spcPct val="90000"/>
            </a:lnSpc>
            <a:spcBef>
              <a:spcPct val="0"/>
            </a:spcBef>
            <a:spcAft>
              <a:spcPct val="35000"/>
            </a:spcAft>
          </a:pPr>
          <a:r>
            <a:rPr lang="tr-TR" sz="1600" kern="1200" dirty="0"/>
            <a:t>SHMYO 17 Mayıs 2007'de Nevşehir Üniversitesi'nin kurulmasıyla üniversite bünyesine katılmıştır.</a:t>
          </a:r>
          <a:endParaRPr lang="en-US" sz="1600" kern="1200" dirty="0"/>
        </a:p>
      </dsp:txBody>
      <dsp:txXfrm>
        <a:off x="2682239" y="2875619"/>
        <a:ext cx="8046720" cy="943194"/>
      </dsp:txXfrm>
    </dsp:sp>
    <dsp:sp modelId="{89A72D70-EF12-9846-86D9-7837B03A282E}">
      <dsp:nvSpPr>
        <dsp:cNvPr id="0" name=""/>
        <dsp:cNvSpPr/>
      </dsp:nvSpPr>
      <dsp:spPr>
        <a:xfrm rot="10800000">
          <a:off x="0" y="1438703"/>
          <a:ext cx="2682239" cy="1451068"/>
        </a:xfrm>
        <a:prstGeom prst="upArrowCallout">
          <a:avLst>
            <a:gd name="adj1" fmla="val 5000"/>
            <a:gd name="adj2" fmla="val 10000"/>
            <a:gd name="adj3" fmla="val 15000"/>
            <a:gd name="adj4" fmla="val 64977"/>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761" tIns="227584" rIns="190761" bIns="227584" numCol="1" spcCol="1270" anchor="ctr" anchorCtr="0">
          <a:noAutofit/>
        </a:bodyPr>
        <a:lstStyle/>
        <a:p>
          <a:pPr lvl="0" algn="ctr" defTabSz="1422400">
            <a:lnSpc>
              <a:spcPct val="90000"/>
            </a:lnSpc>
            <a:spcBef>
              <a:spcPct val="0"/>
            </a:spcBef>
            <a:spcAft>
              <a:spcPct val="35000"/>
            </a:spcAft>
          </a:pPr>
          <a:r>
            <a:rPr lang="tr-TR" sz="3200" b="1" kern="1200" dirty="0"/>
            <a:t>Öğrenci Alımı</a:t>
          </a:r>
          <a:endParaRPr lang="en-US" sz="3200" kern="1200" dirty="0"/>
        </a:p>
      </dsp:txBody>
      <dsp:txXfrm rot="-10800000">
        <a:off x="0" y="1438703"/>
        <a:ext cx="2682239" cy="943194"/>
      </dsp:txXfrm>
    </dsp:sp>
    <dsp:sp modelId="{E940E405-94A1-C647-A335-294853FBAEFF}">
      <dsp:nvSpPr>
        <dsp:cNvPr id="0" name=""/>
        <dsp:cNvSpPr/>
      </dsp:nvSpPr>
      <dsp:spPr>
        <a:xfrm>
          <a:off x="2682239" y="1438703"/>
          <a:ext cx="8046720" cy="943194"/>
        </a:xfrm>
        <a:prstGeom prst="rect">
          <a:avLst/>
        </a:prstGeom>
        <a:noFill/>
        <a:ln w="6350" cap="flat" cmpd="sng" algn="ctr">
          <a:solidFill>
            <a:schemeClr val="accent3">
              <a:tint val="40000"/>
              <a:alpha val="90000"/>
              <a:hueOff val="1352761"/>
              <a:satOff val="66667"/>
              <a:lumOff val="1186"/>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63225" tIns="203200" rIns="163225" bIns="203200" numCol="1" spcCol="1270" anchor="ctr" anchorCtr="0">
          <a:noAutofit/>
        </a:bodyPr>
        <a:lstStyle/>
        <a:p>
          <a:pPr lvl="0" algn="l" defTabSz="711200">
            <a:lnSpc>
              <a:spcPct val="90000"/>
            </a:lnSpc>
            <a:spcBef>
              <a:spcPct val="0"/>
            </a:spcBef>
            <a:spcAft>
              <a:spcPct val="35000"/>
            </a:spcAft>
          </a:pPr>
          <a:r>
            <a:rPr lang="tr-TR" sz="1600" kern="1200" dirty="0"/>
            <a:t>1993-1994 döneminde öğrenci alamamış, mevcut öğrenciler başka bir yüksekokula nakil edilmiştir.</a:t>
          </a:r>
          <a:endParaRPr lang="en-US" sz="1600" kern="1200" dirty="0"/>
        </a:p>
      </dsp:txBody>
      <dsp:txXfrm>
        <a:off x="2682239" y="1438703"/>
        <a:ext cx="8046720" cy="943194"/>
      </dsp:txXfrm>
    </dsp:sp>
    <dsp:sp modelId="{56A74BE0-BDC5-5949-A1E7-5E4F4CF2C43B}">
      <dsp:nvSpPr>
        <dsp:cNvPr id="0" name=""/>
        <dsp:cNvSpPr/>
      </dsp:nvSpPr>
      <dsp:spPr>
        <a:xfrm rot="10800000">
          <a:off x="0" y="1787"/>
          <a:ext cx="2682239" cy="1451068"/>
        </a:xfrm>
        <a:prstGeom prst="upArrowCallout">
          <a:avLst>
            <a:gd name="adj1" fmla="val 5000"/>
            <a:gd name="adj2" fmla="val 10000"/>
            <a:gd name="adj3" fmla="val 15000"/>
            <a:gd name="adj4" fmla="val 64977"/>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761" tIns="227584" rIns="190761" bIns="227584" numCol="1" spcCol="1270" anchor="ctr" anchorCtr="0">
          <a:noAutofit/>
        </a:bodyPr>
        <a:lstStyle/>
        <a:p>
          <a:pPr lvl="0" algn="ctr" defTabSz="1422400">
            <a:lnSpc>
              <a:spcPct val="90000"/>
            </a:lnSpc>
            <a:spcBef>
              <a:spcPct val="0"/>
            </a:spcBef>
            <a:spcAft>
              <a:spcPct val="35000"/>
            </a:spcAft>
          </a:pPr>
          <a:r>
            <a:rPr lang="tr-TR" sz="3200" b="1" kern="1200" dirty="0"/>
            <a:t>Kuruluş</a:t>
          </a:r>
          <a:endParaRPr lang="en-US" sz="3200" kern="1200" dirty="0"/>
        </a:p>
      </dsp:txBody>
      <dsp:txXfrm rot="-10800000">
        <a:off x="0" y="1787"/>
        <a:ext cx="2682239" cy="943194"/>
      </dsp:txXfrm>
    </dsp:sp>
    <dsp:sp modelId="{A100C567-0352-5948-ADCD-944DF8BCE15E}">
      <dsp:nvSpPr>
        <dsp:cNvPr id="0" name=""/>
        <dsp:cNvSpPr/>
      </dsp:nvSpPr>
      <dsp:spPr>
        <a:xfrm>
          <a:off x="2682239" y="1787"/>
          <a:ext cx="8046720" cy="943194"/>
        </a:xfrm>
        <a:prstGeom prst="rect">
          <a:avLst/>
        </a:prstGeom>
        <a:noFill/>
        <a:ln w="6350" cap="flat" cmpd="sng" algn="ctr">
          <a:solidFill>
            <a:schemeClr val="accent3">
              <a:tint val="40000"/>
              <a:alpha val="90000"/>
              <a:hueOff val="2029141"/>
              <a:satOff val="100000"/>
              <a:lumOff val="1779"/>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63225" tIns="203200" rIns="163225" bIns="203200" numCol="1" spcCol="1270" anchor="ctr" anchorCtr="0">
          <a:noAutofit/>
        </a:bodyPr>
        <a:lstStyle/>
        <a:p>
          <a:pPr lvl="0" algn="l" defTabSz="711200">
            <a:lnSpc>
              <a:spcPct val="90000"/>
            </a:lnSpc>
            <a:spcBef>
              <a:spcPct val="0"/>
            </a:spcBef>
            <a:spcAft>
              <a:spcPct val="35000"/>
            </a:spcAft>
          </a:pPr>
          <a:r>
            <a:rPr lang="tr-TR" sz="1600" kern="1200" dirty="0"/>
            <a:t>1992-1993 yılında Erciyes Üniversitesi'ne bağlı olarak eğitim öğretime başlamıştır.</a:t>
          </a:r>
          <a:endParaRPr lang="en-US" sz="1600" kern="1200" dirty="0"/>
        </a:p>
      </dsp:txBody>
      <dsp:txXfrm>
        <a:off x="2682239" y="1787"/>
        <a:ext cx="8046720" cy="943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8BBFA0-5DD5-41EA-8485-97DFE0E0D4F2}">
      <dsp:nvSpPr>
        <dsp:cNvPr id="0" name=""/>
        <dsp:cNvSpPr/>
      </dsp:nvSpPr>
      <dsp:spPr>
        <a:xfrm rot="5400000">
          <a:off x="-373800" y="955923"/>
          <a:ext cx="2492006" cy="1744404"/>
        </a:xfrm>
        <a:prstGeom prst="chevr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MİSYON</a:t>
          </a:r>
        </a:p>
      </dsp:txBody>
      <dsp:txXfrm rot="-5400000">
        <a:off x="1" y="1454324"/>
        <a:ext cx="1744404" cy="747602"/>
      </dsp:txXfrm>
    </dsp:sp>
    <dsp:sp modelId="{4735AFBD-255E-4C44-AC63-270D43427FEE}">
      <dsp:nvSpPr>
        <dsp:cNvPr id="0" name=""/>
        <dsp:cNvSpPr/>
      </dsp:nvSpPr>
      <dsp:spPr>
        <a:xfrm rot="5400000">
          <a:off x="5425022" y="-3679373"/>
          <a:ext cx="2781559" cy="10142795"/>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a:t>Atatürk ilkelerine bağlı, hukuka saygılı, bilimsel bilgi ışığında değişime ve gelişime açık, toplumsal duyarlılığı ve sorumluluğu olan, problem çözme yetenekleri gelişmiş, bilgiye erişme yöntemlerini öğrenmiş, ekiple birlikte uyumlu bir şekilde çalışabilen, ulusal ve uluslararası standartlarda sağlık hizmetleri alanında mezunlar yetiştirmek.</a:t>
          </a:r>
        </a:p>
      </dsp:txBody>
      <dsp:txXfrm rot="-5400000">
        <a:off x="1744405" y="137029"/>
        <a:ext cx="10007010" cy="2509989"/>
      </dsp:txXfrm>
    </dsp:sp>
    <dsp:sp modelId="{07718C59-0B02-424D-AF03-0941DEC68F10}">
      <dsp:nvSpPr>
        <dsp:cNvPr id="0" name=""/>
        <dsp:cNvSpPr/>
      </dsp:nvSpPr>
      <dsp:spPr>
        <a:xfrm rot="5400000">
          <a:off x="-373800" y="3196829"/>
          <a:ext cx="2492006" cy="1744404"/>
        </a:xfrm>
        <a:prstGeom prst="chevron">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tr-TR" sz="4000" kern="1200" dirty="0"/>
            <a:t>VİZYON</a:t>
          </a:r>
        </a:p>
      </dsp:txBody>
      <dsp:txXfrm rot="-5400000">
        <a:off x="1" y="3695230"/>
        <a:ext cx="1744404" cy="747602"/>
      </dsp:txXfrm>
    </dsp:sp>
    <dsp:sp modelId="{4E7BABA0-2317-4DA7-8D53-0C10739182CF}">
      <dsp:nvSpPr>
        <dsp:cNvPr id="0" name=""/>
        <dsp:cNvSpPr/>
      </dsp:nvSpPr>
      <dsp:spPr>
        <a:xfrm rot="5400000">
          <a:off x="6005900" y="-1438466"/>
          <a:ext cx="1619804" cy="10142795"/>
        </a:xfrm>
        <a:prstGeom prst="round2SameRect">
          <a:avLst/>
        </a:prstGeom>
        <a:solidFill>
          <a:schemeClr val="lt1">
            <a:alpha val="90000"/>
            <a:hueOff val="0"/>
            <a:satOff val="0"/>
            <a:lumOff val="0"/>
            <a:alphaOff val="0"/>
          </a:schemeClr>
        </a:solidFill>
        <a:ln w="6350" cap="flat" cmpd="sng" algn="ctr">
          <a:solidFill>
            <a:schemeClr val="accent3">
              <a:hueOff val="2710599"/>
              <a:satOff val="100000"/>
              <a:lumOff val="-14706"/>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a:t>Mesleğinin gerektirdiği bilgi, beceri ve değerleri bütünleştirip, özümseyerek; kamu alanı, özel alan ve sivil toplum örgütlerinde sağlık hizmetleri alanında uygulayıcı ve geliştirici niteliğe sahip yetkin sağlık personeli yetiştirmek; alanında tercih edilen ve saygın bir eğitim kurumu olmak; yaygın sorumluluk, mükemmeliyetçilik ve katılımcı anlayış ile öğrenci ve çalışan memnuniyetini optimum seviyeye ulaştırmak; dünya ve ülkemiz sağlık sektörünün gereksinim duyacağı yeni programla geliştirmektir.</a:t>
          </a:r>
        </a:p>
      </dsp:txBody>
      <dsp:txXfrm rot="-5400000">
        <a:off x="1744405" y="2902101"/>
        <a:ext cx="10063723" cy="14616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536FE-C4FC-4841-B90A-BE7EC73E8C81}">
      <dsp:nvSpPr>
        <dsp:cNvPr id="0" name=""/>
        <dsp:cNvSpPr/>
      </dsp:nvSpPr>
      <dsp:spPr>
        <a:xfrm>
          <a:off x="7252524" y="3859302"/>
          <a:ext cx="2690482" cy="174282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tr-TR" sz="1400" b="1" kern="1200" dirty="0"/>
            <a:t>Çeşitlilik</a:t>
          </a:r>
          <a:endParaRPr lang="tr-TR" sz="1400" kern="1200" dirty="0"/>
        </a:p>
        <a:p>
          <a:pPr marL="114300" lvl="1" indent="-114300" algn="l" defTabSz="622300">
            <a:lnSpc>
              <a:spcPct val="90000"/>
            </a:lnSpc>
            <a:spcBef>
              <a:spcPct val="0"/>
            </a:spcBef>
            <a:spcAft>
              <a:spcPct val="15000"/>
            </a:spcAft>
            <a:buChar char="••"/>
          </a:pPr>
          <a:r>
            <a:rPr lang="tr-TR" sz="1400" b="1" kern="1200" dirty="0"/>
            <a:t>Dürüstlük</a:t>
          </a:r>
          <a:r>
            <a:rPr lang="tr-TR" sz="1400" kern="1200" dirty="0"/>
            <a:t> </a:t>
          </a:r>
        </a:p>
        <a:p>
          <a:pPr marL="114300" lvl="1" indent="-114300" algn="l" defTabSz="622300">
            <a:lnSpc>
              <a:spcPct val="90000"/>
            </a:lnSpc>
            <a:spcBef>
              <a:spcPct val="0"/>
            </a:spcBef>
            <a:spcAft>
              <a:spcPct val="15000"/>
            </a:spcAft>
            <a:buChar char="••"/>
          </a:pPr>
          <a:r>
            <a:rPr lang="tr-TR" sz="1400" b="1" kern="1200" dirty="0"/>
            <a:t>Şeffaflık</a:t>
          </a:r>
          <a:endParaRPr lang="tr-TR" sz="1400" kern="1200" dirty="0"/>
        </a:p>
      </dsp:txBody>
      <dsp:txXfrm>
        <a:off x="8097952" y="4333291"/>
        <a:ext cx="1806769" cy="1230549"/>
      </dsp:txXfrm>
    </dsp:sp>
    <dsp:sp modelId="{30BACA97-147A-4DC3-85BA-4A234CEBC564}">
      <dsp:nvSpPr>
        <dsp:cNvPr id="0" name=""/>
        <dsp:cNvSpPr/>
      </dsp:nvSpPr>
      <dsp:spPr>
        <a:xfrm>
          <a:off x="2245041" y="3939053"/>
          <a:ext cx="3086010" cy="174282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tr-TR" sz="1400" b="1" kern="1200" dirty="0"/>
            <a:t>Yenilik</a:t>
          </a:r>
          <a:endParaRPr lang="tr-TR" sz="1400" kern="1200" dirty="0"/>
        </a:p>
        <a:p>
          <a:pPr marL="114300" lvl="1" indent="-114300" algn="l" defTabSz="622300">
            <a:lnSpc>
              <a:spcPct val="90000"/>
            </a:lnSpc>
            <a:spcBef>
              <a:spcPct val="0"/>
            </a:spcBef>
            <a:spcAft>
              <a:spcPct val="15000"/>
            </a:spcAft>
            <a:buChar char="••"/>
          </a:pPr>
          <a:r>
            <a:rPr lang="tr-TR" sz="1400" b="1" kern="1200" dirty="0"/>
            <a:t>İş Birliği</a:t>
          </a:r>
        </a:p>
        <a:p>
          <a:pPr marL="114300" lvl="1" indent="-114300" algn="l" defTabSz="622300">
            <a:lnSpc>
              <a:spcPct val="90000"/>
            </a:lnSpc>
            <a:spcBef>
              <a:spcPct val="0"/>
            </a:spcBef>
            <a:spcAft>
              <a:spcPct val="15000"/>
            </a:spcAft>
            <a:buChar char="••"/>
          </a:pPr>
          <a:r>
            <a:rPr lang="tr-TR" sz="1400" b="1" kern="1200" dirty="0"/>
            <a:t>Etik Değerlere Bağlılık</a:t>
          </a:r>
          <a:endParaRPr lang="tr-TR" sz="1400" kern="1200" dirty="0"/>
        </a:p>
        <a:p>
          <a:pPr marL="114300" lvl="1" indent="-114300" algn="l" defTabSz="622300">
            <a:lnSpc>
              <a:spcPct val="90000"/>
            </a:lnSpc>
            <a:spcBef>
              <a:spcPct val="0"/>
            </a:spcBef>
            <a:spcAft>
              <a:spcPct val="15000"/>
            </a:spcAft>
            <a:buChar char="••"/>
          </a:pPr>
          <a:r>
            <a:rPr lang="tr-TR" sz="1400" b="1" kern="1200" dirty="0"/>
            <a:t>Kurumsal Aidiyet</a:t>
          </a:r>
          <a:endParaRPr lang="tr-TR" sz="1400" kern="1200" dirty="0"/>
        </a:p>
      </dsp:txBody>
      <dsp:txXfrm>
        <a:off x="2283325" y="4413043"/>
        <a:ext cx="2083639" cy="1230549"/>
      </dsp:txXfrm>
    </dsp:sp>
    <dsp:sp modelId="{BBD5ABBF-E105-45AB-B72C-58A710F574E6}">
      <dsp:nvSpPr>
        <dsp:cNvPr id="0" name=""/>
        <dsp:cNvSpPr/>
      </dsp:nvSpPr>
      <dsp:spPr>
        <a:xfrm>
          <a:off x="7082781" y="85847"/>
          <a:ext cx="3088243" cy="174282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tr-TR" sz="1400" b="1" kern="1200" dirty="0"/>
            <a:t>Disiplinler Arası Yaklaşım</a:t>
          </a:r>
          <a:endParaRPr lang="tr-TR" sz="1400" kern="1200" dirty="0"/>
        </a:p>
        <a:p>
          <a:pPr marL="114300" lvl="1" indent="-114300" algn="l" defTabSz="622300">
            <a:lnSpc>
              <a:spcPct val="90000"/>
            </a:lnSpc>
            <a:spcBef>
              <a:spcPct val="0"/>
            </a:spcBef>
            <a:spcAft>
              <a:spcPct val="15000"/>
            </a:spcAft>
            <a:buChar char="••"/>
          </a:pPr>
          <a:r>
            <a:rPr lang="tr-TR" sz="1400" b="1" kern="1200" dirty="0"/>
            <a:t>Girişimcilik ve Rekabetçilik</a:t>
          </a:r>
          <a:endParaRPr lang="tr-TR" sz="1400" kern="1200" dirty="0"/>
        </a:p>
        <a:p>
          <a:pPr marL="114300" lvl="1" indent="-114300" algn="l" defTabSz="622300">
            <a:lnSpc>
              <a:spcPct val="90000"/>
            </a:lnSpc>
            <a:spcBef>
              <a:spcPct val="0"/>
            </a:spcBef>
            <a:spcAft>
              <a:spcPct val="15000"/>
            </a:spcAft>
            <a:buChar char="••"/>
          </a:pPr>
          <a:r>
            <a:rPr lang="tr-TR" sz="1400" b="1" kern="1200" dirty="0"/>
            <a:t>Mükemmellik</a:t>
          </a:r>
          <a:endParaRPr lang="tr-TR" sz="1400" kern="1200" dirty="0"/>
        </a:p>
        <a:p>
          <a:pPr marL="114300" lvl="1" indent="-114300" algn="l" defTabSz="533400">
            <a:lnSpc>
              <a:spcPct val="90000"/>
            </a:lnSpc>
            <a:spcBef>
              <a:spcPct val="0"/>
            </a:spcBef>
            <a:spcAft>
              <a:spcPct val="15000"/>
            </a:spcAft>
            <a:buChar char="••"/>
          </a:pPr>
          <a:endParaRPr lang="tr-TR" sz="1200" kern="1200" dirty="0"/>
        </a:p>
      </dsp:txBody>
      <dsp:txXfrm>
        <a:off x="8047538" y="124131"/>
        <a:ext cx="2085202" cy="1230549"/>
      </dsp:txXfrm>
    </dsp:sp>
    <dsp:sp modelId="{7A39095D-D097-4A26-8DDC-657DC143C68A}">
      <dsp:nvSpPr>
        <dsp:cNvPr id="0" name=""/>
        <dsp:cNvSpPr/>
      </dsp:nvSpPr>
      <dsp:spPr>
        <a:xfrm>
          <a:off x="1882888" y="279701"/>
          <a:ext cx="2965557" cy="237097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tr-TR" sz="1400" b="1" kern="1200" dirty="0"/>
            <a:t>Daha İyi Bir İnsan Olma</a:t>
          </a:r>
          <a:endParaRPr lang="tr-TR" sz="1400" kern="1200" dirty="0"/>
        </a:p>
        <a:p>
          <a:pPr marL="114300" lvl="1" indent="-114300" algn="l" defTabSz="622300">
            <a:lnSpc>
              <a:spcPct val="90000"/>
            </a:lnSpc>
            <a:spcBef>
              <a:spcPct val="0"/>
            </a:spcBef>
            <a:spcAft>
              <a:spcPct val="15000"/>
            </a:spcAft>
            <a:buChar char="••"/>
          </a:pPr>
          <a:r>
            <a:rPr lang="tr-TR" sz="1400" b="1" kern="1200" dirty="0"/>
            <a:t>Çevreye ve Doğaya Saygı</a:t>
          </a:r>
          <a:endParaRPr lang="tr-TR" sz="1400" kern="1200" dirty="0"/>
        </a:p>
        <a:p>
          <a:pPr marL="114300" lvl="1" indent="-114300" algn="l" defTabSz="622300">
            <a:lnSpc>
              <a:spcPct val="90000"/>
            </a:lnSpc>
            <a:spcBef>
              <a:spcPct val="0"/>
            </a:spcBef>
            <a:spcAft>
              <a:spcPct val="15000"/>
            </a:spcAft>
            <a:buChar char="••"/>
          </a:pPr>
          <a:r>
            <a:rPr lang="tr-TR" sz="1400" b="1" kern="1200" dirty="0"/>
            <a:t>Sanata Saygı:</a:t>
          </a:r>
          <a:r>
            <a:rPr lang="tr-TR" sz="1400" kern="1200" dirty="0"/>
            <a:t> </a:t>
          </a:r>
          <a:r>
            <a:rPr lang="tr-TR" sz="1400" b="1" kern="1200" dirty="0"/>
            <a:t>Yaşam Boyu Öğrenme ve Dünya Vatandaşı Olma</a:t>
          </a:r>
          <a:endParaRPr lang="tr-TR" sz="1400" kern="1200" dirty="0"/>
        </a:p>
        <a:p>
          <a:pPr marL="114300" lvl="1" indent="-114300" algn="l" defTabSz="622300">
            <a:lnSpc>
              <a:spcPct val="90000"/>
            </a:lnSpc>
            <a:spcBef>
              <a:spcPct val="0"/>
            </a:spcBef>
            <a:spcAft>
              <a:spcPct val="15000"/>
            </a:spcAft>
            <a:buChar char="••"/>
          </a:pPr>
          <a:r>
            <a:rPr lang="tr-TR" sz="1400" b="1" kern="1200" dirty="0"/>
            <a:t>Evrensel ve Yerel Değerlere Saygı</a:t>
          </a:r>
          <a:endParaRPr lang="tr-TR" sz="1400" kern="1200" dirty="0"/>
        </a:p>
        <a:p>
          <a:pPr marL="57150" lvl="1" indent="-57150" algn="l" defTabSz="400050">
            <a:lnSpc>
              <a:spcPct val="90000"/>
            </a:lnSpc>
            <a:spcBef>
              <a:spcPct val="0"/>
            </a:spcBef>
            <a:spcAft>
              <a:spcPct val="15000"/>
            </a:spcAft>
            <a:buChar char="••"/>
          </a:pPr>
          <a:endParaRPr lang="tr-TR" sz="900" kern="1200" dirty="0"/>
        </a:p>
      </dsp:txBody>
      <dsp:txXfrm>
        <a:off x="1934971" y="331784"/>
        <a:ext cx="1971724" cy="1674062"/>
      </dsp:txXfrm>
    </dsp:sp>
    <dsp:sp modelId="{B6F59FEE-BD6E-4DDA-9BB3-2BDF7A3D50E2}">
      <dsp:nvSpPr>
        <dsp:cNvPr id="0" name=""/>
        <dsp:cNvSpPr/>
      </dsp:nvSpPr>
      <dsp:spPr>
        <a:xfrm>
          <a:off x="3570751" y="388958"/>
          <a:ext cx="2358256" cy="2358256"/>
        </a:xfrm>
        <a:prstGeom prst="pieWedg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tr-TR" sz="1900" b="1" kern="1200" dirty="0"/>
            <a:t>Öğrenci Odaklılık</a:t>
          </a:r>
          <a:endParaRPr lang="tr-TR" sz="1900" kern="1200" dirty="0"/>
        </a:p>
      </dsp:txBody>
      <dsp:txXfrm>
        <a:off x="4261468" y="1079675"/>
        <a:ext cx="1667539" cy="1667539"/>
      </dsp:txXfrm>
    </dsp:sp>
    <dsp:sp modelId="{7E85E3F6-80EE-453D-983A-7B1656D6E394}">
      <dsp:nvSpPr>
        <dsp:cNvPr id="0" name=""/>
        <dsp:cNvSpPr/>
      </dsp:nvSpPr>
      <dsp:spPr>
        <a:xfrm rot="5400000">
          <a:off x="6037935" y="388958"/>
          <a:ext cx="2358256" cy="2358256"/>
        </a:xfrm>
        <a:prstGeom prst="pieWedge">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tr-TR" sz="1900" b="1" kern="1200" dirty="0"/>
            <a:t>Farklı Düşüncelere Saygı ve Akademik Özgürlük</a:t>
          </a:r>
          <a:endParaRPr lang="tr-TR" sz="1900" kern="1200" dirty="0"/>
        </a:p>
      </dsp:txBody>
      <dsp:txXfrm rot="-5400000">
        <a:off x="6037935" y="1079675"/>
        <a:ext cx="1667539" cy="1667539"/>
      </dsp:txXfrm>
    </dsp:sp>
    <dsp:sp modelId="{4CC397D1-A694-4DA1-B05D-C36699802FCD}">
      <dsp:nvSpPr>
        <dsp:cNvPr id="0" name=""/>
        <dsp:cNvSpPr/>
      </dsp:nvSpPr>
      <dsp:spPr>
        <a:xfrm rot="10800000">
          <a:off x="6037935" y="2856142"/>
          <a:ext cx="2358256" cy="2358256"/>
        </a:xfrm>
        <a:prstGeom prst="pieWedge">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tr-TR" sz="1900" b="1" kern="1200" dirty="0"/>
            <a:t>Kalite Odaklılık ve Sürekli İyileştirme</a:t>
          </a:r>
          <a:endParaRPr lang="tr-TR" sz="1900" kern="1200" dirty="0"/>
        </a:p>
      </dsp:txBody>
      <dsp:txXfrm rot="10800000">
        <a:off x="6037935" y="2856142"/>
        <a:ext cx="1667539" cy="1667539"/>
      </dsp:txXfrm>
    </dsp:sp>
    <dsp:sp modelId="{C4B7A885-D7F6-46D3-AA1F-15B234B52538}">
      <dsp:nvSpPr>
        <dsp:cNvPr id="0" name=""/>
        <dsp:cNvSpPr/>
      </dsp:nvSpPr>
      <dsp:spPr>
        <a:xfrm rot="16200000">
          <a:off x="3570751" y="2856142"/>
          <a:ext cx="2358256" cy="2358256"/>
        </a:xfrm>
        <a:prstGeom prst="pieWedg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tr-TR" sz="1900" b="1" kern="1200" dirty="0"/>
            <a:t>Toplumsal Katkı ve Duyarlılık</a:t>
          </a:r>
          <a:endParaRPr lang="tr-TR" sz="1900" kern="1200" dirty="0"/>
        </a:p>
      </dsp:txBody>
      <dsp:txXfrm rot="5400000">
        <a:off x="4261468" y="2856142"/>
        <a:ext cx="1667539" cy="1667539"/>
      </dsp:txXfrm>
    </dsp:sp>
    <dsp:sp modelId="{A34F89F7-9BFA-4B35-9333-967D9107567E}">
      <dsp:nvSpPr>
        <dsp:cNvPr id="0" name=""/>
        <dsp:cNvSpPr/>
      </dsp:nvSpPr>
      <dsp:spPr>
        <a:xfrm>
          <a:off x="5576359" y="2311510"/>
          <a:ext cx="814224" cy="708021"/>
        </a:xfrm>
        <a:prstGeom prst="circularArrow">
          <a:avLst/>
        </a:prstGeom>
        <a:solidFill>
          <a:schemeClr val="accent3">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02E97C-AC66-42CE-B3CA-F3D79C8D4EA7}">
      <dsp:nvSpPr>
        <dsp:cNvPr id="0" name=""/>
        <dsp:cNvSpPr/>
      </dsp:nvSpPr>
      <dsp:spPr>
        <a:xfrm rot="10800000">
          <a:off x="5576359" y="2583826"/>
          <a:ext cx="814224" cy="708021"/>
        </a:xfrm>
        <a:prstGeom prst="circularArrow">
          <a:avLst/>
        </a:prstGeom>
        <a:solidFill>
          <a:schemeClr val="accent3">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D9710-0A03-D64D-A753-4105303C012F}">
      <dsp:nvSpPr>
        <dsp:cNvPr id="0" name=""/>
        <dsp:cNvSpPr/>
      </dsp:nvSpPr>
      <dsp:spPr>
        <a:xfrm rot="5400000">
          <a:off x="-205647" y="206800"/>
          <a:ext cx="1370981" cy="959687"/>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a:t>Kalite</a:t>
          </a:r>
          <a:endParaRPr lang="en-US" sz="1400" kern="1200" dirty="0"/>
        </a:p>
      </dsp:txBody>
      <dsp:txXfrm rot="-5400000">
        <a:off x="1" y="480997"/>
        <a:ext cx="959687" cy="411294"/>
      </dsp:txXfrm>
    </dsp:sp>
    <dsp:sp modelId="{55F7CB58-2E72-EB46-A8C1-B988DEF8A31C}">
      <dsp:nvSpPr>
        <dsp:cNvPr id="0" name=""/>
        <dsp:cNvSpPr/>
      </dsp:nvSpPr>
      <dsp:spPr>
        <a:xfrm rot="5400000">
          <a:off x="4670568" y="-3709728"/>
          <a:ext cx="891137" cy="8312900"/>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tr-TR" sz="2000" kern="1200" dirty="0"/>
            <a:t>Kalite, bir ürün veya hizmetin müşteri beklentilerini karşılama derecesidir. Ürün veya hizmetin belirli standartlara göre ne kadar iyi olduğunu ifade eder.</a:t>
          </a:r>
          <a:endParaRPr lang="en-US" sz="2000" kern="1200" dirty="0"/>
        </a:p>
      </dsp:txBody>
      <dsp:txXfrm rot="-5400000">
        <a:off x="959687" y="44655"/>
        <a:ext cx="8269398" cy="804133"/>
      </dsp:txXfrm>
    </dsp:sp>
    <dsp:sp modelId="{17426C44-100F-604C-AEFD-5F0596FAC014}">
      <dsp:nvSpPr>
        <dsp:cNvPr id="0" name=""/>
        <dsp:cNvSpPr/>
      </dsp:nvSpPr>
      <dsp:spPr>
        <a:xfrm rot="5400000">
          <a:off x="-205647" y="1432353"/>
          <a:ext cx="1370981" cy="959687"/>
        </a:xfrm>
        <a:prstGeom prst="chevron">
          <a:avLst/>
        </a:prstGeom>
        <a:solidFill>
          <a:schemeClr val="accent3">
            <a:hueOff val="903533"/>
            <a:satOff val="33333"/>
            <a:lumOff val="-4902"/>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a:t>Kalite Yönetimi</a:t>
          </a:r>
          <a:endParaRPr lang="en-US" sz="1400" kern="1200" dirty="0"/>
        </a:p>
      </dsp:txBody>
      <dsp:txXfrm rot="-5400000">
        <a:off x="1" y="1706550"/>
        <a:ext cx="959687" cy="411294"/>
      </dsp:txXfrm>
    </dsp:sp>
    <dsp:sp modelId="{D9D7080B-1BE7-434E-BFB4-9C4AF74341F5}">
      <dsp:nvSpPr>
        <dsp:cNvPr id="0" name=""/>
        <dsp:cNvSpPr/>
      </dsp:nvSpPr>
      <dsp:spPr>
        <a:xfrm rot="5400000">
          <a:off x="4670568" y="-2484175"/>
          <a:ext cx="891137" cy="8312900"/>
        </a:xfrm>
        <a:prstGeom prst="round2Same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tr-TR" sz="2000" kern="1200" dirty="0"/>
            <a:t>Sürekli iyileştirme, müşteri memnuniyeti ve etkinlik odaklı bir yaklaşımı içerir. Kalite, müşteri memnuniyeti ile doğrudan ilişkilidir.</a:t>
          </a:r>
          <a:endParaRPr lang="en-US" sz="2000" kern="1200" dirty="0"/>
        </a:p>
      </dsp:txBody>
      <dsp:txXfrm rot="-5400000">
        <a:off x="959687" y="1270208"/>
        <a:ext cx="8269398" cy="804133"/>
      </dsp:txXfrm>
    </dsp:sp>
    <dsp:sp modelId="{48024558-01AA-7943-9C91-22C0B26E3F73}">
      <dsp:nvSpPr>
        <dsp:cNvPr id="0" name=""/>
        <dsp:cNvSpPr/>
      </dsp:nvSpPr>
      <dsp:spPr>
        <a:xfrm rot="5400000">
          <a:off x="-205647" y="2657905"/>
          <a:ext cx="1370981" cy="959687"/>
        </a:xfrm>
        <a:prstGeom prst="chevron">
          <a:avLst/>
        </a:prstGeom>
        <a:solidFill>
          <a:schemeClr val="accent3">
            <a:hueOff val="1807066"/>
            <a:satOff val="66667"/>
            <a:lumOff val="-9804"/>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a:t>Kalite Kontrol</a:t>
          </a:r>
          <a:endParaRPr lang="en-US" sz="1400" kern="1200" dirty="0"/>
        </a:p>
      </dsp:txBody>
      <dsp:txXfrm rot="-5400000">
        <a:off x="1" y="2932102"/>
        <a:ext cx="959687" cy="411294"/>
      </dsp:txXfrm>
    </dsp:sp>
    <dsp:sp modelId="{BE5E33CC-DE42-1E4E-91ED-6025E9C8602B}">
      <dsp:nvSpPr>
        <dsp:cNvPr id="0" name=""/>
        <dsp:cNvSpPr/>
      </dsp:nvSpPr>
      <dsp:spPr>
        <a:xfrm rot="5400000">
          <a:off x="4670568" y="-1258622"/>
          <a:ext cx="891137" cy="8312900"/>
        </a:xfrm>
        <a:prstGeom prst="round2Same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tr-TR" sz="2000" kern="1200" dirty="0"/>
            <a:t>Ürünlerin veya hizmetlerin belirli standartlara uygunluğunu sağlamak için yapılan test ve denetim süreçleridir.</a:t>
          </a:r>
          <a:endParaRPr lang="en-US" sz="2000" kern="1200" dirty="0"/>
        </a:p>
      </dsp:txBody>
      <dsp:txXfrm rot="-5400000">
        <a:off x="959687" y="2495761"/>
        <a:ext cx="8269398" cy="804133"/>
      </dsp:txXfrm>
    </dsp:sp>
    <dsp:sp modelId="{2E117898-67E2-3946-9721-CAD675E0B317}">
      <dsp:nvSpPr>
        <dsp:cNvPr id="0" name=""/>
        <dsp:cNvSpPr/>
      </dsp:nvSpPr>
      <dsp:spPr>
        <a:xfrm rot="5400000">
          <a:off x="-205647" y="3883458"/>
          <a:ext cx="1370981" cy="959687"/>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a:t>Kalite Güvencesi</a:t>
          </a:r>
          <a:endParaRPr lang="en-US" sz="1400" kern="1200" dirty="0"/>
        </a:p>
      </dsp:txBody>
      <dsp:txXfrm rot="-5400000">
        <a:off x="1" y="4157655"/>
        <a:ext cx="959687" cy="411294"/>
      </dsp:txXfrm>
    </dsp:sp>
    <dsp:sp modelId="{CCB5E401-C0A3-C24B-975D-7D497B36D9F1}">
      <dsp:nvSpPr>
        <dsp:cNvPr id="0" name=""/>
        <dsp:cNvSpPr/>
      </dsp:nvSpPr>
      <dsp:spPr>
        <a:xfrm rot="5400000">
          <a:off x="4670568" y="-33070"/>
          <a:ext cx="891137" cy="8312900"/>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tr-TR" sz="2000" kern="1200" dirty="0"/>
            <a:t>Kalite yönetim sisteminin etkinliğini sağlamak için sistematik süreçlerin uygulanmasıdır.</a:t>
          </a:r>
          <a:endParaRPr lang="en-US" sz="2000" kern="1200" dirty="0"/>
        </a:p>
      </dsp:txBody>
      <dsp:txXfrm rot="-5400000">
        <a:off x="959687" y="3721313"/>
        <a:ext cx="8269398" cy="8041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2BBFB-9C27-B042-B1AF-D01EE762097C}">
      <dsp:nvSpPr>
        <dsp:cNvPr id="0" name=""/>
        <dsp:cNvSpPr/>
      </dsp:nvSpPr>
      <dsp:spPr>
        <a:xfrm rot="5400000">
          <a:off x="-249749" y="249806"/>
          <a:ext cx="1664994" cy="1165496"/>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tr-TR" sz="1300" b="1" kern="1200"/>
            <a:t>Akreditasyon</a:t>
          </a:r>
          <a:endParaRPr lang="tr-TR" sz="1300" kern="1200"/>
        </a:p>
      </dsp:txBody>
      <dsp:txXfrm rot="-5400000">
        <a:off x="0" y="582805"/>
        <a:ext cx="1165496" cy="499498"/>
      </dsp:txXfrm>
    </dsp:sp>
    <dsp:sp modelId="{7A60FA7D-605E-414A-9760-7C28E6255563}">
      <dsp:nvSpPr>
        <dsp:cNvPr id="0" name=""/>
        <dsp:cNvSpPr/>
      </dsp:nvSpPr>
      <dsp:spPr>
        <a:xfrm rot="5400000">
          <a:off x="4710075" y="-3560478"/>
          <a:ext cx="1082246" cy="8221391"/>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a:t>Bir kuruluşun belirli standartlara uygunluğunun bağımsız bir otorite tarafından onaylanmasıdır.</a:t>
          </a:r>
        </a:p>
      </dsp:txBody>
      <dsp:txXfrm rot="-5400000">
        <a:off x="1140503" y="61925"/>
        <a:ext cx="8168560" cy="976584"/>
      </dsp:txXfrm>
    </dsp:sp>
    <dsp:sp modelId="{3724E9A0-A513-7D46-BA03-F89BF29F4FE1}">
      <dsp:nvSpPr>
        <dsp:cNvPr id="0" name=""/>
        <dsp:cNvSpPr/>
      </dsp:nvSpPr>
      <dsp:spPr>
        <a:xfrm rot="5400000">
          <a:off x="-249749" y="1721244"/>
          <a:ext cx="1664994" cy="1165496"/>
        </a:xfrm>
        <a:prstGeom prst="chevron">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tr-TR" sz="1300" b="1" kern="1200"/>
            <a:t>Akreditasyonun Amacı</a:t>
          </a:r>
          <a:endParaRPr lang="tr-TR" sz="1300" kern="1200"/>
        </a:p>
      </dsp:txBody>
      <dsp:txXfrm rot="-5400000">
        <a:off x="0" y="2054243"/>
        <a:ext cx="1165496" cy="499498"/>
      </dsp:txXfrm>
    </dsp:sp>
    <dsp:sp modelId="{3F481918-1F92-A741-856F-E4B15A9C7B02}">
      <dsp:nvSpPr>
        <dsp:cNvPr id="0" name=""/>
        <dsp:cNvSpPr/>
      </dsp:nvSpPr>
      <dsp:spPr>
        <a:xfrm rot="5400000">
          <a:off x="4735068" y="-2098076"/>
          <a:ext cx="1082246" cy="8221391"/>
        </a:xfrm>
        <a:prstGeom prst="round2Same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a:t>Belirli standartlara ve gerekliliklere uygunluğu doğrulamak ve güvence altına almak.</a:t>
          </a:r>
        </a:p>
      </dsp:txBody>
      <dsp:txXfrm rot="-5400000">
        <a:off x="1165496" y="1524327"/>
        <a:ext cx="8168560" cy="976584"/>
      </dsp:txXfrm>
    </dsp:sp>
    <dsp:sp modelId="{EA8AAA26-E39D-1241-BE12-285AAB96797A}">
      <dsp:nvSpPr>
        <dsp:cNvPr id="0" name=""/>
        <dsp:cNvSpPr/>
      </dsp:nvSpPr>
      <dsp:spPr>
        <a:xfrm rot="5400000">
          <a:off x="-249749" y="3192683"/>
          <a:ext cx="1664994" cy="1165496"/>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tr-TR" sz="1300" b="1" kern="1200"/>
            <a:t>Akreditasyon Süreci</a:t>
          </a:r>
          <a:endParaRPr lang="tr-TR" sz="1300" kern="1200"/>
        </a:p>
      </dsp:txBody>
      <dsp:txXfrm rot="-5400000">
        <a:off x="0" y="3525682"/>
        <a:ext cx="1165496" cy="499498"/>
      </dsp:txXfrm>
    </dsp:sp>
    <dsp:sp modelId="{129D47D4-3ACC-7345-8860-6EA80B976827}">
      <dsp:nvSpPr>
        <dsp:cNvPr id="0" name=""/>
        <dsp:cNvSpPr/>
      </dsp:nvSpPr>
      <dsp:spPr>
        <a:xfrm rot="5400000">
          <a:off x="4735068" y="-626638"/>
          <a:ext cx="1082246" cy="8221391"/>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a:t>Yetkilendirilmiş kurumlar tarafından yapılan denetimler ve değerlendirmeleri içerir. Bu süreç, kuruluşun belirli kalite standartlarını karşıladığını kanıtlar.</a:t>
          </a:r>
        </a:p>
        <a:p>
          <a:pPr marL="171450" lvl="1" indent="-171450" algn="l" defTabSz="711200">
            <a:lnSpc>
              <a:spcPct val="90000"/>
            </a:lnSpc>
            <a:spcBef>
              <a:spcPct val="0"/>
            </a:spcBef>
            <a:spcAft>
              <a:spcPct val="15000"/>
            </a:spcAft>
            <a:buChar char="••"/>
          </a:pPr>
          <a:r>
            <a:rPr lang="tr-TR" sz="1600" kern="1200"/>
            <a:t>Akredite kuruluşlar, müşterilere daha yüksek güven sunar, müşteri memnuniyetini artırır ve rekabet avantajı sağlar.</a:t>
          </a:r>
        </a:p>
      </dsp:txBody>
      <dsp:txXfrm rot="-5400000">
        <a:off x="1165496" y="2995765"/>
        <a:ext cx="8168560" cy="9765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58EBB-6512-7B48-A4C9-66E19E352D9B}">
      <dsp:nvSpPr>
        <dsp:cNvPr id="0" name=""/>
        <dsp:cNvSpPr/>
      </dsp:nvSpPr>
      <dsp:spPr>
        <a:xfrm>
          <a:off x="354106" y="283"/>
          <a:ext cx="2999407" cy="1199762"/>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b="1" kern="1200"/>
            <a:t>Kalite ve Akreditasyonun Önemi</a:t>
          </a:r>
          <a:endParaRPr lang="tr-TR" sz="2100" kern="1200"/>
        </a:p>
      </dsp:txBody>
      <dsp:txXfrm>
        <a:off x="953987" y="283"/>
        <a:ext cx="1799645" cy="1199762"/>
      </dsp:txXfrm>
    </dsp:sp>
    <dsp:sp modelId="{996C9AE6-DF67-CB44-B159-CD6DCB4CF30D}">
      <dsp:nvSpPr>
        <dsp:cNvPr id="0" name=""/>
        <dsp:cNvSpPr/>
      </dsp:nvSpPr>
      <dsp:spPr>
        <a:xfrm>
          <a:off x="2963590" y="3"/>
          <a:ext cx="5017155" cy="1200321"/>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lvl="0" algn="ctr" defTabSz="755650">
            <a:lnSpc>
              <a:spcPct val="90000"/>
            </a:lnSpc>
            <a:spcBef>
              <a:spcPct val="0"/>
            </a:spcBef>
            <a:spcAft>
              <a:spcPct val="35000"/>
            </a:spcAft>
          </a:pPr>
          <a:r>
            <a:rPr lang="tr-TR" sz="1700" kern="1200" dirty="0"/>
            <a:t>Günümüzde rekabetin artmasıyla birlikte, kaliteli hizmet sunmak ve akredite olmak, işletmelerin sürdürülebilirliği için kritik öneme sahiptir.</a:t>
          </a:r>
        </a:p>
      </dsp:txBody>
      <dsp:txXfrm>
        <a:off x="3563751" y="3"/>
        <a:ext cx="3816834" cy="12003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C6FC73-FD53-1B42-AA58-10C07F9A0C7B}">
      <dsp:nvSpPr>
        <dsp:cNvPr id="0" name=""/>
        <dsp:cNvSpPr/>
      </dsp:nvSpPr>
      <dsp:spPr>
        <a:xfrm rot="5400000">
          <a:off x="-218974" y="219473"/>
          <a:ext cx="1459830" cy="1021881"/>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b="1" i="0" kern="1200"/>
            <a:t>1. Eğitim Kalitesinin Artırılması</a:t>
          </a:r>
          <a:endParaRPr lang="tr-TR" sz="1000" kern="1200"/>
        </a:p>
      </dsp:txBody>
      <dsp:txXfrm rot="-5400000">
        <a:off x="1" y="511440"/>
        <a:ext cx="1021881" cy="437949"/>
      </dsp:txXfrm>
    </dsp:sp>
    <dsp:sp modelId="{4D0A7B73-DB44-6B46-B5AA-03C2BC7A2D9D}">
      <dsp:nvSpPr>
        <dsp:cNvPr id="0" name=""/>
        <dsp:cNvSpPr/>
      </dsp:nvSpPr>
      <dsp:spPr>
        <a:xfrm rot="5400000">
          <a:off x="3084019" y="-2061638"/>
          <a:ext cx="948890" cy="5073165"/>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tr-TR" sz="1500" b="0" i="0" kern="1200" dirty="0"/>
            <a:t>Eğitim programlarının belirli standartlara göre yapılandırılması.</a:t>
          </a:r>
          <a:endParaRPr lang="tr-TR" sz="1500" kern="1200" dirty="0"/>
        </a:p>
        <a:p>
          <a:pPr marL="114300" lvl="1" indent="-114300" algn="l" defTabSz="666750">
            <a:lnSpc>
              <a:spcPct val="90000"/>
            </a:lnSpc>
            <a:spcBef>
              <a:spcPct val="0"/>
            </a:spcBef>
            <a:spcAft>
              <a:spcPct val="15000"/>
            </a:spcAft>
            <a:buChar char="••"/>
          </a:pPr>
          <a:r>
            <a:rPr lang="tr-TR" sz="1500" b="0" i="0" kern="1200" dirty="0"/>
            <a:t>Güncel ve endüstri ihtiyaçlarına uygun müfredat geliştirilmesi.</a:t>
          </a:r>
          <a:endParaRPr lang="tr-TR" sz="1500" kern="1200" dirty="0"/>
        </a:p>
      </dsp:txBody>
      <dsp:txXfrm rot="-5400000">
        <a:off x="1021882" y="46820"/>
        <a:ext cx="5026844" cy="856248"/>
      </dsp:txXfrm>
    </dsp:sp>
    <dsp:sp modelId="{1CAB422A-BB04-1548-91A6-50911E51A3EA}">
      <dsp:nvSpPr>
        <dsp:cNvPr id="0" name=""/>
        <dsp:cNvSpPr/>
      </dsp:nvSpPr>
      <dsp:spPr>
        <a:xfrm rot="5400000">
          <a:off x="-218974" y="1534660"/>
          <a:ext cx="1459830" cy="1021881"/>
        </a:xfrm>
        <a:prstGeom prst="chevron">
          <a:avLst/>
        </a:prstGeom>
        <a:solidFill>
          <a:schemeClr val="accent3">
            <a:hueOff val="903533"/>
            <a:satOff val="33333"/>
            <a:lumOff val="-4902"/>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b="1" i="0" kern="1200"/>
            <a:t>2. Öğrenci Memnuniyeti ve Başarı</a:t>
          </a:r>
          <a:endParaRPr lang="tr-TR" sz="1000" kern="1200"/>
        </a:p>
      </dsp:txBody>
      <dsp:txXfrm rot="-5400000">
        <a:off x="1" y="1826627"/>
        <a:ext cx="1021881" cy="437949"/>
      </dsp:txXfrm>
    </dsp:sp>
    <dsp:sp modelId="{F0246CF8-22B6-BC4A-8A9A-335C5F575633}">
      <dsp:nvSpPr>
        <dsp:cNvPr id="0" name=""/>
        <dsp:cNvSpPr/>
      </dsp:nvSpPr>
      <dsp:spPr>
        <a:xfrm rot="5400000">
          <a:off x="3084019" y="-746451"/>
          <a:ext cx="948890" cy="5073165"/>
        </a:xfrm>
        <a:prstGeom prst="round2Same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tr-TR" sz="1500" b="0" i="0" kern="1200" dirty="0"/>
            <a:t>Öğrenci memnuniyetinin artırılması.</a:t>
          </a:r>
          <a:endParaRPr lang="tr-TR" sz="1500" kern="1200" dirty="0"/>
        </a:p>
        <a:p>
          <a:pPr marL="114300" lvl="1" indent="-114300" algn="l" defTabSz="666750">
            <a:lnSpc>
              <a:spcPct val="90000"/>
            </a:lnSpc>
            <a:spcBef>
              <a:spcPct val="0"/>
            </a:spcBef>
            <a:spcAft>
              <a:spcPct val="15000"/>
            </a:spcAft>
            <a:buChar char="••"/>
          </a:pPr>
          <a:r>
            <a:rPr lang="tr-TR" sz="1500" b="0" i="0" kern="1200" dirty="0"/>
            <a:t>Akredite programlardan mezun olanların iş bulma olasılığının artması.</a:t>
          </a:r>
          <a:endParaRPr lang="tr-TR" sz="1500" kern="1200" dirty="0"/>
        </a:p>
      </dsp:txBody>
      <dsp:txXfrm rot="-5400000">
        <a:off x="1021882" y="1362007"/>
        <a:ext cx="5026844" cy="856248"/>
      </dsp:txXfrm>
    </dsp:sp>
    <dsp:sp modelId="{D5857362-858F-9B44-85B3-885D6186BEEF}">
      <dsp:nvSpPr>
        <dsp:cNvPr id="0" name=""/>
        <dsp:cNvSpPr/>
      </dsp:nvSpPr>
      <dsp:spPr>
        <a:xfrm rot="5400000">
          <a:off x="-218974" y="2849847"/>
          <a:ext cx="1459830" cy="1021881"/>
        </a:xfrm>
        <a:prstGeom prst="chevron">
          <a:avLst/>
        </a:prstGeom>
        <a:solidFill>
          <a:schemeClr val="accent3">
            <a:hueOff val="1807066"/>
            <a:satOff val="66667"/>
            <a:lumOff val="-9804"/>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b="1" i="0" kern="1200"/>
            <a:t>3. Kurumsal İtibar ve Güvenilirlik</a:t>
          </a:r>
          <a:endParaRPr lang="tr-TR" sz="1000" kern="1200"/>
        </a:p>
      </dsp:txBody>
      <dsp:txXfrm rot="-5400000">
        <a:off x="1" y="3141814"/>
        <a:ext cx="1021881" cy="437949"/>
      </dsp:txXfrm>
    </dsp:sp>
    <dsp:sp modelId="{3B507C5D-7892-6A4E-90CE-6351A5D59AE9}">
      <dsp:nvSpPr>
        <dsp:cNvPr id="0" name=""/>
        <dsp:cNvSpPr/>
      </dsp:nvSpPr>
      <dsp:spPr>
        <a:xfrm rot="5400000">
          <a:off x="3084019" y="568735"/>
          <a:ext cx="948890" cy="5073165"/>
        </a:xfrm>
        <a:prstGeom prst="round2Same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tr-TR" sz="1500" b="0" i="0" kern="1200" dirty="0"/>
            <a:t>Ulusal ve uluslararası düzeyde tanınma.</a:t>
          </a:r>
          <a:endParaRPr lang="tr-TR" sz="1500" kern="1200" dirty="0"/>
        </a:p>
        <a:p>
          <a:pPr marL="114300" lvl="1" indent="-114300" algn="l" defTabSz="666750">
            <a:lnSpc>
              <a:spcPct val="90000"/>
            </a:lnSpc>
            <a:spcBef>
              <a:spcPct val="0"/>
            </a:spcBef>
            <a:spcAft>
              <a:spcPct val="15000"/>
            </a:spcAft>
            <a:buChar char="••"/>
          </a:pPr>
          <a:r>
            <a:rPr lang="tr-TR" sz="1500" b="0" i="0" kern="1200" dirty="0"/>
            <a:t>Diğer kurumlara göre daha fazla tercih edilme.</a:t>
          </a:r>
          <a:endParaRPr lang="tr-TR" sz="1500" kern="1200" dirty="0"/>
        </a:p>
      </dsp:txBody>
      <dsp:txXfrm rot="-5400000">
        <a:off x="1021882" y="2677194"/>
        <a:ext cx="5026844" cy="856248"/>
      </dsp:txXfrm>
    </dsp:sp>
    <dsp:sp modelId="{68562B73-75C2-844E-8AC1-1BF049D14AC6}">
      <dsp:nvSpPr>
        <dsp:cNvPr id="0" name=""/>
        <dsp:cNvSpPr/>
      </dsp:nvSpPr>
      <dsp:spPr>
        <a:xfrm rot="5400000">
          <a:off x="-218974" y="4165034"/>
          <a:ext cx="1459830" cy="1021881"/>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b="1" i="0" kern="1200"/>
            <a:t>4. Sürekli İyileştirme ve Yenilik</a:t>
          </a:r>
          <a:endParaRPr lang="tr-TR" sz="1000" kern="1200"/>
        </a:p>
      </dsp:txBody>
      <dsp:txXfrm rot="-5400000">
        <a:off x="1" y="4457001"/>
        <a:ext cx="1021881" cy="437949"/>
      </dsp:txXfrm>
    </dsp:sp>
    <dsp:sp modelId="{291EE706-F53E-B54A-AE9A-8649CDA71352}">
      <dsp:nvSpPr>
        <dsp:cNvPr id="0" name=""/>
        <dsp:cNvSpPr/>
      </dsp:nvSpPr>
      <dsp:spPr>
        <a:xfrm rot="5400000">
          <a:off x="3084019" y="1883922"/>
          <a:ext cx="948890" cy="5073165"/>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tr-TR" sz="1500" b="0" i="0" kern="1200" dirty="0"/>
            <a:t>Sürekli iyileştirme fırsatları sunma.</a:t>
          </a:r>
          <a:endParaRPr lang="tr-TR" sz="1500" kern="1200" dirty="0"/>
        </a:p>
        <a:p>
          <a:pPr marL="114300" lvl="1" indent="-114300" algn="l" defTabSz="666750">
            <a:lnSpc>
              <a:spcPct val="90000"/>
            </a:lnSpc>
            <a:spcBef>
              <a:spcPct val="0"/>
            </a:spcBef>
            <a:spcAft>
              <a:spcPct val="15000"/>
            </a:spcAft>
            <a:buChar char="••"/>
          </a:pPr>
          <a:r>
            <a:rPr lang="tr-TR" sz="1500" b="0" i="0" kern="1200" dirty="0"/>
            <a:t>Eğitim ve araştırmada yenilikçi yöntemlerin geliştirilmesi.</a:t>
          </a:r>
          <a:endParaRPr lang="tr-TR" sz="1500" kern="1200" dirty="0"/>
        </a:p>
      </dsp:txBody>
      <dsp:txXfrm rot="-5400000">
        <a:off x="1021882" y="3992381"/>
        <a:ext cx="5026844" cy="8562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BAE66D-B505-C641-A0DB-11AACA496BA1}">
      <dsp:nvSpPr>
        <dsp:cNvPr id="0" name=""/>
        <dsp:cNvSpPr/>
      </dsp:nvSpPr>
      <dsp:spPr>
        <a:xfrm rot="5400000">
          <a:off x="-275522" y="278053"/>
          <a:ext cx="1836819" cy="1285773"/>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tr-TR" sz="1300" b="1" kern="1200"/>
            <a:t>5. Yasal ve Düzenleyici Uyum</a:t>
          </a:r>
          <a:endParaRPr lang="tr-TR" sz="1300" kern="1200"/>
        </a:p>
      </dsp:txBody>
      <dsp:txXfrm rot="-5400000">
        <a:off x="2" y="645417"/>
        <a:ext cx="1285773" cy="551046"/>
      </dsp:txXfrm>
    </dsp:sp>
    <dsp:sp modelId="{7C80104B-E62E-6147-9572-B875FBCC0DFF}">
      <dsp:nvSpPr>
        <dsp:cNvPr id="0" name=""/>
        <dsp:cNvSpPr/>
      </dsp:nvSpPr>
      <dsp:spPr>
        <a:xfrm rot="5400000">
          <a:off x="2824362" y="-1536058"/>
          <a:ext cx="1193932" cy="4271110"/>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b="0" kern="1200" dirty="0"/>
            <a:t>Yasal gerekliliklere uyum sağlama.</a:t>
          </a:r>
        </a:p>
        <a:p>
          <a:pPr marL="171450" lvl="1" indent="-171450" algn="l" defTabSz="800100">
            <a:lnSpc>
              <a:spcPct val="90000"/>
            </a:lnSpc>
            <a:spcBef>
              <a:spcPct val="0"/>
            </a:spcBef>
            <a:spcAft>
              <a:spcPct val="15000"/>
            </a:spcAft>
            <a:buChar char="••"/>
          </a:pPr>
          <a:r>
            <a:rPr lang="tr-TR" sz="1800" b="0" kern="1200" dirty="0"/>
            <a:t>Devlet ve özel sektör fonlarından yararlanma.</a:t>
          </a:r>
        </a:p>
      </dsp:txBody>
      <dsp:txXfrm rot="-5400000">
        <a:off x="1285774" y="60813"/>
        <a:ext cx="4212827" cy="1077366"/>
      </dsp:txXfrm>
    </dsp:sp>
    <dsp:sp modelId="{B9E84176-8B04-D44F-B3A0-D758829E9D3A}">
      <dsp:nvSpPr>
        <dsp:cNvPr id="0" name=""/>
        <dsp:cNvSpPr/>
      </dsp:nvSpPr>
      <dsp:spPr>
        <a:xfrm rot="5400000">
          <a:off x="-275522" y="1923148"/>
          <a:ext cx="1836819" cy="1285773"/>
        </a:xfrm>
        <a:prstGeom prst="chevron">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tr-TR" sz="1300" b="1" kern="1200"/>
            <a:t>6. Öğretim Üyeleri ve Araştırma</a:t>
          </a:r>
          <a:endParaRPr lang="tr-TR" sz="1300" kern="1200"/>
        </a:p>
      </dsp:txBody>
      <dsp:txXfrm rot="-5400000">
        <a:off x="2" y="2290512"/>
        <a:ext cx="1285773" cy="551046"/>
      </dsp:txXfrm>
    </dsp:sp>
    <dsp:sp modelId="{BB5C400B-F889-E64B-97DB-0843687C0ED9}">
      <dsp:nvSpPr>
        <dsp:cNvPr id="0" name=""/>
        <dsp:cNvSpPr/>
      </dsp:nvSpPr>
      <dsp:spPr>
        <a:xfrm rot="5400000">
          <a:off x="2824362" y="109036"/>
          <a:ext cx="1193932" cy="4271110"/>
        </a:xfrm>
        <a:prstGeom prst="round2Same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b="0" kern="1200" dirty="0"/>
            <a:t>Kaliteli öğretim üyeleri ile eğitim kalitesinin artırılması.</a:t>
          </a:r>
        </a:p>
        <a:p>
          <a:pPr marL="171450" lvl="1" indent="-171450" algn="l" defTabSz="800100">
            <a:lnSpc>
              <a:spcPct val="90000"/>
            </a:lnSpc>
            <a:spcBef>
              <a:spcPct val="0"/>
            </a:spcBef>
            <a:spcAft>
              <a:spcPct val="15000"/>
            </a:spcAft>
            <a:buChar char="••"/>
          </a:pPr>
          <a:r>
            <a:rPr lang="tr-TR" sz="1800" b="0" kern="1200" dirty="0"/>
            <a:t>Daha fazla araştırma fonu ve iş birlikleri.</a:t>
          </a:r>
        </a:p>
      </dsp:txBody>
      <dsp:txXfrm rot="-5400000">
        <a:off x="1285774" y="1705908"/>
        <a:ext cx="4212827" cy="1077366"/>
      </dsp:txXfrm>
    </dsp:sp>
    <dsp:sp modelId="{880966DB-E7A6-1243-9A4D-70B3C65E5A71}">
      <dsp:nvSpPr>
        <dsp:cNvPr id="0" name=""/>
        <dsp:cNvSpPr/>
      </dsp:nvSpPr>
      <dsp:spPr>
        <a:xfrm rot="5400000">
          <a:off x="-275522" y="3568242"/>
          <a:ext cx="1836819" cy="1285773"/>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tr-TR" sz="1300" b="1" kern="1200"/>
            <a:t>7. Mezun İlişkileri ve Ağ Oluşturma</a:t>
          </a:r>
          <a:endParaRPr lang="tr-TR" sz="1300" kern="1200"/>
        </a:p>
      </dsp:txBody>
      <dsp:txXfrm rot="-5400000">
        <a:off x="2" y="3935606"/>
        <a:ext cx="1285773" cy="551046"/>
      </dsp:txXfrm>
    </dsp:sp>
    <dsp:sp modelId="{0AE6F2F0-69E2-354B-8577-356327967B91}">
      <dsp:nvSpPr>
        <dsp:cNvPr id="0" name=""/>
        <dsp:cNvSpPr/>
      </dsp:nvSpPr>
      <dsp:spPr>
        <a:xfrm rot="5400000">
          <a:off x="2824362" y="1754131"/>
          <a:ext cx="1193932" cy="4271110"/>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b="0" kern="1200" dirty="0"/>
            <a:t>Mezunların üniversite ile ilişkilerinin güçlenmesi.</a:t>
          </a:r>
        </a:p>
        <a:p>
          <a:pPr marL="171450" lvl="1" indent="-171450" algn="l" defTabSz="800100">
            <a:lnSpc>
              <a:spcPct val="90000"/>
            </a:lnSpc>
            <a:spcBef>
              <a:spcPct val="0"/>
            </a:spcBef>
            <a:spcAft>
              <a:spcPct val="15000"/>
            </a:spcAft>
            <a:buChar char="••"/>
          </a:pPr>
          <a:r>
            <a:rPr lang="tr-TR" sz="1800" b="0" kern="1200" dirty="0"/>
            <a:t>Staj ve iş fırsatları sunarak mezunların kariyer gelişimini destekleme.</a:t>
          </a:r>
        </a:p>
      </dsp:txBody>
      <dsp:txXfrm rot="-5400000">
        <a:off x="1285774" y="3351003"/>
        <a:ext cx="4212827" cy="10773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BA9B8-C4A6-E647-BA86-78B3B586634C}">
      <dsp:nvSpPr>
        <dsp:cNvPr id="0" name=""/>
        <dsp:cNvSpPr/>
      </dsp:nvSpPr>
      <dsp:spPr>
        <a:xfrm>
          <a:off x="0" y="287266"/>
          <a:ext cx="10124308" cy="33579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t>Üniversitemizde yapılan faaliyetler, yönetmelik ve bütün duyurular için </a:t>
          </a:r>
          <a:r>
            <a:rPr lang="tr-TR" sz="1400" kern="1200" dirty="0" err="1"/>
            <a:t>https</a:t>
          </a:r>
          <a:r>
            <a:rPr lang="tr-TR" sz="1400" kern="1200" dirty="0"/>
            <a:t>://</a:t>
          </a:r>
          <a:r>
            <a:rPr lang="tr-TR" sz="1400" kern="1200" dirty="0" err="1"/>
            <a:t>www.nevsehir.edu.tr</a:t>
          </a:r>
          <a:r>
            <a:rPr lang="tr-TR" sz="1400" kern="1200" dirty="0"/>
            <a:t>/ adresinden yapılmaktadır. </a:t>
          </a:r>
        </a:p>
      </dsp:txBody>
      <dsp:txXfrm>
        <a:off x="16392" y="303658"/>
        <a:ext cx="10091524" cy="303006"/>
      </dsp:txXfrm>
    </dsp:sp>
    <dsp:sp modelId="{0173E182-BDFE-534A-991D-534C9E1989D9}">
      <dsp:nvSpPr>
        <dsp:cNvPr id="0" name=""/>
        <dsp:cNvSpPr/>
      </dsp:nvSpPr>
      <dsp:spPr>
        <a:xfrm>
          <a:off x="0" y="663376"/>
          <a:ext cx="10124308" cy="335790"/>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t>Okulumuz web sitesinde akademik ve idari personelin iletişim adreslerine ve duyurularına ulaşabilirsiniz </a:t>
          </a:r>
          <a:r>
            <a:rPr lang="tr-TR" sz="1400" kern="1200" dirty="0" err="1"/>
            <a:t>https</a:t>
          </a:r>
          <a:r>
            <a:rPr lang="tr-TR" sz="1400" kern="1200" dirty="0"/>
            <a:t>://</a:t>
          </a:r>
          <a:r>
            <a:rPr lang="tr-TR" sz="1400" kern="1200" dirty="0" err="1"/>
            <a:t>shmyo.nevsehir.edu.tr</a:t>
          </a:r>
          <a:r>
            <a:rPr lang="tr-TR" sz="1400" kern="1200" dirty="0"/>
            <a:t>/tr </a:t>
          </a:r>
        </a:p>
      </dsp:txBody>
      <dsp:txXfrm>
        <a:off x="16392" y="679768"/>
        <a:ext cx="10091524" cy="303006"/>
      </dsp:txXfrm>
    </dsp:sp>
    <dsp:sp modelId="{9B36C949-D2B9-184D-BAA1-8243AEE7FC1B}">
      <dsp:nvSpPr>
        <dsp:cNvPr id="0" name=""/>
        <dsp:cNvSpPr/>
      </dsp:nvSpPr>
      <dsp:spPr>
        <a:xfrm>
          <a:off x="0" y="1039487"/>
          <a:ext cx="10124308" cy="33579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a:t>DUYURU VE PAYLAŞIMLARI TAKİP ETMEK ÖĞRENCİ SORUMLULUĞUNDADIR</a:t>
          </a:r>
        </a:p>
      </dsp:txBody>
      <dsp:txXfrm>
        <a:off x="16392" y="1055879"/>
        <a:ext cx="10091524" cy="3030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D55E9-121C-1A46-B1FD-09A1732EF422}">
      <dsp:nvSpPr>
        <dsp:cNvPr id="0" name=""/>
        <dsp:cNvSpPr/>
      </dsp:nvSpPr>
      <dsp:spPr>
        <a:xfrm rot="5400000">
          <a:off x="-175671" y="180729"/>
          <a:ext cx="1171142" cy="819799"/>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i="0" kern="1200" dirty="0"/>
            <a:t>Ders Seçimi Zamanı</a:t>
          </a:r>
          <a:endParaRPr lang="tr-TR" sz="1200" kern="1200" dirty="0"/>
        </a:p>
      </dsp:txBody>
      <dsp:txXfrm rot="-5400000">
        <a:off x="1" y="414958"/>
        <a:ext cx="819799" cy="351343"/>
      </dsp:txXfrm>
    </dsp:sp>
    <dsp:sp modelId="{3433E04B-26A4-474F-98F9-39818D529887}">
      <dsp:nvSpPr>
        <dsp:cNvPr id="0" name=""/>
        <dsp:cNvSpPr/>
      </dsp:nvSpPr>
      <dsp:spPr>
        <a:xfrm rot="5400000">
          <a:off x="3392079" y="-2567221"/>
          <a:ext cx="761242" cy="5905802"/>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b="0" i="0" kern="1200" dirty="0"/>
            <a:t>Ders kayıt haftasında </a:t>
          </a:r>
          <a:r>
            <a:rPr lang="tr-TR" sz="1600" b="0" i="0" kern="1200" dirty="0">
              <a:hlinkClick xmlns:r="http://schemas.openxmlformats.org/officeDocument/2006/relationships" r:id="rId1"/>
            </a:rPr>
            <a:t>https://ubys.nevsehir.edu.tr</a:t>
          </a:r>
          <a:r>
            <a:rPr lang="tr-TR" sz="1600" b="0" i="0" kern="1200" dirty="0"/>
            <a:t> adresi üzerinden yapılmalıdır.</a:t>
          </a:r>
          <a:endParaRPr lang="tr-TR" sz="1600" kern="1200" dirty="0"/>
        </a:p>
      </dsp:txBody>
      <dsp:txXfrm rot="-5400000">
        <a:off x="819800" y="42219"/>
        <a:ext cx="5868641" cy="686920"/>
      </dsp:txXfrm>
    </dsp:sp>
    <dsp:sp modelId="{BC1AA95C-BEB4-CD49-8E91-F1C83F8BED89}">
      <dsp:nvSpPr>
        <dsp:cNvPr id="0" name=""/>
        <dsp:cNvSpPr/>
      </dsp:nvSpPr>
      <dsp:spPr>
        <a:xfrm rot="5400000">
          <a:off x="-175671" y="1235721"/>
          <a:ext cx="1171142" cy="819799"/>
        </a:xfrm>
        <a:prstGeom prst="chevron">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i="0" kern="1200" dirty="0"/>
            <a:t>Öğrenim Süresi Aşımı</a:t>
          </a:r>
          <a:endParaRPr lang="tr-TR" sz="1200" kern="1200" dirty="0"/>
        </a:p>
      </dsp:txBody>
      <dsp:txXfrm rot="-5400000">
        <a:off x="1" y="1469950"/>
        <a:ext cx="819799" cy="351343"/>
      </dsp:txXfrm>
    </dsp:sp>
    <dsp:sp modelId="{4A3780B8-C1A6-0449-88B7-44BDC4A68975}">
      <dsp:nvSpPr>
        <dsp:cNvPr id="0" name=""/>
        <dsp:cNvSpPr/>
      </dsp:nvSpPr>
      <dsp:spPr>
        <a:xfrm rot="5400000">
          <a:off x="3392079" y="-1512229"/>
          <a:ext cx="761242" cy="5905802"/>
        </a:xfrm>
        <a:prstGeom prst="round2SameRect">
          <a:avLst/>
        </a:prstGeom>
        <a:solidFill>
          <a:schemeClr val="lt1">
            <a:alpha val="90000"/>
            <a:hueOff val="0"/>
            <a:satOff val="0"/>
            <a:lumOff val="0"/>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00075">
            <a:lnSpc>
              <a:spcPct val="90000"/>
            </a:lnSpc>
            <a:spcBef>
              <a:spcPct val="0"/>
            </a:spcBef>
            <a:spcAft>
              <a:spcPct val="15000"/>
            </a:spcAft>
            <a:buChar char="••"/>
          </a:pPr>
          <a:r>
            <a:rPr lang="tr-TR" sz="1350" b="0" i="0" kern="1200" dirty="0"/>
            <a:t>Normal öğretim öğrencileri ve iki diploma programında kayıtlı olanlar, katkı payı ücretini yatırmalıdır.</a:t>
          </a:r>
          <a:endParaRPr lang="tr-TR" sz="1350" kern="1200" dirty="0"/>
        </a:p>
        <a:p>
          <a:pPr marL="114300" lvl="1" indent="-114300" algn="l" defTabSz="600075">
            <a:lnSpc>
              <a:spcPct val="90000"/>
            </a:lnSpc>
            <a:spcBef>
              <a:spcPct val="0"/>
            </a:spcBef>
            <a:spcAft>
              <a:spcPct val="15000"/>
            </a:spcAft>
            <a:buChar char="••"/>
          </a:pPr>
          <a:r>
            <a:rPr lang="tr-TR" sz="1350" b="0" i="0" kern="1200" dirty="0"/>
            <a:t>İkinci öğretim öğrencileri, öğrenim ücretlerini yatırdıktan sonra ders kaydı yapabilirler.</a:t>
          </a:r>
          <a:endParaRPr lang="tr-TR" sz="1350" kern="1200" dirty="0"/>
        </a:p>
      </dsp:txBody>
      <dsp:txXfrm rot="-5400000">
        <a:off x="819800" y="1097211"/>
        <a:ext cx="5868641" cy="686920"/>
      </dsp:txXfrm>
    </dsp:sp>
    <dsp:sp modelId="{02BDF935-67BB-1646-8A45-1B83AB817ED8}">
      <dsp:nvSpPr>
        <dsp:cNvPr id="0" name=""/>
        <dsp:cNvSpPr/>
      </dsp:nvSpPr>
      <dsp:spPr>
        <a:xfrm rot="5400000">
          <a:off x="-175671" y="2290713"/>
          <a:ext cx="1171142" cy="819799"/>
        </a:xfrm>
        <a:prstGeom prst="chevron">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i="0" kern="1200" dirty="0"/>
            <a:t>Ders Seçimi İşlemi</a:t>
          </a:r>
          <a:endParaRPr lang="tr-TR" sz="1200" kern="1200" dirty="0"/>
        </a:p>
      </dsp:txBody>
      <dsp:txXfrm rot="-5400000">
        <a:off x="1" y="2524942"/>
        <a:ext cx="819799" cy="351343"/>
      </dsp:txXfrm>
    </dsp:sp>
    <dsp:sp modelId="{CEF31023-1B4D-2649-BA60-9B03E006B21F}">
      <dsp:nvSpPr>
        <dsp:cNvPr id="0" name=""/>
        <dsp:cNvSpPr/>
      </dsp:nvSpPr>
      <dsp:spPr>
        <a:xfrm rot="5400000">
          <a:off x="3392079" y="-457238"/>
          <a:ext cx="761242" cy="5905802"/>
        </a:xfrm>
        <a:prstGeom prst="round2Same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tr-TR" sz="1300" b="0" i="0" kern="1200" dirty="0"/>
            <a:t>Öğrenciler, </a:t>
          </a:r>
          <a:r>
            <a:rPr lang="tr-TR" sz="1300" b="1" i="0" kern="1200" dirty="0"/>
            <a:t>Öğrenci Bilgi Sistemi</a:t>
          </a:r>
          <a:r>
            <a:rPr lang="tr-TR" sz="1300" b="0" i="0" kern="1200" dirty="0"/>
            <a:t> üzerinden "Öğrenci Ders Seçimi Kayıt Yenileme" ekranına giriş yapmalıdır.</a:t>
          </a:r>
          <a:endParaRPr lang="tr-TR" sz="1300" kern="1200" dirty="0"/>
        </a:p>
        <a:p>
          <a:pPr marL="114300" lvl="1" indent="-114300" algn="l" defTabSz="577850">
            <a:lnSpc>
              <a:spcPct val="90000"/>
            </a:lnSpc>
            <a:spcBef>
              <a:spcPct val="0"/>
            </a:spcBef>
            <a:spcAft>
              <a:spcPct val="15000"/>
            </a:spcAft>
            <a:buChar char="••"/>
          </a:pPr>
          <a:r>
            <a:rPr lang="tr-TR" sz="1300" b="0" i="0" kern="1200" dirty="0"/>
            <a:t>Seçimlerin ardından sağ üst köşedeki </a:t>
          </a:r>
          <a:r>
            <a:rPr lang="tr-TR" sz="1300" b="1" i="0" kern="1200" dirty="0"/>
            <a:t>Kaydet</a:t>
          </a:r>
          <a:r>
            <a:rPr lang="tr-TR" sz="1300" b="0" i="0" kern="1200" dirty="0"/>
            <a:t> sekmesine tıklayarak danışman onayına göndermelidir.</a:t>
          </a:r>
          <a:endParaRPr lang="tr-TR" sz="1300" kern="1200" dirty="0"/>
        </a:p>
      </dsp:txBody>
      <dsp:txXfrm rot="-5400000">
        <a:off x="819800" y="2152202"/>
        <a:ext cx="5868641" cy="686920"/>
      </dsp:txXfrm>
    </dsp:sp>
    <dsp:sp modelId="{AE6AA06E-7241-6742-8AD7-EE27A52AC651}">
      <dsp:nvSpPr>
        <dsp:cNvPr id="0" name=""/>
        <dsp:cNvSpPr/>
      </dsp:nvSpPr>
      <dsp:spPr>
        <a:xfrm rot="5400000">
          <a:off x="-175671" y="3345704"/>
          <a:ext cx="1171142" cy="819799"/>
        </a:xfrm>
        <a:prstGeom prst="chevron">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i="0" kern="1200" dirty="0"/>
            <a:t>Danışman Onayı</a:t>
          </a:r>
          <a:endParaRPr lang="tr-TR" sz="1200" kern="1200" dirty="0"/>
        </a:p>
      </dsp:txBody>
      <dsp:txXfrm rot="-5400000">
        <a:off x="1" y="3579933"/>
        <a:ext cx="819799" cy="351343"/>
      </dsp:txXfrm>
    </dsp:sp>
    <dsp:sp modelId="{B2C6FD1C-937D-2743-9BF4-A96FE7A590B1}">
      <dsp:nvSpPr>
        <dsp:cNvPr id="0" name=""/>
        <dsp:cNvSpPr/>
      </dsp:nvSpPr>
      <dsp:spPr>
        <a:xfrm rot="5400000">
          <a:off x="3392079" y="597753"/>
          <a:ext cx="761242" cy="5905802"/>
        </a:xfrm>
        <a:prstGeom prst="round2SameRect">
          <a:avLst/>
        </a:prstGeom>
        <a:solidFill>
          <a:schemeClr val="lt1">
            <a:alpha val="90000"/>
            <a:hueOff val="0"/>
            <a:satOff val="0"/>
            <a:lumOff val="0"/>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b="0" i="0" kern="1200" dirty="0"/>
            <a:t>Danışman onayı alındıktan sonra ders kayıt işlemleri tamamlanır.</a:t>
          </a:r>
          <a:endParaRPr lang="tr-TR" sz="1600" kern="1200" dirty="0"/>
        </a:p>
      </dsp:txBody>
      <dsp:txXfrm rot="-5400000">
        <a:off x="819800" y="3207194"/>
        <a:ext cx="5868641" cy="686920"/>
      </dsp:txXfrm>
    </dsp:sp>
    <dsp:sp modelId="{C543D98A-A488-DA46-91D1-6ACB14F2D9EC}">
      <dsp:nvSpPr>
        <dsp:cNvPr id="0" name=""/>
        <dsp:cNvSpPr/>
      </dsp:nvSpPr>
      <dsp:spPr>
        <a:xfrm rot="5400000">
          <a:off x="-175671" y="4400696"/>
          <a:ext cx="1171142" cy="819799"/>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i="0" kern="1200" dirty="0"/>
            <a:t>Bilgi Kaynağı</a:t>
          </a:r>
          <a:endParaRPr lang="tr-TR" sz="1200" kern="1200" dirty="0"/>
        </a:p>
      </dsp:txBody>
      <dsp:txXfrm rot="-5400000">
        <a:off x="1" y="4634925"/>
        <a:ext cx="819799" cy="351343"/>
      </dsp:txXfrm>
    </dsp:sp>
    <dsp:sp modelId="{D2E536F9-0481-0E42-BD2B-0A6B10845110}">
      <dsp:nvSpPr>
        <dsp:cNvPr id="0" name=""/>
        <dsp:cNvSpPr/>
      </dsp:nvSpPr>
      <dsp:spPr>
        <a:xfrm rot="5400000">
          <a:off x="3392079" y="1652745"/>
          <a:ext cx="761242" cy="5905802"/>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b="0" i="0" kern="1200" dirty="0"/>
            <a:t>Ders seçimi hakkında detaylı bilgi için </a:t>
          </a:r>
          <a:r>
            <a:rPr lang="tr-TR" sz="1600" b="0" i="0" kern="1200" dirty="0">
              <a:hlinkClick xmlns:r="http://schemas.openxmlformats.org/officeDocument/2006/relationships" r:id="rId2"/>
            </a:rPr>
            <a:t>Tanıtım Kılavuzu </a:t>
          </a:r>
          <a:r>
            <a:rPr lang="tr-TR" sz="1600" b="0" i="0" kern="1200" dirty="0"/>
            <a:t>okunmalıdır.</a:t>
          </a:r>
          <a:endParaRPr lang="tr-TR" sz="1600" kern="1200" dirty="0"/>
        </a:p>
      </dsp:txBody>
      <dsp:txXfrm rot="-5400000">
        <a:off x="819800" y="4262186"/>
        <a:ext cx="5868641" cy="6869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1D494-100C-814D-8A89-6EA1D5D1FFB0}">
      <dsp:nvSpPr>
        <dsp:cNvPr id="0" name=""/>
        <dsp:cNvSpPr/>
      </dsp:nvSpPr>
      <dsp:spPr>
        <a:xfrm>
          <a:off x="0" y="0"/>
          <a:ext cx="7975997" cy="94683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Yatay geçiş, bir öğrencinin mevcut eğitim kurumundan başka bir eğitim kurumuna veya aynı kurum içinde farklı bir programa geçiş yapmasıdır.</a:t>
          </a:r>
          <a:endParaRPr lang="tr-TR" sz="1600" kern="1200" dirty="0"/>
        </a:p>
      </dsp:txBody>
      <dsp:txXfrm>
        <a:off x="27732" y="27732"/>
        <a:ext cx="6843506" cy="891372"/>
      </dsp:txXfrm>
    </dsp:sp>
    <dsp:sp modelId="{7C0E710B-22B5-EB40-A1C9-737BA1F96CB9}">
      <dsp:nvSpPr>
        <dsp:cNvPr id="0" name=""/>
        <dsp:cNvSpPr/>
      </dsp:nvSpPr>
      <dsp:spPr>
        <a:xfrm>
          <a:off x="595610" y="1078341"/>
          <a:ext cx="7975997" cy="946836"/>
        </a:xfrm>
        <a:prstGeom prst="roundRect">
          <a:avLst>
            <a:gd name="adj" fmla="val 10000"/>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t>Yatay geçiş işlemleri "Yükseköğretim Kurumlarında Ön Lisans ve Lisans Düzeyindeki Programlar Arasında Geçiş, Çift Anadal, Yan Dal ile Kurumlar Arası Kredi Transferi Yapılması Esaslarına İlişkin Yönetmelik" çerçevesinde gerçekleştirilmektedir.</a:t>
          </a:r>
        </a:p>
      </dsp:txBody>
      <dsp:txXfrm>
        <a:off x="623342" y="1106073"/>
        <a:ext cx="6709479" cy="891372"/>
      </dsp:txXfrm>
    </dsp:sp>
    <dsp:sp modelId="{234C5439-2EFE-EF42-9B46-D176FB87271A}">
      <dsp:nvSpPr>
        <dsp:cNvPr id="0" name=""/>
        <dsp:cNvSpPr/>
      </dsp:nvSpPr>
      <dsp:spPr>
        <a:xfrm>
          <a:off x="1191220" y="2156683"/>
          <a:ext cx="7975997" cy="946836"/>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t>Yükseköğretim kurumlarının hazırlık sınıfına, Ön Lisans diploma programlarının ilk yarıyılı ile son yarıyılına yatay geçiş yapılamaz.</a:t>
          </a:r>
        </a:p>
      </dsp:txBody>
      <dsp:txXfrm>
        <a:off x="1218952" y="2184415"/>
        <a:ext cx="6709479" cy="891372"/>
      </dsp:txXfrm>
    </dsp:sp>
    <dsp:sp modelId="{7E83675E-900C-0249-9DA6-5633EBCFE84E}">
      <dsp:nvSpPr>
        <dsp:cNvPr id="0" name=""/>
        <dsp:cNvSpPr/>
      </dsp:nvSpPr>
      <dsp:spPr>
        <a:xfrm>
          <a:off x="1786830" y="3235025"/>
          <a:ext cx="7975997" cy="946836"/>
        </a:xfrm>
        <a:prstGeom prst="roundRect">
          <a:avLst>
            <a:gd name="adj" fmla="val 10000"/>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t>Yatay geçiş yapan öğrencilerin daha önce aldıkları derslerin, yeni kurumda geçerliliği incelenir ve uygun dersler transfer edilebilir.</a:t>
          </a:r>
        </a:p>
      </dsp:txBody>
      <dsp:txXfrm>
        <a:off x="1814562" y="3262757"/>
        <a:ext cx="6709479" cy="891372"/>
      </dsp:txXfrm>
    </dsp:sp>
    <dsp:sp modelId="{0392451E-C60F-1A47-AEFF-FB4886222B38}">
      <dsp:nvSpPr>
        <dsp:cNvPr id="0" name=""/>
        <dsp:cNvSpPr/>
      </dsp:nvSpPr>
      <dsp:spPr>
        <a:xfrm>
          <a:off x="2382440" y="4313367"/>
          <a:ext cx="7975997" cy="946836"/>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t>Yatay geçiş için her programın belirli bir kontenjanı olabilir. Bu nedenle, başvuruların kabul edilmesi garanti değildir.</a:t>
          </a:r>
        </a:p>
      </dsp:txBody>
      <dsp:txXfrm>
        <a:off x="2410172" y="4341099"/>
        <a:ext cx="6709479" cy="891372"/>
      </dsp:txXfrm>
    </dsp:sp>
    <dsp:sp modelId="{9EB5C2BF-FF22-A24D-8EB9-082C6D28F9D2}">
      <dsp:nvSpPr>
        <dsp:cNvPr id="0" name=""/>
        <dsp:cNvSpPr/>
      </dsp:nvSpPr>
      <dsp:spPr>
        <a:xfrm>
          <a:off x="7360553" y="691716"/>
          <a:ext cx="615443" cy="615443"/>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tr-TR" sz="1600" kern="1200"/>
        </a:p>
      </dsp:txBody>
      <dsp:txXfrm>
        <a:off x="7499028" y="691716"/>
        <a:ext cx="338493" cy="463121"/>
      </dsp:txXfrm>
    </dsp:sp>
    <dsp:sp modelId="{E147BE7E-1F57-6E41-BBCF-A4A0D530F798}">
      <dsp:nvSpPr>
        <dsp:cNvPr id="0" name=""/>
        <dsp:cNvSpPr/>
      </dsp:nvSpPr>
      <dsp:spPr>
        <a:xfrm>
          <a:off x="7956163" y="1770058"/>
          <a:ext cx="615443" cy="615443"/>
        </a:xfrm>
        <a:prstGeom prst="downArrow">
          <a:avLst>
            <a:gd name="adj1" fmla="val 55000"/>
            <a:gd name="adj2" fmla="val 45000"/>
          </a:avLst>
        </a:prstGeom>
        <a:solidFill>
          <a:schemeClr val="accent3">
            <a:tint val="40000"/>
            <a:alpha val="90000"/>
            <a:hueOff val="676380"/>
            <a:satOff val="33333"/>
            <a:lumOff val="593"/>
            <a:alphaOff val="0"/>
          </a:schemeClr>
        </a:solidFill>
        <a:ln w="12700" cap="flat" cmpd="sng" algn="ctr">
          <a:solidFill>
            <a:schemeClr val="accent3">
              <a:tint val="40000"/>
              <a:alpha val="90000"/>
              <a:hueOff val="676380"/>
              <a:satOff val="33333"/>
              <a:lumOff val="5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tr-TR" sz="1600" kern="1200"/>
        </a:p>
      </dsp:txBody>
      <dsp:txXfrm>
        <a:off x="8094638" y="1770058"/>
        <a:ext cx="338493" cy="463121"/>
      </dsp:txXfrm>
    </dsp:sp>
    <dsp:sp modelId="{7BDC58EE-7FDA-8B4F-AC75-8387153C6819}">
      <dsp:nvSpPr>
        <dsp:cNvPr id="0" name=""/>
        <dsp:cNvSpPr/>
      </dsp:nvSpPr>
      <dsp:spPr>
        <a:xfrm>
          <a:off x="8551773" y="2832619"/>
          <a:ext cx="615443" cy="615443"/>
        </a:xfrm>
        <a:prstGeom prst="downArrow">
          <a:avLst>
            <a:gd name="adj1" fmla="val 55000"/>
            <a:gd name="adj2" fmla="val 45000"/>
          </a:avLst>
        </a:prstGeom>
        <a:solidFill>
          <a:schemeClr val="accent3">
            <a:tint val="40000"/>
            <a:alpha val="90000"/>
            <a:hueOff val="1352761"/>
            <a:satOff val="66667"/>
            <a:lumOff val="1186"/>
            <a:alphaOff val="0"/>
          </a:schemeClr>
        </a:solidFill>
        <a:ln w="12700" cap="flat" cmpd="sng" algn="ctr">
          <a:solidFill>
            <a:schemeClr val="accent3">
              <a:tint val="40000"/>
              <a:alpha val="90000"/>
              <a:hueOff val="1352761"/>
              <a:satOff val="66667"/>
              <a:lumOff val="11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tr-TR" sz="1600" kern="1200"/>
        </a:p>
      </dsp:txBody>
      <dsp:txXfrm>
        <a:off x="8690248" y="2832619"/>
        <a:ext cx="338493" cy="463121"/>
      </dsp:txXfrm>
    </dsp:sp>
    <dsp:sp modelId="{B9BB46DB-7D39-A14C-85C3-E9DB91F3F387}">
      <dsp:nvSpPr>
        <dsp:cNvPr id="0" name=""/>
        <dsp:cNvSpPr/>
      </dsp:nvSpPr>
      <dsp:spPr>
        <a:xfrm>
          <a:off x="9147383" y="3921482"/>
          <a:ext cx="615443" cy="615443"/>
        </a:xfrm>
        <a:prstGeom prst="downArrow">
          <a:avLst>
            <a:gd name="adj1" fmla="val 55000"/>
            <a:gd name="adj2" fmla="val 45000"/>
          </a:avLst>
        </a:prstGeom>
        <a:solidFill>
          <a:schemeClr val="accent3">
            <a:tint val="40000"/>
            <a:alpha val="90000"/>
            <a:hueOff val="2029141"/>
            <a:satOff val="100000"/>
            <a:lumOff val="1779"/>
            <a:alphaOff val="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tr-TR" sz="1600" kern="1200"/>
        </a:p>
      </dsp:txBody>
      <dsp:txXfrm>
        <a:off x="9285858" y="3921482"/>
        <a:ext cx="338493" cy="46312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17E29-520A-754D-B185-08714D386C25}">
      <dsp:nvSpPr>
        <dsp:cNvPr id="0" name=""/>
        <dsp:cNvSpPr/>
      </dsp:nvSpPr>
      <dsp:spPr>
        <a:xfrm rot="5400000">
          <a:off x="-215448" y="221821"/>
          <a:ext cx="1436324" cy="1005427"/>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a:t>Ders Muafiyeti</a:t>
          </a:r>
          <a:endParaRPr lang="tr-TR" sz="1400" kern="1200" dirty="0"/>
        </a:p>
      </dsp:txBody>
      <dsp:txXfrm rot="-5400000">
        <a:off x="1" y="509087"/>
        <a:ext cx="1005427" cy="430897"/>
      </dsp:txXfrm>
    </dsp:sp>
    <dsp:sp modelId="{F251CEAA-6C1B-7C44-A6C5-D4202F34C271}">
      <dsp:nvSpPr>
        <dsp:cNvPr id="0" name=""/>
        <dsp:cNvSpPr/>
      </dsp:nvSpPr>
      <dsp:spPr>
        <a:xfrm rot="5400000">
          <a:off x="2351911" y="-1340111"/>
          <a:ext cx="933610" cy="362657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tr-TR" sz="1300" kern="1200" dirty="0"/>
            <a:t>Ders muafiyeti, öğrencilerin daha önce Yüksek Öğretim Kurumlarından alıp başardığı Güz ve Bahar yarıyılındaki bütün derslerin, yeni kaydolduğu programda veya kurumda geçerli sayılmasıdır</a:t>
          </a:r>
        </a:p>
      </dsp:txBody>
      <dsp:txXfrm rot="-5400000">
        <a:off x="1005427" y="51948"/>
        <a:ext cx="3581004" cy="842460"/>
      </dsp:txXfrm>
    </dsp:sp>
    <dsp:sp modelId="{BA12B451-0375-9A41-83A0-2E0402BFFAA0}">
      <dsp:nvSpPr>
        <dsp:cNvPr id="0" name=""/>
        <dsp:cNvSpPr/>
      </dsp:nvSpPr>
      <dsp:spPr>
        <a:xfrm rot="5400000">
          <a:off x="-215448" y="1513643"/>
          <a:ext cx="1436324" cy="1005427"/>
        </a:xfrm>
        <a:prstGeom prst="chevron">
          <a:avLst/>
        </a:prstGeom>
        <a:solidFill>
          <a:schemeClr val="accent3">
            <a:hueOff val="903533"/>
            <a:satOff val="33333"/>
            <a:lumOff val="-4902"/>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dirty="0"/>
            <a:t>Başvuru Dönemi</a:t>
          </a:r>
          <a:endParaRPr lang="tr-TR" sz="1400" kern="1200" dirty="0"/>
        </a:p>
      </dsp:txBody>
      <dsp:txXfrm rot="-5400000">
        <a:off x="1" y="1800909"/>
        <a:ext cx="1005427" cy="430897"/>
      </dsp:txXfrm>
    </dsp:sp>
    <dsp:sp modelId="{A83789D3-B680-7C49-BCFC-5E2FC3388EB3}">
      <dsp:nvSpPr>
        <dsp:cNvPr id="0" name=""/>
        <dsp:cNvSpPr/>
      </dsp:nvSpPr>
      <dsp:spPr>
        <a:xfrm rot="5400000">
          <a:off x="2351911" y="-48290"/>
          <a:ext cx="933610" cy="3626579"/>
        </a:xfrm>
        <a:prstGeom prst="round2Same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tr-TR" sz="1300" b="0" i="0" kern="1200" dirty="0"/>
            <a:t>Başvurular web sayfası üzerinden duyurulur genellikle kayıt haftasını takip eden hafta yapılır. </a:t>
          </a:r>
          <a:endParaRPr lang="tr-TR" sz="1300" kern="1200" dirty="0"/>
        </a:p>
        <a:p>
          <a:pPr marL="114300" lvl="1" indent="-114300" algn="l" defTabSz="577850">
            <a:lnSpc>
              <a:spcPct val="90000"/>
            </a:lnSpc>
            <a:spcBef>
              <a:spcPct val="0"/>
            </a:spcBef>
            <a:spcAft>
              <a:spcPct val="15000"/>
            </a:spcAft>
            <a:buChar char="••"/>
          </a:pPr>
          <a:r>
            <a:rPr lang="tr-TR" sz="1300" kern="1200" dirty="0"/>
            <a:t>Muafiyet öğrencinin üniversiteye ilk kayıt olduğu dönem yapılabilir, ilerleyen dönemde yapılmaz.</a:t>
          </a:r>
        </a:p>
      </dsp:txBody>
      <dsp:txXfrm rot="-5400000">
        <a:off x="1005427" y="1343769"/>
        <a:ext cx="3581004" cy="842460"/>
      </dsp:txXfrm>
    </dsp:sp>
    <dsp:sp modelId="{19786C32-3B76-484F-B2B1-117067E0E1FE}">
      <dsp:nvSpPr>
        <dsp:cNvPr id="0" name=""/>
        <dsp:cNvSpPr/>
      </dsp:nvSpPr>
      <dsp:spPr>
        <a:xfrm rot="5400000">
          <a:off x="-215448" y="2805464"/>
          <a:ext cx="1436324" cy="1005427"/>
        </a:xfrm>
        <a:prstGeom prst="chevron">
          <a:avLst/>
        </a:prstGeom>
        <a:solidFill>
          <a:schemeClr val="accent3">
            <a:hueOff val="1807066"/>
            <a:satOff val="66667"/>
            <a:lumOff val="-9804"/>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dirty="0"/>
            <a:t>Başvuru Dilekçesi</a:t>
          </a:r>
          <a:endParaRPr lang="tr-TR" sz="1400" kern="1200" dirty="0"/>
        </a:p>
      </dsp:txBody>
      <dsp:txXfrm rot="-5400000">
        <a:off x="1" y="3092730"/>
        <a:ext cx="1005427" cy="430897"/>
      </dsp:txXfrm>
    </dsp:sp>
    <dsp:sp modelId="{16FF6AB3-E67F-6E4B-9C37-D8F8D37AF982}">
      <dsp:nvSpPr>
        <dsp:cNvPr id="0" name=""/>
        <dsp:cNvSpPr/>
      </dsp:nvSpPr>
      <dsp:spPr>
        <a:xfrm rot="5400000">
          <a:off x="2351911" y="1243531"/>
          <a:ext cx="933610" cy="3626579"/>
        </a:xfrm>
        <a:prstGeom prst="round2Same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tr-TR" sz="1300" kern="1200" dirty="0"/>
            <a:t>Öğrenciler, muafiyet talebinde bulunmak için belirli bir dilekçe ve ek belgelerle başvuruda bulunmalıdır. Dilekçe, elden teslim edilmelidir.</a:t>
          </a:r>
        </a:p>
      </dsp:txBody>
      <dsp:txXfrm rot="-5400000">
        <a:off x="1005427" y="2635591"/>
        <a:ext cx="3581004" cy="842460"/>
      </dsp:txXfrm>
    </dsp:sp>
    <dsp:sp modelId="{DBFA2E82-2256-5B43-B52F-16E7A9473186}">
      <dsp:nvSpPr>
        <dsp:cNvPr id="0" name=""/>
        <dsp:cNvSpPr/>
      </dsp:nvSpPr>
      <dsp:spPr>
        <a:xfrm rot="5400000">
          <a:off x="-215448" y="4097286"/>
          <a:ext cx="1436324" cy="1005427"/>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kern="1200" dirty="0"/>
            <a:t>Güncel Ders Kataloğu</a:t>
          </a:r>
        </a:p>
      </dsp:txBody>
      <dsp:txXfrm rot="-5400000">
        <a:off x="1" y="4384552"/>
        <a:ext cx="1005427" cy="430897"/>
      </dsp:txXfrm>
    </dsp:sp>
    <dsp:sp modelId="{2B8D84E1-4859-F645-AA91-0DF1BF701CB0}">
      <dsp:nvSpPr>
        <dsp:cNvPr id="0" name=""/>
        <dsp:cNvSpPr/>
      </dsp:nvSpPr>
      <dsp:spPr>
        <a:xfrm rot="5400000">
          <a:off x="2351911" y="2535353"/>
          <a:ext cx="933610" cy="3626579"/>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tr-TR" sz="1300" b="0" i="0" kern="1200" dirty="0"/>
            <a:t>Ders muafiyeti başvurunuzda gerekli olan ders içeriklerinin doğruluğunu ve geçerliliğini kanıtlamak için önemlidir.</a:t>
          </a:r>
          <a:endParaRPr lang="tr-TR" sz="1300" kern="1200" dirty="0"/>
        </a:p>
      </dsp:txBody>
      <dsp:txXfrm rot="-5400000">
        <a:off x="1005427" y="3927413"/>
        <a:ext cx="3581004" cy="8424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5F8268-5B22-F649-AD76-C9F22046EEE3}">
      <dsp:nvSpPr>
        <dsp:cNvPr id="0" name=""/>
        <dsp:cNvSpPr/>
      </dsp:nvSpPr>
      <dsp:spPr>
        <a:xfrm rot="5400000">
          <a:off x="-183263" y="226672"/>
          <a:ext cx="1221755" cy="855228"/>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a:t>Devamsızlık</a:t>
          </a:r>
          <a:endParaRPr lang="tr-TR" sz="1200" kern="1200"/>
        </a:p>
      </dsp:txBody>
      <dsp:txXfrm rot="-5400000">
        <a:off x="1" y="471022"/>
        <a:ext cx="855228" cy="366527"/>
      </dsp:txXfrm>
    </dsp:sp>
    <dsp:sp modelId="{9C847218-554E-EB4B-B3DB-EE5ACA2B1193}">
      <dsp:nvSpPr>
        <dsp:cNvPr id="0" name=""/>
        <dsp:cNvSpPr/>
      </dsp:nvSpPr>
      <dsp:spPr>
        <a:xfrm rot="5400000">
          <a:off x="3106642" y="-2208005"/>
          <a:ext cx="794141" cy="529696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a:t>Öğrencilerin teorik derslerin %70'ine ve uygulamalı derslerin %80'ine devam etmeleri zorunludur.</a:t>
          </a:r>
        </a:p>
      </dsp:txBody>
      <dsp:txXfrm rot="-5400000">
        <a:off x="855229" y="82175"/>
        <a:ext cx="5258202" cy="716607"/>
      </dsp:txXfrm>
    </dsp:sp>
    <dsp:sp modelId="{90A2A071-EAFA-9249-90DB-F7C866D923AB}">
      <dsp:nvSpPr>
        <dsp:cNvPr id="0" name=""/>
        <dsp:cNvSpPr/>
      </dsp:nvSpPr>
      <dsp:spPr>
        <a:xfrm rot="5400000">
          <a:off x="-343545" y="1573957"/>
          <a:ext cx="1542319" cy="855228"/>
        </a:xfrm>
        <a:prstGeom prst="chevron">
          <a:avLst/>
        </a:prstGeom>
        <a:solidFill>
          <a:schemeClr val="accent3">
            <a:hueOff val="903533"/>
            <a:satOff val="33333"/>
            <a:lumOff val="-4902"/>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dirty="0"/>
            <a:t>Sağlık Raporu</a:t>
          </a:r>
          <a:endParaRPr lang="tr-TR" sz="1200" kern="1200" dirty="0"/>
        </a:p>
      </dsp:txBody>
      <dsp:txXfrm rot="-5400000">
        <a:off x="1" y="1658025"/>
        <a:ext cx="855228" cy="687091"/>
      </dsp:txXfrm>
    </dsp:sp>
    <dsp:sp modelId="{B42DA9BB-B868-2B48-A326-8B0E4A5D8A27}">
      <dsp:nvSpPr>
        <dsp:cNvPr id="0" name=""/>
        <dsp:cNvSpPr/>
      </dsp:nvSpPr>
      <dsp:spPr>
        <a:xfrm rot="5400000">
          <a:off x="2858299" y="-860720"/>
          <a:ext cx="1290828" cy="5296969"/>
        </a:xfrm>
        <a:prstGeom prst="round2Same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a:t>Öğrenciler raporlu olduğunda derslere giremez ancak rapor alan öğrenci devamlı sayılmaz.</a:t>
          </a:r>
        </a:p>
        <a:p>
          <a:pPr marL="114300" lvl="1" indent="-114300" algn="l" defTabSz="622300">
            <a:lnSpc>
              <a:spcPct val="90000"/>
            </a:lnSpc>
            <a:spcBef>
              <a:spcPct val="0"/>
            </a:spcBef>
            <a:spcAft>
              <a:spcPct val="15000"/>
            </a:spcAft>
            <a:buChar char="••"/>
          </a:pPr>
          <a:r>
            <a:rPr lang="tr-TR" sz="1400" kern="1200" dirty="0"/>
            <a:t>Öğrenci vize sınavlarında sağlık raporu en az 3 gün olduğu zaman sağlık raporunu 5 iş günü içerisinde ibraz etmesi durumunda mazeret sınavına girebilir ancak final ve bütünleme için sağlık raporu da olsa öğrenciye tekrar sınav hakkı tanınmaz.</a:t>
          </a:r>
        </a:p>
      </dsp:txBody>
      <dsp:txXfrm rot="-5400000">
        <a:off x="855229" y="1205363"/>
        <a:ext cx="5233956" cy="1164802"/>
      </dsp:txXfrm>
    </dsp:sp>
    <dsp:sp modelId="{BBA14901-C930-C648-AA01-599ADC98C075}">
      <dsp:nvSpPr>
        <dsp:cNvPr id="0" name=""/>
        <dsp:cNvSpPr/>
      </dsp:nvSpPr>
      <dsp:spPr>
        <a:xfrm rot="5400000">
          <a:off x="-323496" y="3007863"/>
          <a:ext cx="1502221" cy="855228"/>
        </a:xfrm>
        <a:prstGeom prst="chevron">
          <a:avLst/>
        </a:prstGeom>
        <a:solidFill>
          <a:schemeClr val="accent3">
            <a:hueOff val="1807066"/>
            <a:satOff val="66667"/>
            <a:lumOff val="-9804"/>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dirty="0"/>
            <a:t>Sınav Hakkı</a:t>
          </a:r>
          <a:endParaRPr lang="tr-TR" sz="1200" kern="1200" dirty="0"/>
        </a:p>
      </dsp:txBody>
      <dsp:txXfrm rot="-5400000">
        <a:off x="1" y="3111980"/>
        <a:ext cx="855228" cy="646993"/>
      </dsp:txXfrm>
    </dsp:sp>
    <dsp:sp modelId="{B596B746-ADB0-DA44-ABD1-56BAA3846359}">
      <dsp:nvSpPr>
        <dsp:cNvPr id="0" name=""/>
        <dsp:cNvSpPr/>
      </dsp:nvSpPr>
      <dsp:spPr>
        <a:xfrm rot="5400000">
          <a:off x="2931959" y="573186"/>
          <a:ext cx="1143507" cy="5296969"/>
        </a:xfrm>
        <a:prstGeom prst="round2Same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b="1" kern="1200" dirty="0"/>
            <a:t>Vize Sınavı</a:t>
          </a:r>
          <a:r>
            <a:rPr lang="tr-TR" sz="1400" kern="1200" dirty="0"/>
            <a:t>: %40</a:t>
          </a:r>
        </a:p>
        <a:p>
          <a:pPr marL="114300" lvl="1" indent="-114300" algn="l" defTabSz="622300">
            <a:lnSpc>
              <a:spcPct val="90000"/>
            </a:lnSpc>
            <a:spcBef>
              <a:spcPct val="0"/>
            </a:spcBef>
            <a:spcAft>
              <a:spcPct val="15000"/>
            </a:spcAft>
            <a:buChar char="••"/>
          </a:pPr>
          <a:r>
            <a:rPr lang="tr-TR" sz="1400" b="1" kern="1200" dirty="0"/>
            <a:t>Final Sınavı</a:t>
          </a:r>
          <a:r>
            <a:rPr lang="tr-TR" sz="1400" kern="1200" dirty="0"/>
            <a:t>: %60</a:t>
          </a:r>
        </a:p>
        <a:p>
          <a:pPr marL="114300" lvl="1" indent="-114300" algn="l" defTabSz="622300">
            <a:lnSpc>
              <a:spcPct val="90000"/>
            </a:lnSpc>
            <a:spcBef>
              <a:spcPct val="0"/>
            </a:spcBef>
            <a:spcAft>
              <a:spcPct val="15000"/>
            </a:spcAft>
            <a:buChar char="••"/>
          </a:pPr>
          <a:r>
            <a:rPr lang="tr-TR" sz="1400" kern="1200" dirty="0"/>
            <a:t>Öğrenciler, final sınavından başarılı olmalıdır.</a:t>
          </a:r>
        </a:p>
        <a:p>
          <a:pPr marL="114300" lvl="1" indent="-114300" algn="l" defTabSz="622300">
            <a:lnSpc>
              <a:spcPct val="90000"/>
            </a:lnSpc>
            <a:spcBef>
              <a:spcPct val="0"/>
            </a:spcBef>
            <a:spcAft>
              <a:spcPct val="15000"/>
            </a:spcAft>
            <a:buChar char="••"/>
          </a:pPr>
          <a:r>
            <a:rPr lang="tr-TR" sz="1400" kern="1200" dirty="0"/>
            <a:t>Başarısız olanlar için </a:t>
          </a:r>
          <a:r>
            <a:rPr lang="tr-TR" sz="1400" b="1" kern="1200" dirty="0"/>
            <a:t>bütünleme sınavı</a:t>
          </a:r>
          <a:r>
            <a:rPr lang="tr-TR" sz="1400" kern="1200" dirty="0"/>
            <a:t> hakkı tanınır.</a:t>
          </a:r>
        </a:p>
        <a:p>
          <a:pPr marL="114300" lvl="1" indent="-114300" algn="l" defTabSz="622300">
            <a:lnSpc>
              <a:spcPct val="90000"/>
            </a:lnSpc>
            <a:spcBef>
              <a:spcPct val="0"/>
            </a:spcBef>
            <a:spcAft>
              <a:spcPct val="15000"/>
            </a:spcAft>
            <a:buChar char="••"/>
          </a:pPr>
          <a:r>
            <a:rPr lang="tr-TR" sz="1400" kern="1200" dirty="0"/>
            <a:t>Bütünleme sınavı, final notu olarak değerlendirilir.</a:t>
          </a:r>
        </a:p>
      </dsp:txBody>
      <dsp:txXfrm rot="-5400000">
        <a:off x="855229" y="2705738"/>
        <a:ext cx="5241148" cy="1031865"/>
      </dsp:txXfrm>
    </dsp:sp>
    <dsp:sp modelId="{1174E11D-333A-644E-A187-986B0A2386A0}">
      <dsp:nvSpPr>
        <dsp:cNvPr id="0" name=""/>
        <dsp:cNvSpPr/>
      </dsp:nvSpPr>
      <dsp:spPr>
        <a:xfrm rot="5400000">
          <a:off x="-183263" y="4247038"/>
          <a:ext cx="1221755" cy="855228"/>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kern="1200" dirty="0"/>
            <a:t>Sınav Kuralları</a:t>
          </a:r>
        </a:p>
      </dsp:txBody>
      <dsp:txXfrm rot="-5400000">
        <a:off x="1" y="4491388"/>
        <a:ext cx="855228" cy="366527"/>
      </dsp:txXfrm>
    </dsp:sp>
    <dsp:sp modelId="{6E282F26-9484-B140-9D4A-0F71679C0228}">
      <dsp:nvSpPr>
        <dsp:cNvPr id="0" name=""/>
        <dsp:cNvSpPr/>
      </dsp:nvSpPr>
      <dsp:spPr>
        <a:xfrm rot="5400000">
          <a:off x="3106642" y="1812360"/>
          <a:ext cx="794141" cy="5296969"/>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a:t>Sınavlarda uyulması gereken kurallara SHMYO web sayfasından öğrenci sekmesine yer alan sınav kurallarına tıklayarak ulaşabilirsiniz.</a:t>
          </a:r>
        </a:p>
        <a:p>
          <a:pPr marL="114300" lvl="1" indent="-114300" algn="l" defTabSz="622300">
            <a:lnSpc>
              <a:spcPct val="90000"/>
            </a:lnSpc>
            <a:spcBef>
              <a:spcPct val="0"/>
            </a:spcBef>
            <a:spcAft>
              <a:spcPct val="15000"/>
            </a:spcAft>
            <a:buChar char="••"/>
          </a:pPr>
          <a:r>
            <a:rPr lang="tr-TR" sz="1400" kern="1200" dirty="0"/>
            <a:t> </a:t>
          </a:r>
          <a:r>
            <a:rPr lang="tr-TR" sz="1400" kern="1200" dirty="0" err="1"/>
            <a:t>https</a:t>
          </a:r>
          <a:r>
            <a:rPr lang="tr-TR" sz="1400" kern="1200" dirty="0"/>
            <a:t>://</a:t>
          </a:r>
          <a:r>
            <a:rPr lang="tr-TR" sz="1400" kern="1200" dirty="0" err="1"/>
            <a:t>shmyo.nevsehir.edu.tr</a:t>
          </a:r>
          <a:r>
            <a:rPr lang="tr-TR" sz="1400" kern="1200" dirty="0"/>
            <a:t>/tr/</a:t>
          </a:r>
          <a:r>
            <a:rPr lang="tr-TR" sz="1400" kern="1200" dirty="0" err="1"/>
            <a:t>sinav-kurallari</a:t>
          </a:r>
          <a:endParaRPr lang="tr-TR" sz="1400" kern="1200" dirty="0"/>
        </a:p>
      </dsp:txBody>
      <dsp:txXfrm rot="-5400000">
        <a:off x="855229" y="4102541"/>
        <a:ext cx="5258202" cy="71660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8EAD27-5B70-684F-9588-E69AB17A0D0C}">
      <dsp:nvSpPr>
        <dsp:cNvPr id="0" name=""/>
        <dsp:cNvSpPr/>
      </dsp:nvSpPr>
      <dsp:spPr>
        <a:xfrm>
          <a:off x="0" y="0"/>
          <a:ext cx="11743916" cy="6364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t>YÖK Öğrenci Disiplin Yönetmeliği 11/03/2023 tarihli, 32129 sayılı Kanun ile yürürlükten kaldırılmıştır. Öğrenci disiplin işleri ile ilgili maddeler, 2547 sayılı Yükseköğretim Kanunun 54 maddesine, 02/02/2023 tarihli, 7437 sayılı Kanun ile Resmi Gazetede yayınlanarak ilave edilmiştir.  </a:t>
          </a:r>
        </a:p>
      </dsp:txBody>
      <dsp:txXfrm>
        <a:off x="31070" y="31070"/>
        <a:ext cx="11681776" cy="57434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6D8A9-7D9E-D24E-8CB1-60FFDE68E2A5}">
      <dsp:nvSpPr>
        <dsp:cNvPr id="0" name=""/>
        <dsp:cNvSpPr/>
      </dsp:nvSpPr>
      <dsp:spPr>
        <a:xfrm rot="5400000">
          <a:off x="2347625" y="-365707"/>
          <a:ext cx="1896297" cy="3101905"/>
        </a:xfrm>
        <a:prstGeom prst="round2SameRect">
          <a:avLst/>
        </a:prstGeom>
        <a:no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tr-TR" sz="1300" b="1" i="0" kern="1200" dirty="0"/>
            <a:t>Cezayı gerektiren eylemler:</a:t>
          </a:r>
          <a:endParaRPr lang="tr-TR" sz="1300" kern="1200" dirty="0"/>
        </a:p>
        <a:p>
          <a:pPr marL="228600" lvl="2" indent="-114300" algn="l" defTabSz="577850">
            <a:lnSpc>
              <a:spcPct val="90000"/>
            </a:lnSpc>
            <a:spcBef>
              <a:spcPct val="0"/>
            </a:spcBef>
            <a:spcAft>
              <a:spcPct val="15000"/>
            </a:spcAft>
            <a:buChar char="••"/>
          </a:pPr>
          <a:r>
            <a:rPr lang="tr-TR" sz="1300" b="0" i="0" kern="1200"/>
            <a:t>Bilgi yanıltma.</a:t>
          </a:r>
          <a:endParaRPr lang="tr-TR" sz="1300" kern="1200"/>
        </a:p>
        <a:p>
          <a:pPr marL="228600" lvl="2" indent="-114300" algn="l" defTabSz="577850">
            <a:lnSpc>
              <a:spcPct val="90000"/>
            </a:lnSpc>
            <a:spcBef>
              <a:spcPct val="0"/>
            </a:spcBef>
            <a:spcAft>
              <a:spcPct val="15000"/>
            </a:spcAft>
            <a:buChar char="••"/>
          </a:pPr>
          <a:r>
            <a:rPr lang="tr-TR" sz="1300" b="0" i="0" kern="1200" dirty="0"/>
            <a:t>Çalışmaların düzenini bozma.</a:t>
          </a:r>
          <a:endParaRPr lang="tr-TR" sz="1300" kern="1200" dirty="0"/>
        </a:p>
        <a:p>
          <a:pPr marL="228600" lvl="2" indent="-114300" algn="l" defTabSz="577850">
            <a:lnSpc>
              <a:spcPct val="90000"/>
            </a:lnSpc>
            <a:spcBef>
              <a:spcPct val="0"/>
            </a:spcBef>
            <a:spcAft>
              <a:spcPct val="15000"/>
            </a:spcAft>
            <a:buChar char="••"/>
          </a:pPr>
          <a:r>
            <a:rPr lang="tr-TR" sz="1300" b="0" i="0" kern="1200" dirty="0"/>
            <a:t>İzinsiz bildiri dağıtma.</a:t>
          </a:r>
          <a:endParaRPr lang="tr-TR" sz="1300" kern="1200" dirty="0"/>
        </a:p>
        <a:p>
          <a:pPr marL="228600" lvl="2" indent="-114300" algn="l" defTabSz="577850">
            <a:lnSpc>
              <a:spcPct val="90000"/>
            </a:lnSpc>
            <a:spcBef>
              <a:spcPct val="0"/>
            </a:spcBef>
            <a:spcAft>
              <a:spcPct val="15000"/>
            </a:spcAft>
            <a:buChar char="••"/>
          </a:pPr>
          <a:r>
            <a:rPr lang="tr-TR" sz="1300" b="0" i="0" kern="1200" dirty="0"/>
            <a:t>Duyuruları tahrip etme.</a:t>
          </a:r>
          <a:endParaRPr lang="tr-TR" sz="1300" kern="1200" dirty="0"/>
        </a:p>
        <a:p>
          <a:pPr marL="228600" lvl="2" indent="-114300" algn="l" defTabSz="577850">
            <a:lnSpc>
              <a:spcPct val="90000"/>
            </a:lnSpc>
            <a:spcBef>
              <a:spcPct val="0"/>
            </a:spcBef>
            <a:spcAft>
              <a:spcPct val="15000"/>
            </a:spcAft>
            <a:buChar char="••"/>
          </a:pPr>
          <a:r>
            <a:rPr lang="tr-TR" sz="1300" b="0" i="0" kern="1200"/>
            <a:t>Sınavlarda kopyaya teşebbüs.</a:t>
          </a:r>
          <a:endParaRPr lang="tr-TR" sz="1300" kern="1200"/>
        </a:p>
        <a:p>
          <a:pPr marL="228600" lvl="2" indent="-114300" algn="l" defTabSz="577850">
            <a:lnSpc>
              <a:spcPct val="90000"/>
            </a:lnSpc>
            <a:spcBef>
              <a:spcPct val="0"/>
            </a:spcBef>
            <a:spcAft>
              <a:spcPct val="15000"/>
            </a:spcAft>
            <a:buChar char="••"/>
          </a:pPr>
          <a:r>
            <a:rPr lang="tr-TR" sz="1300" b="0" i="0" kern="1200"/>
            <a:t>Kampüs içinde izinsiz tütün kullanma.</a:t>
          </a:r>
          <a:endParaRPr lang="tr-TR" sz="1300" kern="1200"/>
        </a:p>
      </dsp:txBody>
      <dsp:txXfrm rot="-5400000">
        <a:off x="1744821" y="329667"/>
        <a:ext cx="3009335" cy="1711157"/>
      </dsp:txXfrm>
    </dsp:sp>
    <dsp:sp modelId="{C13CC151-893D-C244-8EA4-E53FD25D0B1A}">
      <dsp:nvSpPr>
        <dsp:cNvPr id="0" name=""/>
        <dsp:cNvSpPr/>
      </dsp:nvSpPr>
      <dsp:spPr>
        <a:xfrm>
          <a:off x="0" y="59"/>
          <a:ext cx="1744821" cy="237037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tr-TR" sz="2000" b="1" i="0" kern="1200" dirty="0"/>
            <a:t>Kınama:</a:t>
          </a:r>
          <a:r>
            <a:rPr lang="tr-TR" sz="2000" b="0" i="0" kern="1200" dirty="0"/>
            <a:t> Öğrencinin kusurlu davranışları için yazılı bildirim.</a:t>
          </a:r>
          <a:endParaRPr lang="tr-TR" sz="2000" kern="1200" dirty="0"/>
        </a:p>
      </dsp:txBody>
      <dsp:txXfrm>
        <a:off x="85175" y="85234"/>
        <a:ext cx="1574471" cy="2200022"/>
      </dsp:txXfrm>
    </dsp:sp>
    <dsp:sp modelId="{29BA0A68-3C9B-C347-97A1-88A54C8B787F}">
      <dsp:nvSpPr>
        <dsp:cNvPr id="0" name=""/>
        <dsp:cNvSpPr/>
      </dsp:nvSpPr>
      <dsp:spPr>
        <a:xfrm rot="5400000">
          <a:off x="2347625" y="2123183"/>
          <a:ext cx="1896297" cy="3101905"/>
        </a:xfrm>
        <a:prstGeom prst="round2SameRect">
          <a:avLst/>
        </a:prstGeom>
        <a:no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tr-TR" sz="1300" b="1" i="0" kern="1200"/>
            <a:t>Cezayı gerektiren eylemler:</a:t>
          </a:r>
          <a:endParaRPr lang="tr-TR" sz="1300" kern="1200"/>
        </a:p>
        <a:p>
          <a:pPr marL="228600" lvl="2" indent="-114300" algn="l" defTabSz="577850">
            <a:lnSpc>
              <a:spcPct val="90000"/>
            </a:lnSpc>
            <a:spcBef>
              <a:spcPct val="0"/>
            </a:spcBef>
            <a:spcAft>
              <a:spcPct val="15000"/>
            </a:spcAft>
            <a:buChar char="••"/>
          </a:pPr>
          <a:r>
            <a:rPr lang="tr-TR" sz="1300" b="0" i="0" kern="1200"/>
            <a:t>Öğrenme hürriyetini engelleme.</a:t>
          </a:r>
          <a:endParaRPr lang="tr-TR" sz="1300" kern="1200"/>
        </a:p>
        <a:p>
          <a:pPr marL="228600" lvl="2" indent="-114300" algn="l" defTabSz="577850">
            <a:lnSpc>
              <a:spcPct val="90000"/>
            </a:lnSpc>
            <a:spcBef>
              <a:spcPct val="0"/>
            </a:spcBef>
            <a:spcAft>
              <a:spcPct val="15000"/>
            </a:spcAft>
            <a:buChar char="••"/>
          </a:pPr>
          <a:r>
            <a:rPr lang="tr-TR" sz="1300" b="0" i="0" kern="1200" dirty="0"/>
            <a:t>Disiplin soruşturmalarını engelleme.</a:t>
          </a:r>
          <a:endParaRPr lang="tr-TR" sz="1300" kern="1200" dirty="0"/>
        </a:p>
        <a:p>
          <a:pPr marL="228600" lvl="2" indent="-114300" algn="l" defTabSz="577850">
            <a:lnSpc>
              <a:spcPct val="90000"/>
            </a:lnSpc>
            <a:spcBef>
              <a:spcPct val="0"/>
            </a:spcBef>
            <a:spcAft>
              <a:spcPct val="15000"/>
            </a:spcAft>
            <a:buChar char="••"/>
          </a:pPr>
          <a:r>
            <a:rPr lang="tr-TR" sz="1300" b="0" i="0" kern="1200"/>
            <a:t>Kişilere hakaret etme.</a:t>
          </a:r>
          <a:endParaRPr lang="tr-TR" sz="1300" kern="1200"/>
        </a:p>
        <a:p>
          <a:pPr marL="228600" lvl="2" indent="-114300" algn="l" defTabSz="577850">
            <a:lnSpc>
              <a:spcPct val="90000"/>
            </a:lnSpc>
            <a:spcBef>
              <a:spcPct val="0"/>
            </a:spcBef>
            <a:spcAft>
              <a:spcPct val="15000"/>
            </a:spcAft>
            <a:buChar char="••"/>
          </a:pPr>
          <a:r>
            <a:rPr lang="tr-TR" sz="1300" b="0" i="0" kern="1200"/>
            <a:t>Alkollü içki içme.</a:t>
          </a:r>
          <a:endParaRPr lang="tr-TR" sz="1300" kern="1200"/>
        </a:p>
      </dsp:txBody>
      <dsp:txXfrm rot="-5400000">
        <a:off x="1744821" y="2818557"/>
        <a:ext cx="3009335" cy="1711157"/>
      </dsp:txXfrm>
    </dsp:sp>
    <dsp:sp modelId="{D4A4B9BB-960B-C443-92FB-4B0D8F79B4A8}">
      <dsp:nvSpPr>
        <dsp:cNvPr id="0" name=""/>
        <dsp:cNvSpPr/>
      </dsp:nvSpPr>
      <dsp:spPr>
        <a:xfrm>
          <a:off x="0" y="2488950"/>
          <a:ext cx="1744821" cy="2370372"/>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tr-TR" sz="2000" b="1" i="0" kern="1200"/>
            <a:t>Uzaklaştırma (1 hafta - 1 ay):</a:t>
          </a:r>
          <a:r>
            <a:rPr lang="tr-TR" sz="2000" b="0" i="0" kern="1200"/>
            <a:t> Yazılı bildirimle uzaklaştırma.</a:t>
          </a:r>
          <a:endParaRPr lang="tr-TR" sz="2000" kern="1200"/>
        </a:p>
      </dsp:txBody>
      <dsp:txXfrm>
        <a:off x="85175" y="2574125"/>
        <a:ext cx="1574471" cy="220002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EF1CA-5447-244C-9B1C-943B33C0106F}">
      <dsp:nvSpPr>
        <dsp:cNvPr id="0" name=""/>
        <dsp:cNvSpPr/>
      </dsp:nvSpPr>
      <dsp:spPr>
        <a:xfrm rot="5400000">
          <a:off x="3610663" y="-1208535"/>
          <a:ext cx="1252809" cy="3987829"/>
        </a:xfrm>
        <a:prstGeom prst="round2SameRect">
          <a:avLst/>
        </a:prstGeom>
        <a:no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tr-TR" sz="1300" b="1" i="0" kern="1200" dirty="0"/>
            <a:t>Cezayı gerektiren eylemler:</a:t>
          </a:r>
          <a:endParaRPr lang="tr-TR" sz="1300" kern="1200" dirty="0"/>
        </a:p>
        <a:p>
          <a:pPr marL="228600" lvl="2" indent="-114300" algn="l" defTabSz="577850">
            <a:lnSpc>
              <a:spcPct val="90000"/>
            </a:lnSpc>
            <a:spcBef>
              <a:spcPct val="0"/>
            </a:spcBef>
            <a:spcAft>
              <a:spcPct val="15000"/>
            </a:spcAft>
            <a:buChar char="••"/>
          </a:pPr>
          <a:r>
            <a:rPr lang="tr-TR" sz="1300" b="0" i="0" kern="1200" dirty="0"/>
            <a:t>İşgal eylemleri.</a:t>
          </a:r>
          <a:endParaRPr lang="tr-TR" sz="1300" kern="1200" dirty="0"/>
        </a:p>
        <a:p>
          <a:pPr marL="228600" lvl="2" indent="-114300" algn="l" defTabSz="577850">
            <a:lnSpc>
              <a:spcPct val="90000"/>
            </a:lnSpc>
            <a:spcBef>
              <a:spcPct val="0"/>
            </a:spcBef>
            <a:spcAft>
              <a:spcPct val="15000"/>
            </a:spcAft>
            <a:buChar char="••"/>
          </a:pPr>
          <a:r>
            <a:rPr lang="tr-TR" sz="1300" b="0" i="0" kern="1200" dirty="0"/>
            <a:t>Fiziksel saldırı.</a:t>
          </a:r>
          <a:endParaRPr lang="tr-TR" sz="1300" kern="1200" dirty="0"/>
        </a:p>
        <a:p>
          <a:pPr marL="228600" lvl="2" indent="-114300" algn="l" defTabSz="577850">
            <a:lnSpc>
              <a:spcPct val="90000"/>
            </a:lnSpc>
            <a:spcBef>
              <a:spcPct val="0"/>
            </a:spcBef>
            <a:spcAft>
              <a:spcPct val="15000"/>
            </a:spcAft>
            <a:buChar char="••"/>
          </a:pPr>
          <a:r>
            <a:rPr lang="tr-TR" sz="1300" b="0" i="0" kern="1200" dirty="0"/>
            <a:t>Hırsızlık.</a:t>
          </a:r>
          <a:endParaRPr lang="tr-TR" sz="1300" kern="1200" dirty="0"/>
        </a:p>
        <a:p>
          <a:pPr marL="228600" lvl="2" indent="-114300" algn="l" defTabSz="577850">
            <a:lnSpc>
              <a:spcPct val="90000"/>
            </a:lnSpc>
            <a:spcBef>
              <a:spcPct val="0"/>
            </a:spcBef>
            <a:spcAft>
              <a:spcPct val="15000"/>
            </a:spcAft>
            <a:buChar char="••"/>
          </a:pPr>
          <a:r>
            <a:rPr lang="tr-TR" sz="1300" b="0" i="0" kern="1200" dirty="0"/>
            <a:t>İntihal.</a:t>
          </a:r>
          <a:endParaRPr lang="tr-TR" sz="1300" kern="1200" dirty="0"/>
        </a:p>
      </dsp:txBody>
      <dsp:txXfrm rot="-5400000">
        <a:off x="2243154" y="220131"/>
        <a:ext cx="3926672" cy="1130495"/>
      </dsp:txXfrm>
    </dsp:sp>
    <dsp:sp modelId="{1BA98C5E-C56C-6C49-883E-C201CB30EB41}">
      <dsp:nvSpPr>
        <dsp:cNvPr id="0" name=""/>
        <dsp:cNvSpPr/>
      </dsp:nvSpPr>
      <dsp:spPr>
        <a:xfrm>
          <a:off x="0" y="2372"/>
          <a:ext cx="2243153" cy="156601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b="1" i="0" kern="1200" dirty="0"/>
            <a:t>Uzaklaştırma (1 yarıyıl):</a:t>
          </a:r>
          <a:r>
            <a:rPr lang="tr-TR" sz="2300" b="0" i="0" kern="1200" dirty="0"/>
            <a:t> Yazılı bildirimle uzaklaştırma.</a:t>
          </a:r>
          <a:endParaRPr lang="tr-TR" sz="2300" kern="1200" dirty="0"/>
        </a:p>
      </dsp:txBody>
      <dsp:txXfrm>
        <a:off x="76446" y="78818"/>
        <a:ext cx="2090261" cy="1413120"/>
      </dsp:txXfrm>
    </dsp:sp>
    <dsp:sp modelId="{E6F2E753-3CE8-B047-8FFB-5FF539723D0F}">
      <dsp:nvSpPr>
        <dsp:cNvPr id="0" name=""/>
        <dsp:cNvSpPr/>
      </dsp:nvSpPr>
      <dsp:spPr>
        <a:xfrm rot="5400000">
          <a:off x="3610663" y="435776"/>
          <a:ext cx="1252809" cy="3987829"/>
        </a:xfrm>
        <a:prstGeom prst="round2SameRect">
          <a:avLst/>
        </a:prstGeom>
        <a:noFill/>
        <a:ln w="12700" cap="flat" cmpd="sng" algn="ctr">
          <a:solidFill>
            <a:schemeClr val="accent3">
              <a:tint val="40000"/>
              <a:alpha val="90000"/>
              <a:hueOff val="1014570"/>
              <a:satOff val="50000"/>
              <a:lumOff val="8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tr-TR" sz="1300" b="1" i="0" kern="1200"/>
            <a:t>Cezayı gerektiren eylemler:</a:t>
          </a:r>
          <a:endParaRPr lang="tr-TR" sz="1300" kern="1200"/>
        </a:p>
        <a:p>
          <a:pPr marL="228600" lvl="2" indent="-114300" algn="l" defTabSz="577850">
            <a:lnSpc>
              <a:spcPct val="90000"/>
            </a:lnSpc>
            <a:spcBef>
              <a:spcPct val="0"/>
            </a:spcBef>
            <a:spcAft>
              <a:spcPct val="15000"/>
            </a:spcAft>
            <a:buChar char="••"/>
          </a:pPr>
          <a:r>
            <a:rPr lang="tr-TR" sz="1300" b="0" i="0" kern="1200" dirty="0"/>
            <a:t>Cebir ve şiddet kullanma.</a:t>
          </a:r>
          <a:endParaRPr lang="tr-TR" sz="1300" kern="1200" dirty="0"/>
        </a:p>
        <a:p>
          <a:pPr marL="228600" lvl="2" indent="-114300" algn="l" defTabSz="577850">
            <a:lnSpc>
              <a:spcPct val="90000"/>
            </a:lnSpc>
            <a:spcBef>
              <a:spcPct val="0"/>
            </a:spcBef>
            <a:spcAft>
              <a:spcPct val="15000"/>
            </a:spcAft>
            <a:buChar char="••"/>
          </a:pPr>
          <a:r>
            <a:rPr lang="tr-TR" sz="1300" b="0" i="0" kern="1200"/>
            <a:t>Uyuşturucu kullanma.</a:t>
          </a:r>
          <a:endParaRPr lang="tr-TR" sz="1300" kern="1200"/>
        </a:p>
        <a:p>
          <a:pPr marL="228600" lvl="2" indent="-114300" algn="l" defTabSz="577850">
            <a:lnSpc>
              <a:spcPct val="90000"/>
            </a:lnSpc>
            <a:spcBef>
              <a:spcPct val="0"/>
            </a:spcBef>
            <a:spcAft>
              <a:spcPct val="15000"/>
            </a:spcAft>
            <a:buChar char="••"/>
          </a:pPr>
          <a:r>
            <a:rPr lang="tr-TR" sz="1300" b="0" i="0" kern="1200"/>
            <a:t>Cinsel taciz.</a:t>
          </a:r>
          <a:endParaRPr lang="tr-TR" sz="1300" kern="1200"/>
        </a:p>
      </dsp:txBody>
      <dsp:txXfrm rot="-5400000">
        <a:off x="2243154" y="1864443"/>
        <a:ext cx="3926672" cy="1130495"/>
      </dsp:txXfrm>
    </dsp:sp>
    <dsp:sp modelId="{CF262712-7028-1041-8689-E514E96206F3}">
      <dsp:nvSpPr>
        <dsp:cNvPr id="0" name=""/>
        <dsp:cNvSpPr/>
      </dsp:nvSpPr>
      <dsp:spPr>
        <a:xfrm>
          <a:off x="0" y="1646685"/>
          <a:ext cx="2243153" cy="1566012"/>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b="1" i="0" kern="1200"/>
            <a:t>Uzaklaştırma (2 yarıyıl):</a:t>
          </a:r>
          <a:r>
            <a:rPr lang="tr-TR" sz="2300" b="0" i="0" kern="1200"/>
            <a:t> Yazılı bildirimle uzaklaştırma.</a:t>
          </a:r>
          <a:endParaRPr lang="tr-TR" sz="2300" kern="1200"/>
        </a:p>
      </dsp:txBody>
      <dsp:txXfrm>
        <a:off x="76446" y="1723131"/>
        <a:ext cx="2090261" cy="1413120"/>
      </dsp:txXfrm>
    </dsp:sp>
    <dsp:sp modelId="{05DB972C-5513-D747-8651-17C72510A510}">
      <dsp:nvSpPr>
        <dsp:cNvPr id="0" name=""/>
        <dsp:cNvSpPr/>
      </dsp:nvSpPr>
      <dsp:spPr>
        <a:xfrm rot="5400000">
          <a:off x="3610663" y="2080089"/>
          <a:ext cx="1252809" cy="3987829"/>
        </a:xfrm>
        <a:prstGeom prst="round2SameRect">
          <a:avLst/>
        </a:prstGeom>
        <a:no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tr-TR" sz="1300" b="1" i="0" kern="1200" dirty="0"/>
            <a:t>Cezayı gerektiren eylemler:</a:t>
          </a:r>
          <a:endParaRPr lang="tr-TR" sz="1300" kern="1200" dirty="0"/>
        </a:p>
        <a:p>
          <a:pPr marL="228600" lvl="2" indent="-114300" algn="l" defTabSz="577850">
            <a:lnSpc>
              <a:spcPct val="90000"/>
            </a:lnSpc>
            <a:spcBef>
              <a:spcPct val="0"/>
            </a:spcBef>
            <a:spcAft>
              <a:spcPct val="15000"/>
            </a:spcAft>
            <a:buChar char="••"/>
          </a:pPr>
          <a:r>
            <a:rPr lang="tr-TR" sz="1300" b="0" i="0" kern="1200"/>
            <a:t>Suç işlemek amacıyla örgüt kurma.</a:t>
          </a:r>
          <a:endParaRPr lang="tr-TR" sz="1300" kern="1200"/>
        </a:p>
        <a:p>
          <a:pPr marL="228600" lvl="2" indent="-114300" algn="l" defTabSz="577850">
            <a:lnSpc>
              <a:spcPct val="90000"/>
            </a:lnSpc>
            <a:spcBef>
              <a:spcPct val="0"/>
            </a:spcBef>
            <a:spcAft>
              <a:spcPct val="15000"/>
            </a:spcAft>
            <a:buChar char="••"/>
          </a:pPr>
          <a:r>
            <a:rPr lang="tr-TR" sz="1300" b="0" i="0" kern="1200" dirty="0"/>
            <a:t>Uyuşturucu ticareti.</a:t>
          </a:r>
          <a:endParaRPr lang="tr-TR" sz="1300" kern="1200" dirty="0"/>
        </a:p>
        <a:p>
          <a:pPr marL="228600" lvl="2" indent="-114300" algn="l" defTabSz="577850">
            <a:lnSpc>
              <a:spcPct val="90000"/>
            </a:lnSpc>
            <a:spcBef>
              <a:spcPct val="0"/>
            </a:spcBef>
            <a:spcAft>
              <a:spcPct val="15000"/>
            </a:spcAft>
            <a:buChar char="••"/>
          </a:pPr>
          <a:r>
            <a:rPr lang="tr-TR" sz="1300" b="0" i="0" kern="1200"/>
            <a:t>Cinsel dokunulmazlık ihlali.</a:t>
          </a:r>
          <a:endParaRPr lang="tr-TR" sz="1300" kern="1200"/>
        </a:p>
      </dsp:txBody>
      <dsp:txXfrm rot="-5400000">
        <a:off x="2243154" y="3508756"/>
        <a:ext cx="3926672" cy="1130495"/>
      </dsp:txXfrm>
    </dsp:sp>
    <dsp:sp modelId="{394DD0D5-AFE2-5640-99C8-292FEEFE06FB}">
      <dsp:nvSpPr>
        <dsp:cNvPr id="0" name=""/>
        <dsp:cNvSpPr/>
      </dsp:nvSpPr>
      <dsp:spPr>
        <a:xfrm>
          <a:off x="0" y="3290998"/>
          <a:ext cx="2243153" cy="1566012"/>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tr-TR" sz="2300" b="1" i="0" kern="1200"/>
            <a:t>Çıkarma:</a:t>
          </a:r>
          <a:r>
            <a:rPr lang="tr-TR" sz="2300" b="0" i="0" kern="1200"/>
            <a:t> Öğrencinin bir daha kabul edilmemesi.</a:t>
          </a:r>
          <a:endParaRPr lang="tr-TR" sz="2300" kern="1200"/>
        </a:p>
      </dsp:txBody>
      <dsp:txXfrm>
        <a:off x="76446" y="3367444"/>
        <a:ext cx="2090261" cy="141312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A7E30-FC2D-B24D-8393-1CE353612537}">
      <dsp:nvSpPr>
        <dsp:cNvPr id="0" name=""/>
        <dsp:cNvSpPr/>
      </dsp:nvSpPr>
      <dsp:spPr>
        <a:xfrm rot="5400000">
          <a:off x="-221285" y="224056"/>
          <a:ext cx="1475235" cy="1032664"/>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a:t>2. Disiplin Soruşturması</a:t>
          </a:r>
          <a:endParaRPr lang="tr-TR" sz="1400" kern="1200"/>
        </a:p>
      </dsp:txBody>
      <dsp:txXfrm rot="-5400000">
        <a:off x="1" y="519102"/>
        <a:ext cx="1032664" cy="442571"/>
      </dsp:txXfrm>
    </dsp:sp>
    <dsp:sp modelId="{7E481D50-39BB-6A46-8B44-09A2FFC6461C}">
      <dsp:nvSpPr>
        <dsp:cNvPr id="0" name=""/>
        <dsp:cNvSpPr/>
      </dsp:nvSpPr>
      <dsp:spPr>
        <a:xfrm rot="5400000">
          <a:off x="4732977" y="-3697541"/>
          <a:ext cx="958902" cy="835952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b="1" i="0" kern="1200" dirty="0"/>
            <a:t>Soruşturma Süresi:</a:t>
          </a:r>
          <a:r>
            <a:rPr lang="tr-TR" sz="1800" b="0" i="0" kern="1200" dirty="0"/>
            <a:t> Olay öğrenildiğinde derhal başlar, en geç 30 gün içinde sonuçlanır.</a:t>
          </a:r>
          <a:endParaRPr lang="tr-TR" sz="1800" kern="1200" dirty="0"/>
        </a:p>
        <a:p>
          <a:pPr marL="171450" lvl="1" indent="-171450" algn="l" defTabSz="800100">
            <a:lnSpc>
              <a:spcPct val="90000"/>
            </a:lnSpc>
            <a:spcBef>
              <a:spcPct val="0"/>
            </a:spcBef>
            <a:spcAft>
              <a:spcPct val="15000"/>
            </a:spcAft>
            <a:buChar char="••"/>
          </a:pPr>
          <a:r>
            <a:rPr lang="tr-TR" sz="1800" b="1" i="0" kern="1200" dirty="0"/>
            <a:t>Savunma Hakkı:</a:t>
          </a:r>
          <a:r>
            <a:rPr lang="tr-TR" sz="1800" b="0" i="0" kern="1200" dirty="0"/>
            <a:t> Öğrenciye suçlamalar en az 7 gün önce yazılı bildirilir.</a:t>
          </a:r>
          <a:endParaRPr lang="tr-TR" sz="1800" kern="1200" dirty="0"/>
        </a:p>
        <a:p>
          <a:pPr marL="171450" lvl="1" indent="-171450" algn="l" defTabSz="800100">
            <a:lnSpc>
              <a:spcPct val="90000"/>
            </a:lnSpc>
            <a:spcBef>
              <a:spcPct val="0"/>
            </a:spcBef>
            <a:spcAft>
              <a:spcPct val="15000"/>
            </a:spcAft>
            <a:buChar char="••"/>
          </a:pPr>
          <a:r>
            <a:rPr lang="tr-TR" sz="1800" b="1" i="0" kern="1200" dirty="0"/>
            <a:t>Gizlilik:</a:t>
          </a:r>
          <a:r>
            <a:rPr lang="tr-TR" sz="1800" b="0" i="0" kern="1200" dirty="0"/>
            <a:t> Soruşturmanın gizliliği esastır.</a:t>
          </a:r>
          <a:endParaRPr lang="tr-TR" sz="1800" kern="1200" dirty="0"/>
        </a:p>
      </dsp:txBody>
      <dsp:txXfrm rot="-5400000">
        <a:off x="1032664" y="49582"/>
        <a:ext cx="8312719" cy="865282"/>
      </dsp:txXfrm>
    </dsp:sp>
    <dsp:sp modelId="{71B5144F-475B-4743-9566-F6973D24965B}">
      <dsp:nvSpPr>
        <dsp:cNvPr id="0" name=""/>
        <dsp:cNvSpPr/>
      </dsp:nvSpPr>
      <dsp:spPr>
        <a:xfrm rot="5400000">
          <a:off x="-221285" y="1554909"/>
          <a:ext cx="1475235" cy="1032664"/>
        </a:xfrm>
        <a:prstGeom prst="chevron">
          <a:avLst/>
        </a:prstGeom>
        <a:solidFill>
          <a:schemeClr val="accent3">
            <a:hueOff val="903533"/>
            <a:satOff val="33333"/>
            <a:lumOff val="-4902"/>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a:t>3. Cezaların Uygulanması</a:t>
          </a:r>
          <a:endParaRPr lang="tr-TR" sz="1400" kern="1200"/>
        </a:p>
      </dsp:txBody>
      <dsp:txXfrm rot="-5400000">
        <a:off x="1" y="1849955"/>
        <a:ext cx="1032664" cy="442571"/>
      </dsp:txXfrm>
    </dsp:sp>
    <dsp:sp modelId="{2503EE3B-1BE7-AF45-8707-52763A72B2A0}">
      <dsp:nvSpPr>
        <dsp:cNvPr id="0" name=""/>
        <dsp:cNvSpPr/>
      </dsp:nvSpPr>
      <dsp:spPr>
        <a:xfrm rot="5400000">
          <a:off x="4732977" y="-2366689"/>
          <a:ext cx="958902" cy="8359529"/>
        </a:xfrm>
        <a:prstGeom prst="round2Same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b="0" i="0" kern="1200" dirty="0"/>
            <a:t>Cezalar verildikleri tarihten itibaren uygulanır.</a:t>
          </a:r>
          <a:endParaRPr lang="tr-TR" sz="1800" kern="1200" dirty="0"/>
        </a:p>
        <a:p>
          <a:pPr marL="171450" lvl="1" indent="-171450" algn="l" defTabSz="800100">
            <a:lnSpc>
              <a:spcPct val="90000"/>
            </a:lnSpc>
            <a:spcBef>
              <a:spcPct val="0"/>
            </a:spcBef>
            <a:spcAft>
              <a:spcPct val="15000"/>
            </a:spcAft>
            <a:buChar char="••"/>
          </a:pPr>
          <a:r>
            <a:rPr lang="tr-TR" sz="1800" b="0" i="0" kern="1200" dirty="0"/>
            <a:t>İtiraz hakkı: Cezalara karşı 15 gün içinde itiraz edilebilir.</a:t>
          </a:r>
          <a:endParaRPr lang="tr-TR" sz="1800" kern="1200" dirty="0"/>
        </a:p>
      </dsp:txBody>
      <dsp:txXfrm rot="-5400000">
        <a:off x="1032664" y="1380434"/>
        <a:ext cx="8312719" cy="865282"/>
      </dsp:txXfrm>
    </dsp:sp>
    <dsp:sp modelId="{EE98BC0E-8EE1-2740-8600-9A3D4A3AC40A}">
      <dsp:nvSpPr>
        <dsp:cNvPr id="0" name=""/>
        <dsp:cNvSpPr/>
      </dsp:nvSpPr>
      <dsp:spPr>
        <a:xfrm rot="5400000">
          <a:off x="-221285" y="2885762"/>
          <a:ext cx="1475235" cy="1032664"/>
        </a:xfrm>
        <a:prstGeom prst="chevron">
          <a:avLst/>
        </a:prstGeom>
        <a:solidFill>
          <a:schemeClr val="accent3">
            <a:hueOff val="1807066"/>
            <a:satOff val="66667"/>
            <a:lumOff val="-9804"/>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a:t>4. Disiplin Amirleri</a:t>
          </a:r>
          <a:endParaRPr lang="tr-TR" sz="1400" kern="1200"/>
        </a:p>
      </dsp:txBody>
      <dsp:txXfrm rot="-5400000">
        <a:off x="1" y="3180808"/>
        <a:ext cx="1032664" cy="442571"/>
      </dsp:txXfrm>
    </dsp:sp>
    <dsp:sp modelId="{EC0DABFA-C2BC-D94C-801A-19ADD9CC45F6}">
      <dsp:nvSpPr>
        <dsp:cNvPr id="0" name=""/>
        <dsp:cNvSpPr/>
      </dsp:nvSpPr>
      <dsp:spPr>
        <a:xfrm rot="5400000">
          <a:off x="4732977" y="-1035836"/>
          <a:ext cx="958902" cy="8359529"/>
        </a:xfrm>
        <a:prstGeom prst="round2Same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b="0" i="0" kern="1200" dirty="0"/>
            <a:t>Disiplin soruşturmalarını yürütme yetkisi, ilgili fakülte dekanlarına ve rektöre aittir.</a:t>
          </a:r>
          <a:endParaRPr lang="tr-TR" sz="1800" kern="1200" dirty="0"/>
        </a:p>
      </dsp:txBody>
      <dsp:txXfrm rot="-5400000">
        <a:off x="1032664" y="2711287"/>
        <a:ext cx="8312719" cy="865282"/>
      </dsp:txXfrm>
    </dsp:sp>
    <dsp:sp modelId="{B73E4E82-2CEB-4B46-A280-70AB3ADD739D}">
      <dsp:nvSpPr>
        <dsp:cNvPr id="0" name=""/>
        <dsp:cNvSpPr/>
      </dsp:nvSpPr>
      <dsp:spPr>
        <a:xfrm rot="5400000">
          <a:off x="-221285" y="4216614"/>
          <a:ext cx="1475235" cy="1032664"/>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i="0" kern="1200"/>
            <a:t>5. Özel Hükümler</a:t>
          </a:r>
          <a:endParaRPr lang="tr-TR" sz="1400" kern="1200"/>
        </a:p>
      </dsp:txBody>
      <dsp:txXfrm rot="-5400000">
        <a:off x="1" y="4511660"/>
        <a:ext cx="1032664" cy="442571"/>
      </dsp:txXfrm>
    </dsp:sp>
    <dsp:sp modelId="{CCEEEB1B-1514-CB48-A0EA-E86E4EBBEF8C}">
      <dsp:nvSpPr>
        <dsp:cNvPr id="0" name=""/>
        <dsp:cNvSpPr/>
      </dsp:nvSpPr>
      <dsp:spPr>
        <a:xfrm rot="5400000">
          <a:off x="4732977" y="295016"/>
          <a:ext cx="958902" cy="8359529"/>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b="0" i="0" kern="1200" dirty="0"/>
            <a:t>Tebligat işlemleri, 7201 sayılı Tebligat Kanunu'na göre yapılır.</a:t>
          </a:r>
          <a:endParaRPr lang="tr-TR" sz="1800" kern="1200" dirty="0"/>
        </a:p>
        <a:p>
          <a:pPr marL="171450" lvl="1" indent="-171450" algn="l" defTabSz="800100">
            <a:lnSpc>
              <a:spcPct val="90000"/>
            </a:lnSpc>
            <a:spcBef>
              <a:spcPct val="0"/>
            </a:spcBef>
            <a:spcAft>
              <a:spcPct val="15000"/>
            </a:spcAft>
            <a:buChar char="••"/>
          </a:pPr>
          <a:r>
            <a:rPr lang="tr-TR" sz="1800" b="0" i="0" kern="1200" dirty="0"/>
            <a:t>Öğrenci, adres değişikliklerini bildirmelidir.</a:t>
          </a:r>
          <a:endParaRPr lang="tr-TR" sz="1800" kern="1200" dirty="0"/>
        </a:p>
      </dsp:txBody>
      <dsp:txXfrm rot="-5400000">
        <a:off x="1032664" y="4042139"/>
        <a:ext cx="8312719" cy="86528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5C5CE3-B8FA-1844-ABAD-6A4BB447E0AE}">
      <dsp:nvSpPr>
        <dsp:cNvPr id="0" name=""/>
        <dsp:cNvSpPr/>
      </dsp:nvSpPr>
      <dsp:spPr>
        <a:xfrm>
          <a:off x="110399" y="-256236"/>
          <a:ext cx="1428211" cy="76870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tr-TR" sz="1400" b="1" i="0" kern="1200" dirty="0"/>
            <a:t>1. Hesaplama Sistemi</a:t>
          </a:r>
          <a:endParaRPr lang="tr-TR" sz="1400" kern="1200" dirty="0"/>
        </a:p>
      </dsp:txBody>
      <dsp:txXfrm>
        <a:off x="110399" y="-256236"/>
        <a:ext cx="1428211" cy="512473"/>
      </dsp:txXfrm>
    </dsp:sp>
    <dsp:sp modelId="{E176D817-1BFC-D84F-BC58-489D07B8540F}">
      <dsp:nvSpPr>
        <dsp:cNvPr id="0" name=""/>
        <dsp:cNvSpPr/>
      </dsp:nvSpPr>
      <dsp:spPr>
        <a:xfrm>
          <a:off x="15077" y="256236"/>
          <a:ext cx="2142739" cy="5080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tr-TR" sz="1400" b="0" i="0" kern="1200" dirty="0"/>
            <a:t>Ders başarı puanı ve ham başarı puanı hesaplanırken </a:t>
          </a:r>
          <a:r>
            <a:rPr lang="tr-TR" sz="1400" b="1" i="0" kern="1200" dirty="0"/>
            <a:t>mutlak sistem</a:t>
          </a:r>
          <a:r>
            <a:rPr lang="tr-TR" sz="1400" b="0" i="0" kern="1200" dirty="0"/>
            <a:t> uygulanacaktır.</a:t>
          </a:r>
          <a:endParaRPr lang="tr-TR" sz="1400" kern="1200" dirty="0"/>
        </a:p>
        <a:p>
          <a:pPr marL="114300" lvl="1" indent="-114300" algn="l" defTabSz="622300">
            <a:lnSpc>
              <a:spcPct val="90000"/>
            </a:lnSpc>
            <a:spcBef>
              <a:spcPct val="0"/>
            </a:spcBef>
            <a:spcAft>
              <a:spcPct val="15000"/>
            </a:spcAft>
            <a:buChar char="••"/>
          </a:pPr>
          <a:r>
            <a:rPr lang="tr-TR" sz="1400" b="0" i="0" kern="1200" dirty="0"/>
            <a:t>Bir dersten başarılı sayılmak için:</a:t>
          </a:r>
          <a:endParaRPr lang="tr-TR" sz="1400" kern="1200" dirty="0"/>
        </a:p>
        <a:p>
          <a:pPr marL="228600" lvl="2" indent="-114300" algn="l" defTabSz="622300">
            <a:lnSpc>
              <a:spcPct val="90000"/>
            </a:lnSpc>
            <a:spcBef>
              <a:spcPct val="0"/>
            </a:spcBef>
            <a:spcAft>
              <a:spcPct val="15000"/>
            </a:spcAft>
            <a:buChar char="••"/>
          </a:pPr>
          <a:r>
            <a:rPr lang="tr-TR" sz="1400" b="0" i="0" kern="1200"/>
            <a:t>Dönem sonu sınav notu: </a:t>
          </a:r>
          <a:r>
            <a:rPr lang="tr-TR" sz="1400" b="1" i="0" kern="1200"/>
            <a:t>en az 60 puan</a:t>
          </a:r>
          <a:endParaRPr lang="tr-TR" sz="1400" kern="1200"/>
        </a:p>
        <a:p>
          <a:pPr marL="228600" lvl="2" indent="-114300" algn="l" defTabSz="622300">
            <a:lnSpc>
              <a:spcPct val="90000"/>
            </a:lnSpc>
            <a:spcBef>
              <a:spcPct val="0"/>
            </a:spcBef>
            <a:spcAft>
              <a:spcPct val="15000"/>
            </a:spcAft>
            <a:buChar char="••"/>
          </a:pPr>
          <a:r>
            <a:rPr lang="tr-TR" sz="1400" b="0" i="0" kern="1200" dirty="0"/>
            <a:t>Başarı notu: </a:t>
          </a:r>
          <a:r>
            <a:rPr lang="tr-TR" sz="1400" b="1" i="0" kern="1200" dirty="0"/>
            <a:t>en az 65 puan</a:t>
          </a:r>
          <a:endParaRPr lang="tr-TR" sz="1400" kern="1200" dirty="0"/>
        </a:p>
        <a:p>
          <a:pPr marL="228600" lvl="2" indent="-114300" algn="l" defTabSz="622300">
            <a:lnSpc>
              <a:spcPct val="90000"/>
            </a:lnSpc>
            <a:spcBef>
              <a:spcPct val="0"/>
            </a:spcBef>
            <a:spcAft>
              <a:spcPct val="15000"/>
            </a:spcAft>
            <a:buChar char="••"/>
          </a:pPr>
          <a:r>
            <a:rPr lang="tr-TR" sz="1400" kern="1200" dirty="0"/>
            <a:t>Final sınavından 60'ın altında not alınması durumunda, vize notu yüksek olsa ve hesaplanan başarı puanı 65'i geçse bile öğrenci </a:t>
          </a:r>
          <a:r>
            <a:rPr lang="tr-TR" sz="1400" b="1" kern="1200" dirty="0"/>
            <a:t>başarılı sayılmaz</a:t>
          </a:r>
          <a:endParaRPr lang="tr-TR" sz="1400" kern="1200" dirty="0"/>
        </a:p>
      </dsp:txBody>
      <dsp:txXfrm>
        <a:off x="77836" y="318995"/>
        <a:ext cx="2017221" cy="4954482"/>
      </dsp:txXfrm>
    </dsp:sp>
    <dsp:sp modelId="{878F9945-7DB1-D84F-9D77-8EFD1DF30C65}">
      <dsp:nvSpPr>
        <dsp:cNvPr id="0" name=""/>
        <dsp:cNvSpPr/>
      </dsp:nvSpPr>
      <dsp:spPr>
        <a:xfrm>
          <a:off x="1821906" y="-159332"/>
          <a:ext cx="600587" cy="31866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1821906" y="-95599"/>
        <a:ext cx="504988" cy="191199"/>
      </dsp:txXfrm>
    </dsp:sp>
    <dsp:sp modelId="{D1AE2D3E-8E6E-4D42-AF9C-1D5E256355DC}">
      <dsp:nvSpPr>
        <dsp:cNvPr id="0" name=""/>
        <dsp:cNvSpPr/>
      </dsp:nvSpPr>
      <dsp:spPr>
        <a:xfrm>
          <a:off x="2671794" y="-256236"/>
          <a:ext cx="1676055" cy="768709"/>
        </a:xfrm>
        <a:prstGeom prst="roundRect">
          <a:avLst>
            <a:gd name="adj" fmla="val 10000"/>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tr-TR" sz="1400" b="1" i="0" kern="1200" dirty="0"/>
            <a:t>2.Puan Hesaplama Yöntemi</a:t>
          </a:r>
          <a:endParaRPr lang="tr-TR" sz="1400" kern="1200" dirty="0"/>
        </a:p>
      </dsp:txBody>
      <dsp:txXfrm>
        <a:off x="2671794" y="-256236"/>
        <a:ext cx="1676055" cy="512473"/>
      </dsp:txXfrm>
    </dsp:sp>
    <dsp:sp modelId="{137E0CB1-68F3-1F4D-88B8-6DF347E1804C}">
      <dsp:nvSpPr>
        <dsp:cNvPr id="0" name=""/>
        <dsp:cNvSpPr/>
      </dsp:nvSpPr>
      <dsp:spPr>
        <a:xfrm>
          <a:off x="2839563" y="256236"/>
          <a:ext cx="1864402" cy="5080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tr-TR" sz="1400" b="0" i="0" kern="1200" dirty="0"/>
            <a:t>Ara sınav ve yarıyıl sonu sınavı puanları, otomasyon sistemi tarafından aşağıdaki şekilde hesaplanır:</a:t>
          </a:r>
          <a:endParaRPr lang="tr-TR" sz="1400" kern="1200" dirty="0"/>
        </a:p>
        <a:p>
          <a:pPr marL="228600" lvl="2" indent="-114300" algn="l" defTabSz="622300">
            <a:lnSpc>
              <a:spcPct val="90000"/>
            </a:lnSpc>
            <a:spcBef>
              <a:spcPct val="0"/>
            </a:spcBef>
            <a:spcAft>
              <a:spcPct val="15000"/>
            </a:spcAft>
            <a:buChar char="••"/>
          </a:pPr>
          <a:r>
            <a:rPr lang="tr-TR" sz="1400" b="0" i="0" kern="1200" dirty="0"/>
            <a:t>Ham başarı puanı:</a:t>
          </a:r>
          <a:endParaRPr lang="tr-TR" sz="1400" kern="1200" dirty="0"/>
        </a:p>
        <a:p>
          <a:pPr marL="342900" lvl="3" indent="-114300" algn="l" defTabSz="622300">
            <a:lnSpc>
              <a:spcPct val="90000"/>
            </a:lnSpc>
            <a:spcBef>
              <a:spcPct val="0"/>
            </a:spcBef>
            <a:spcAft>
              <a:spcPct val="15000"/>
            </a:spcAft>
            <a:buChar char="••"/>
          </a:pPr>
          <a:r>
            <a:rPr lang="tr-TR" sz="1400" b="0" i="0" kern="1200" dirty="0"/>
            <a:t>Dönem sonu sınav puanının %60’ı</a:t>
          </a:r>
          <a:endParaRPr lang="tr-TR" sz="1400" kern="1200" dirty="0"/>
        </a:p>
        <a:p>
          <a:pPr marL="342900" lvl="3" indent="-114300" algn="l" defTabSz="622300">
            <a:lnSpc>
              <a:spcPct val="90000"/>
            </a:lnSpc>
            <a:spcBef>
              <a:spcPct val="0"/>
            </a:spcBef>
            <a:spcAft>
              <a:spcPct val="15000"/>
            </a:spcAft>
            <a:buChar char="••"/>
          </a:pPr>
          <a:r>
            <a:rPr lang="tr-TR" sz="1400" b="0" i="0" kern="1200"/>
            <a:t>Yarıyıl/yıl içi değerlendirmelerin puan ortalamasının %40’ı</a:t>
          </a:r>
          <a:endParaRPr lang="tr-TR" sz="1400" kern="1200"/>
        </a:p>
        <a:p>
          <a:pPr marL="228600" lvl="2" indent="-114300" algn="l" defTabSz="622300">
            <a:lnSpc>
              <a:spcPct val="90000"/>
            </a:lnSpc>
            <a:spcBef>
              <a:spcPct val="0"/>
            </a:spcBef>
            <a:spcAft>
              <a:spcPct val="15000"/>
            </a:spcAft>
            <a:buChar char="••"/>
          </a:pPr>
          <a:r>
            <a:rPr lang="tr-TR" sz="1400" b="0" i="0" kern="1200" dirty="0"/>
            <a:t>Kesirler aynen korunur, ancak ham başarı puanı hesaplanırken buçuklu sayılar </a:t>
          </a:r>
          <a:r>
            <a:rPr lang="tr-TR" sz="1400" b="1" i="0" kern="1200" dirty="0"/>
            <a:t>tam sayıya</a:t>
          </a:r>
          <a:r>
            <a:rPr lang="tr-TR" sz="1400" b="0" i="0" kern="1200" dirty="0"/>
            <a:t> tamamlanır.</a:t>
          </a:r>
          <a:endParaRPr lang="tr-TR" sz="1400" kern="1200" dirty="0"/>
        </a:p>
        <a:p>
          <a:pPr marL="114300" lvl="1" indent="-114300" algn="l" defTabSz="622300">
            <a:lnSpc>
              <a:spcPct val="90000"/>
            </a:lnSpc>
            <a:spcBef>
              <a:spcPct val="0"/>
            </a:spcBef>
            <a:spcAft>
              <a:spcPct val="15000"/>
            </a:spcAft>
            <a:buChar char="••"/>
          </a:pPr>
          <a:endParaRPr lang="tr-TR" sz="1400" kern="1200" dirty="0"/>
        </a:p>
      </dsp:txBody>
      <dsp:txXfrm>
        <a:off x="2894169" y="310842"/>
        <a:ext cx="1755190" cy="4970788"/>
      </dsp:txXfrm>
    </dsp:sp>
    <dsp:sp modelId="{0327212B-907E-F34B-B832-A778357E2DC4}">
      <dsp:nvSpPr>
        <dsp:cNvPr id="0" name=""/>
        <dsp:cNvSpPr/>
      </dsp:nvSpPr>
      <dsp:spPr>
        <a:xfrm>
          <a:off x="4565373" y="-159332"/>
          <a:ext cx="461149" cy="318665"/>
        </a:xfrm>
        <a:prstGeom prst="rightArrow">
          <a:avLst>
            <a:gd name="adj1" fmla="val 60000"/>
            <a:gd name="adj2" fmla="val 50000"/>
          </a:avLst>
        </a:prstGeom>
        <a:solidFill>
          <a:schemeClr val="accent3">
            <a:hueOff val="903533"/>
            <a:satOff val="33333"/>
            <a:lumOff val="-49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4565373" y="-95599"/>
        <a:ext cx="365550" cy="191199"/>
      </dsp:txXfrm>
    </dsp:sp>
    <dsp:sp modelId="{E1D3109A-EEC8-D04B-BA5E-EBEF2E1D87CD}">
      <dsp:nvSpPr>
        <dsp:cNvPr id="0" name=""/>
        <dsp:cNvSpPr/>
      </dsp:nvSpPr>
      <dsp:spPr>
        <a:xfrm>
          <a:off x="5217943" y="-256236"/>
          <a:ext cx="1281182" cy="768709"/>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tr-TR" sz="1400" b="1" i="0" kern="1200" dirty="0"/>
            <a:t>3.Notlandırma</a:t>
          </a:r>
          <a:endParaRPr lang="tr-TR" sz="1400" kern="1200" dirty="0"/>
        </a:p>
      </dsp:txBody>
      <dsp:txXfrm>
        <a:off x="5217943" y="-256236"/>
        <a:ext cx="1281182" cy="512473"/>
      </dsp:txXfrm>
    </dsp:sp>
    <dsp:sp modelId="{2A2B7EC8-4293-7B45-B807-0F525CC7BB85}">
      <dsp:nvSpPr>
        <dsp:cNvPr id="0" name=""/>
        <dsp:cNvSpPr/>
      </dsp:nvSpPr>
      <dsp:spPr>
        <a:xfrm>
          <a:off x="5237869" y="256236"/>
          <a:ext cx="1765213" cy="5080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tr-TR" sz="1400" b="1" i="0" kern="1200" dirty="0"/>
            <a:t>Başarılı Notlar</a:t>
          </a:r>
          <a:r>
            <a:rPr lang="tr-TR" sz="1400" b="0" i="0" kern="1200" dirty="0"/>
            <a:t>: AA, BA, BB, CB, CC (şartsız başarılı)</a:t>
          </a:r>
          <a:endParaRPr lang="tr-TR" sz="1400" kern="1200" dirty="0"/>
        </a:p>
        <a:p>
          <a:pPr marL="114300" lvl="1" indent="-114300" algn="l" defTabSz="622300">
            <a:lnSpc>
              <a:spcPct val="90000"/>
            </a:lnSpc>
            <a:spcBef>
              <a:spcPct val="0"/>
            </a:spcBef>
            <a:spcAft>
              <a:spcPct val="15000"/>
            </a:spcAft>
            <a:buChar char="••"/>
          </a:pPr>
          <a:r>
            <a:rPr lang="tr-TR" sz="1400" b="1" i="0" kern="1200" dirty="0"/>
            <a:t>Şartlı Başarılı Notlar</a:t>
          </a:r>
          <a:r>
            <a:rPr lang="tr-TR" sz="1400" b="0" i="0" kern="1200" dirty="0"/>
            <a:t>: DC, DD</a:t>
          </a:r>
          <a:endParaRPr lang="tr-TR" sz="1400" kern="1200" dirty="0"/>
        </a:p>
        <a:p>
          <a:pPr marL="228600" lvl="2" indent="-114300" algn="l" defTabSz="622300">
            <a:lnSpc>
              <a:spcPct val="90000"/>
            </a:lnSpc>
            <a:spcBef>
              <a:spcPct val="0"/>
            </a:spcBef>
            <a:spcAft>
              <a:spcPct val="15000"/>
            </a:spcAft>
            <a:buChar char="••"/>
          </a:pPr>
          <a:r>
            <a:rPr lang="tr-TR" sz="1400" b="0" i="0" kern="1200" dirty="0"/>
            <a:t>Dersi aldığı döneme ait not ortalaması </a:t>
          </a:r>
          <a:r>
            <a:rPr lang="tr-TR" sz="1400" b="1" i="0" kern="1200" dirty="0"/>
            <a:t>en az 2.00</a:t>
          </a:r>
          <a:r>
            <a:rPr lang="tr-TR" sz="1400" b="0" i="0" kern="1200" dirty="0"/>
            <a:t> olan öğrenciler, DC ve DD notu aldıkları derslerden de başarılı sayılır.</a:t>
          </a:r>
          <a:endParaRPr lang="tr-TR" sz="1400" kern="1200" dirty="0"/>
        </a:p>
      </dsp:txBody>
      <dsp:txXfrm>
        <a:off x="5289570" y="307937"/>
        <a:ext cx="1661811" cy="4976598"/>
      </dsp:txXfrm>
    </dsp:sp>
    <dsp:sp modelId="{3CFFF4C0-7308-7B41-BF3D-C93D770D6445}">
      <dsp:nvSpPr>
        <dsp:cNvPr id="0" name=""/>
        <dsp:cNvSpPr/>
      </dsp:nvSpPr>
      <dsp:spPr>
        <a:xfrm>
          <a:off x="6753609" y="-159332"/>
          <a:ext cx="539505" cy="318665"/>
        </a:xfrm>
        <a:prstGeom prst="rightArrow">
          <a:avLst>
            <a:gd name="adj1" fmla="val 60000"/>
            <a:gd name="adj2" fmla="val 50000"/>
          </a:avLst>
        </a:prstGeom>
        <a:solidFill>
          <a:schemeClr val="accent3">
            <a:hueOff val="1807066"/>
            <a:satOff val="66667"/>
            <a:lumOff val="-9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6753609" y="-95599"/>
        <a:ext cx="443906" cy="191199"/>
      </dsp:txXfrm>
    </dsp:sp>
    <dsp:sp modelId="{0CCD954A-13AC-4D44-A759-941F4EE32564}">
      <dsp:nvSpPr>
        <dsp:cNvPr id="0" name=""/>
        <dsp:cNvSpPr/>
      </dsp:nvSpPr>
      <dsp:spPr>
        <a:xfrm>
          <a:off x="7517060" y="-256236"/>
          <a:ext cx="1460138" cy="768709"/>
        </a:xfrm>
        <a:prstGeom prst="roundRect">
          <a:avLst>
            <a:gd name="adj" fmla="val 10000"/>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tr-TR" sz="1400" b="1" i="0" kern="1200" dirty="0"/>
            <a:t>4. Geçme Durumu</a:t>
          </a:r>
          <a:endParaRPr lang="tr-TR" sz="1400" kern="1200" dirty="0"/>
        </a:p>
      </dsp:txBody>
      <dsp:txXfrm>
        <a:off x="7517060" y="-256236"/>
        <a:ext cx="1460138" cy="512473"/>
      </dsp:txXfrm>
    </dsp:sp>
    <dsp:sp modelId="{B1F0B503-86B1-3D41-8BC3-4D36D9B75393}">
      <dsp:nvSpPr>
        <dsp:cNvPr id="0" name=""/>
        <dsp:cNvSpPr/>
      </dsp:nvSpPr>
      <dsp:spPr>
        <a:xfrm>
          <a:off x="7617862" y="256236"/>
          <a:ext cx="1782419" cy="5080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tr-TR" sz="1400" b="0" i="0" kern="1200" dirty="0"/>
            <a:t>DC ve DD notu ile dersin yanında "koşullu başarılı" ifadesi bulunması, dersten geçtiğiniz anlamına gelmez.</a:t>
          </a:r>
          <a:endParaRPr lang="tr-TR" sz="1400" kern="1200" dirty="0"/>
        </a:p>
        <a:p>
          <a:pPr marL="114300" lvl="1" indent="-114300" algn="l" defTabSz="622300">
            <a:lnSpc>
              <a:spcPct val="90000"/>
            </a:lnSpc>
            <a:spcBef>
              <a:spcPct val="0"/>
            </a:spcBef>
            <a:spcAft>
              <a:spcPct val="15000"/>
            </a:spcAft>
            <a:buChar char="••"/>
          </a:pPr>
          <a:r>
            <a:rPr lang="tr-TR" sz="1400" b="0" i="0" kern="1200" dirty="0"/>
            <a:t>Dersi aldığınız dönem ortalamasının (YNO) </a:t>
          </a:r>
          <a:r>
            <a:rPr lang="tr-TR" sz="1400" b="1" i="0" kern="1200" dirty="0"/>
            <a:t>en az 2.00</a:t>
          </a:r>
          <a:r>
            <a:rPr lang="tr-TR" sz="1400" b="0" i="0" kern="1200" dirty="0"/>
            <a:t> olması gerekmektedir.</a:t>
          </a:r>
          <a:endParaRPr lang="tr-TR" sz="1400" kern="1200" dirty="0"/>
        </a:p>
        <a:p>
          <a:pPr marL="114300" lvl="1" indent="-114300" algn="l" defTabSz="622300">
            <a:lnSpc>
              <a:spcPct val="90000"/>
            </a:lnSpc>
            <a:spcBef>
              <a:spcPct val="0"/>
            </a:spcBef>
            <a:spcAft>
              <a:spcPct val="15000"/>
            </a:spcAft>
            <a:buChar char="••"/>
          </a:pPr>
          <a:r>
            <a:rPr lang="tr-TR" sz="1400" b="0" i="0" kern="1200" dirty="0"/>
            <a:t>En güvenilir durum, transkripte dersinizin harf notunun yanında </a:t>
          </a:r>
          <a:r>
            <a:rPr lang="tr-TR" sz="1400" b="1" i="0" kern="1200" dirty="0"/>
            <a:t>OB</a:t>
          </a:r>
          <a:r>
            <a:rPr lang="tr-TR" sz="1400" b="0" i="0" kern="1200" dirty="0"/>
            <a:t> ibaresinin bulunmasıdır.</a:t>
          </a:r>
          <a:endParaRPr lang="tr-TR" sz="1400" kern="1200" dirty="0"/>
        </a:p>
        <a:p>
          <a:pPr marL="114300" lvl="1" indent="-114300" algn="l" defTabSz="622300">
            <a:lnSpc>
              <a:spcPct val="90000"/>
            </a:lnSpc>
            <a:spcBef>
              <a:spcPct val="0"/>
            </a:spcBef>
            <a:spcAft>
              <a:spcPct val="15000"/>
            </a:spcAft>
            <a:buChar char="••"/>
          </a:pPr>
          <a:r>
            <a:rPr lang="tr-TR" sz="1400" b="0" i="0" kern="1200" dirty="0"/>
            <a:t>Eğer dersiniz koyu gri renkte ise, bu durum </a:t>
          </a:r>
          <a:r>
            <a:rPr lang="tr-TR" sz="1400" b="1" i="0" kern="1200" dirty="0"/>
            <a:t>başarısız</a:t>
          </a:r>
          <a:r>
            <a:rPr lang="tr-TR" sz="1400" b="0" i="0" kern="1200" dirty="0"/>
            <a:t> olduğunuzu gösterir.</a:t>
          </a:r>
          <a:endParaRPr lang="tr-TR" sz="1400" kern="1200" dirty="0"/>
        </a:p>
      </dsp:txBody>
      <dsp:txXfrm>
        <a:off x="7670067" y="308441"/>
        <a:ext cx="1678009" cy="4975590"/>
      </dsp:txXfrm>
    </dsp:sp>
    <dsp:sp modelId="{0F0CE3B5-9559-C344-8CE7-17DE952046F5}">
      <dsp:nvSpPr>
        <dsp:cNvPr id="0" name=""/>
        <dsp:cNvSpPr/>
      </dsp:nvSpPr>
      <dsp:spPr>
        <a:xfrm>
          <a:off x="9226109" y="-159332"/>
          <a:ext cx="527691" cy="318665"/>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77800">
            <a:lnSpc>
              <a:spcPct val="90000"/>
            </a:lnSpc>
            <a:spcBef>
              <a:spcPct val="0"/>
            </a:spcBef>
            <a:spcAft>
              <a:spcPct val="35000"/>
            </a:spcAft>
          </a:pPr>
          <a:endParaRPr lang="tr-TR" sz="400" kern="1200"/>
        </a:p>
      </dsp:txBody>
      <dsp:txXfrm>
        <a:off x="9226109" y="-95599"/>
        <a:ext cx="432092" cy="191199"/>
      </dsp:txXfrm>
    </dsp:sp>
    <dsp:sp modelId="{C1365CE5-B41D-F943-9854-413DCC9716C9}">
      <dsp:nvSpPr>
        <dsp:cNvPr id="0" name=""/>
        <dsp:cNvSpPr/>
      </dsp:nvSpPr>
      <dsp:spPr>
        <a:xfrm>
          <a:off x="9972843" y="-256236"/>
          <a:ext cx="1281182" cy="768709"/>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tr-TR" sz="1400" b="1" kern="1200" dirty="0"/>
            <a:t>5.Başarı Notu</a:t>
          </a:r>
        </a:p>
      </dsp:txBody>
      <dsp:txXfrm>
        <a:off x="9972843" y="-256236"/>
        <a:ext cx="1281182" cy="512473"/>
      </dsp:txXfrm>
    </dsp:sp>
    <dsp:sp modelId="{0A8E7128-42BE-7F43-A69B-7DC88E5D7954}">
      <dsp:nvSpPr>
        <dsp:cNvPr id="0" name=""/>
        <dsp:cNvSpPr/>
      </dsp:nvSpPr>
      <dsp:spPr>
        <a:xfrm>
          <a:off x="9914259" y="256236"/>
          <a:ext cx="1922235" cy="5080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F6E68-215E-6C44-9497-939A5A6DC3ED}">
      <dsp:nvSpPr>
        <dsp:cNvPr id="0" name=""/>
        <dsp:cNvSpPr/>
      </dsp:nvSpPr>
      <dsp:spPr>
        <a:xfrm>
          <a:off x="4577" y="402473"/>
          <a:ext cx="3929314" cy="233791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152400" numCol="1" spcCol="1270" anchor="t" anchorCtr="0">
          <a:noAutofit/>
        </a:bodyPr>
        <a:lstStyle/>
        <a:p>
          <a:pPr lvl="0" algn="l" defTabSz="1778000">
            <a:lnSpc>
              <a:spcPct val="90000"/>
            </a:lnSpc>
            <a:spcBef>
              <a:spcPct val="0"/>
            </a:spcBef>
            <a:spcAft>
              <a:spcPct val="35000"/>
            </a:spcAft>
          </a:pPr>
          <a:r>
            <a:rPr lang="tr-TR" sz="4000" b="1" kern="1200" dirty="0"/>
            <a:t>Başarı Notunun Hesaplanması</a:t>
          </a:r>
          <a:endParaRPr lang="tr-TR" sz="4000" kern="1200" dirty="0"/>
        </a:p>
      </dsp:txBody>
      <dsp:txXfrm>
        <a:off x="4577" y="402473"/>
        <a:ext cx="3929314" cy="1558609"/>
      </dsp:txXfrm>
    </dsp:sp>
    <dsp:sp modelId="{87F466D5-B049-E74D-8226-6FC4CFCD0572}">
      <dsp:nvSpPr>
        <dsp:cNvPr id="0" name=""/>
        <dsp:cNvSpPr/>
      </dsp:nvSpPr>
      <dsp:spPr>
        <a:xfrm>
          <a:off x="809376" y="1961083"/>
          <a:ext cx="3929314" cy="2592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tr-TR" sz="1600" b="1" kern="1200" dirty="0"/>
            <a:t>Vize (Ara Sınav) → %40</a:t>
          </a:r>
          <a:endParaRPr lang="tr-TR" sz="1600" kern="1200" dirty="0"/>
        </a:p>
        <a:p>
          <a:pPr marL="171450" lvl="1" indent="-171450" algn="l" defTabSz="711200">
            <a:lnSpc>
              <a:spcPct val="90000"/>
            </a:lnSpc>
            <a:spcBef>
              <a:spcPct val="0"/>
            </a:spcBef>
            <a:spcAft>
              <a:spcPct val="15000"/>
            </a:spcAft>
            <a:buChar char="••"/>
          </a:pPr>
          <a:r>
            <a:rPr lang="tr-TR" sz="1600" b="1" kern="1200" dirty="0"/>
            <a:t>Final (Yarıyıl Sonu Sınavı) → %60</a:t>
          </a:r>
          <a:endParaRPr lang="tr-TR" sz="1600" kern="1200" dirty="0"/>
        </a:p>
        <a:p>
          <a:pPr marL="171450" lvl="1" indent="-171450" algn="l" defTabSz="711200">
            <a:lnSpc>
              <a:spcPct val="90000"/>
            </a:lnSpc>
            <a:spcBef>
              <a:spcPct val="0"/>
            </a:spcBef>
            <a:spcAft>
              <a:spcPct val="15000"/>
            </a:spcAft>
            <a:buChar char="••"/>
          </a:pPr>
          <a:r>
            <a:rPr lang="tr-TR" sz="1600" b="1" kern="1200" dirty="0"/>
            <a:t>Başarı Puanı = (Vize × 0,40) + (Final × 0,60)</a:t>
          </a:r>
          <a:r>
            <a:rPr lang="tr-TR" sz="1600" kern="1200" dirty="0"/>
            <a:t/>
          </a:r>
          <a:br>
            <a:rPr lang="tr-TR" sz="1600" kern="1200" dirty="0"/>
          </a:br>
          <a:endParaRPr lang="tr-TR" sz="1600" kern="1200" dirty="0"/>
        </a:p>
      </dsp:txBody>
      <dsp:txXfrm>
        <a:off x="885293" y="2037000"/>
        <a:ext cx="3777480" cy="2440166"/>
      </dsp:txXfrm>
    </dsp:sp>
    <dsp:sp modelId="{4D2912F6-B672-754A-BC0D-3E7E208A98E3}">
      <dsp:nvSpPr>
        <dsp:cNvPr id="0" name=""/>
        <dsp:cNvSpPr/>
      </dsp:nvSpPr>
      <dsp:spPr>
        <a:xfrm>
          <a:off x="4529561" y="692635"/>
          <a:ext cx="1262820" cy="97828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tr-TR" sz="3200" kern="1200"/>
        </a:p>
      </dsp:txBody>
      <dsp:txXfrm>
        <a:off x="4529561" y="888292"/>
        <a:ext cx="969335" cy="586971"/>
      </dsp:txXfrm>
    </dsp:sp>
    <dsp:sp modelId="{68D92517-BCD5-E446-94F8-C127FCA64470}">
      <dsp:nvSpPr>
        <dsp:cNvPr id="0" name=""/>
        <dsp:cNvSpPr/>
      </dsp:nvSpPr>
      <dsp:spPr>
        <a:xfrm>
          <a:off x="6316571" y="402473"/>
          <a:ext cx="3929314" cy="2337914"/>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152400" numCol="1" spcCol="1270" anchor="t" anchorCtr="0">
          <a:noAutofit/>
        </a:bodyPr>
        <a:lstStyle/>
        <a:p>
          <a:pPr lvl="0" algn="l" defTabSz="1778000">
            <a:lnSpc>
              <a:spcPct val="90000"/>
            </a:lnSpc>
            <a:spcBef>
              <a:spcPct val="0"/>
            </a:spcBef>
            <a:spcAft>
              <a:spcPct val="35000"/>
            </a:spcAft>
          </a:pPr>
          <a:r>
            <a:rPr lang="tr-TR" sz="4000" b="1" kern="1200" dirty="0"/>
            <a:t>Örnek Hesaplama</a:t>
          </a:r>
          <a:endParaRPr lang="tr-TR" sz="4000" kern="1200" dirty="0"/>
        </a:p>
      </dsp:txBody>
      <dsp:txXfrm>
        <a:off x="6316571" y="402473"/>
        <a:ext cx="3929314" cy="1558609"/>
      </dsp:txXfrm>
    </dsp:sp>
    <dsp:sp modelId="{B2BC7B6A-27AF-7E48-925A-76C668FD047B}">
      <dsp:nvSpPr>
        <dsp:cNvPr id="0" name=""/>
        <dsp:cNvSpPr/>
      </dsp:nvSpPr>
      <dsp:spPr>
        <a:xfrm>
          <a:off x="7121371" y="1961083"/>
          <a:ext cx="3929314" cy="2592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tr-TR" sz="1600" kern="1200"/>
            <a:t>Bir öğrencinin;</a:t>
          </a:r>
        </a:p>
        <a:p>
          <a:pPr marL="171450" lvl="1" indent="-171450" algn="l" defTabSz="711200">
            <a:lnSpc>
              <a:spcPct val="90000"/>
            </a:lnSpc>
            <a:spcBef>
              <a:spcPct val="0"/>
            </a:spcBef>
            <a:spcAft>
              <a:spcPct val="15000"/>
            </a:spcAft>
            <a:buChar char="••"/>
          </a:pPr>
          <a:r>
            <a:rPr lang="tr-TR" sz="1600" b="1" kern="1200" dirty="0"/>
            <a:t>Vize notu: 70</a:t>
          </a:r>
          <a:r>
            <a:rPr lang="tr-TR" sz="1600" kern="1200" dirty="0"/>
            <a:t/>
          </a:r>
          <a:br>
            <a:rPr lang="tr-TR" sz="1600" kern="1200" dirty="0"/>
          </a:br>
          <a:r>
            <a:rPr lang="tr-TR" sz="1600" b="1" kern="1200" dirty="0"/>
            <a:t>Final notu: 80</a:t>
          </a:r>
          <a:r>
            <a:rPr lang="tr-TR" sz="1600" kern="1200" dirty="0"/>
            <a:t> olsun.</a:t>
          </a:r>
        </a:p>
        <a:p>
          <a:pPr marL="171450" lvl="1" indent="-171450" algn="l" defTabSz="711200">
            <a:lnSpc>
              <a:spcPct val="90000"/>
            </a:lnSpc>
            <a:spcBef>
              <a:spcPct val="0"/>
            </a:spcBef>
            <a:spcAft>
              <a:spcPct val="15000"/>
            </a:spcAft>
            <a:buChar char="••"/>
          </a:pPr>
          <a:r>
            <a:rPr lang="tr-TR" sz="1600" b="1" kern="1200" dirty="0"/>
            <a:t>Vizenin katkısı:</a:t>
          </a:r>
          <a:r>
            <a:rPr lang="tr-TR" sz="1600" kern="1200" dirty="0"/>
            <a:t/>
          </a:r>
          <a:br>
            <a:rPr lang="tr-TR" sz="1600" kern="1200" dirty="0"/>
          </a:br>
          <a:r>
            <a:rPr lang="tr-TR" sz="1600" kern="1200" dirty="0"/>
            <a:t>70 × 0,40 = </a:t>
          </a:r>
          <a:r>
            <a:rPr lang="tr-TR" sz="1600" b="1" kern="1200" dirty="0"/>
            <a:t>28 puan</a:t>
          </a:r>
          <a:endParaRPr lang="tr-TR" sz="1600" kern="1200" dirty="0"/>
        </a:p>
        <a:p>
          <a:pPr marL="171450" lvl="1" indent="-171450" algn="l" defTabSz="711200">
            <a:lnSpc>
              <a:spcPct val="90000"/>
            </a:lnSpc>
            <a:spcBef>
              <a:spcPct val="0"/>
            </a:spcBef>
            <a:spcAft>
              <a:spcPct val="15000"/>
            </a:spcAft>
            <a:buChar char="••"/>
          </a:pPr>
          <a:r>
            <a:rPr lang="tr-TR" sz="1600" b="1" kern="1200" dirty="0"/>
            <a:t>Finalin katkısı:</a:t>
          </a:r>
          <a:r>
            <a:rPr lang="tr-TR" sz="1600" kern="1200" dirty="0"/>
            <a:t/>
          </a:r>
          <a:br>
            <a:rPr lang="tr-TR" sz="1600" kern="1200" dirty="0"/>
          </a:br>
          <a:r>
            <a:rPr lang="tr-TR" sz="1600" kern="1200" dirty="0"/>
            <a:t>80 × 0,60 = </a:t>
          </a:r>
          <a:r>
            <a:rPr lang="tr-TR" sz="1600" b="1" kern="1200" dirty="0"/>
            <a:t>48 puan</a:t>
          </a:r>
          <a:endParaRPr lang="tr-TR" sz="1600" kern="1200" dirty="0"/>
        </a:p>
        <a:p>
          <a:pPr marL="171450" lvl="1" indent="-171450" algn="l" defTabSz="711200">
            <a:lnSpc>
              <a:spcPct val="90000"/>
            </a:lnSpc>
            <a:spcBef>
              <a:spcPct val="0"/>
            </a:spcBef>
            <a:spcAft>
              <a:spcPct val="15000"/>
            </a:spcAft>
            <a:buChar char="••"/>
          </a:pPr>
          <a:r>
            <a:rPr lang="tr-TR" sz="1600" b="1" kern="1200" dirty="0"/>
            <a:t>28 + 48 = 76 Başarı Puanı Harf Notu CB </a:t>
          </a:r>
          <a:r>
            <a:rPr lang="tr-TR" sz="1600" kern="1200" dirty="0"/>
            <a:t/>
          </a:r>
          <a:br>
            <a:rPr lang="tr-TR" sz="1600" kern="1200" dirty="0"/>
          </a:br>
          <a:endParaRPr lang="tr-TR" sz="1600" kern="1200" dirty="0"/>
        </a:p>
      </dsp:txBody>
      <dsp:txXfrm>
        <a:off x="7197288" y="2037000"/>
        <a:ext cx="3777480" cy="244016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12440-22BC-F243-9152-054C1D2397C7}">
      <dsp:nvSpPr>
        <dsp:cNvPr id="0" name=""/>
        <dsp:cNvSpPr/>
      </dsp:nvSpPr>
      <dsp:spPr>
        <a:xfrm rot="5400000">
          <a:off x="-172486" y="176235"/>
          <a:ext cx="1149910" cy="804937"/>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dirty="0"/>
            <a:t>Transkript nedir?</a:t>
          </a:r>
          <a:endParaRPr lang="tr-TR" sz="1200" kern="1200" dirty="0"/>
        </a:p>
      </dsp:txBody>
      <dsp:txXfrm rot="-5400000">
        <a:off x="1" y="406218"/>
        <a:ext cx="804937" cy="344973"/>
      </dsp:txXfrm>
    </dsp:sp>
    <dsp:sp modelId="{DDAD2DCD-EA4D-0946-BBCE-8EB933F15894}">
      <dsp:nvSpPr>
        <dsp:cNvPr id="0" name=""/>
        <dsp:cNvSpPr/>
      </dsp:nvSpPr>
      <dsp:spPr>
        <a:xfrm rot="5400000">
          <a:off x="3156016" y="-2347330"/>
          <a:ext cx="747834" cy="5449993"/>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a:t>Transkript; öğrencinin aldığı dersleri, derslerin kredi ve AKTS bilgilerini, harf notlarını ve akademik ortalamalarını gösteren not dökümüdür.</a:t>
          </a:r>
        </a:p>
      </dsp:txBody>
      <dsp:txXfrm rot="-5400000">
        <a:off x="804937" y="40255"/>
        <a:ext cx="5413487" cy="674822"/>
      </dsp:txXfrm>
    </dsp:sp>
    <dsp:sp modelId="{4FD83C9D-6CED-354C-9EDB-8C28278DEAC3}">
      <dsp:nvSpPr>
        <dsp:cNvPr id="0" name=""/>
        <dsp:cNvSpPr/>
      </dsp:nvSpPr>
      <dsp:spPr>
        <a:xfrm rot="5400000">
          <a:off x="-172486" y="1209733"/>
          <a:ext cx="1149910" cy="804937"/>
        </a:xfrm>
        <a:prstGeom prst="chevron">
          <a:avLst/>
        </a:prstGeom>
        <a:solidFill>
          <a:schemeClr val="accent3">
            <a:hueOff val="677650"/>
            <a:satOff val="25000"/>
            <a:lumOff val="-3676"/>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dirty="0"/>
            <a:t>Harf Başarı Notu (HBN)</a:t>
          </a:r>
          <a:endParaRPr lang="tr-TR" sz="1200" kern="1200" dirty="0"/>
        </a:p>
      </dsp:txBody>
      <dsp:txXfrm rot="-5400000">
        <a:off x="1" y="1439716"/>
        <a:ext cx="804937" cy="344973"/>
      </dsp:txXfrm>
    </dsp:sp>
    <dsp:sp modelId="{17BD307D-6C4A-EA4E-8F92-9DB3E7E27518}">
      <dsp:nvSpPr>
        <dsp:cNvPr id="0" name=""/>
        <dsp:cNvSpPr/>
      </dsp:nvSpPr>
      <dsp:spPr>
        <a:xfrm rot="5400000">
          <a:off x="3156213" y="-1314029"/>
          <a:ext cx="747441" cy="5449993"/>
        </a:xfrm>
        <a:prstGeom prst="round2SameRect">
          <a:avLst/>
        </a:prstGeom>
        <a:solidFill>
          <a:schemeClr val="lt1">
            <a:alpha val="90000"/>
            <a:hueOff val="0"/>
            <a:satOff val="0"/>
            <a:lumOff val="0"/>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a:t>Her dersin karşısında öğrencinin o dersten aldığı </a:t>
          </a:r>
          <a:r>
            <a:rPr lang="tr-TR" sz="1400" b="1" kern="1200" dirty="0"/>
            <a:t>AA, BA, BB, CB, CC, DC, DD, FD veya FF</a:t>
          </a:r>
          <a:r>
            <a:rPr lang="tr-TR" sz="1400" kern="1200" dirty="0"/>
            <a:t> harf notu yer alır.</a:t>
          </a:r>
        </a:p>
      </dsp:txBody>
      <dsp:txXfrm rot="-5400000">
        <a:off x="804938" y="1073733"/>
        <a:ext cx="5413506" cy="674467"/>
      </dsp:txXfrm>
    </dsp:sp>
    <dsp:sp modelId="{7A52AA7B-6058-934A-881B-AC3C8BC7C656}">
      <dsp:nvSpPr>
        <dsp:cNvPr id="0" name=""/>
        <dsp:cNvSpPr/>
      </dsp:nvSpPr>
      <dsp:spPr>
        <a:xfrm rot="5400000">
          <a:off x="-172486" y="2243231"/>
          <a:ext cx="1149910" cy="804937"/>
        </a:xfrm>
        <a:prstGeom prst="chevron">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dirty="0"/>
            <a:t>Gri renkli satır neyi gösterir?</a:t>
          </a:r>
          <a:endParaRPr lang="tr-TR" sz="1200" kern="1200" dirty="0"/>
        </a:p>
      </dsp:txBody>
      <dsp:txXfrm rot="-5400000">
        <a:off x="1" y="2473214"/>
        <a:ext cx="804937" cy="344973"/>
      </dsp:txXfrm>
    </dsp:sp>
    <dsp:sp modelId="{AAA0BF50-24B7-764A-A508-BAFAF4EEF2FD}">
      <dsp:nvSpPr>
        <dsp:cNvPr id="0" name=""/>
        <dsp:cNvSpPr/>
      </dsp:nvSpPr>
      <dsp:spPr>
        <a:xfrm rot="5400000">
          <a:off x="3156213" y="-280531"/>
          <a:ext cx="747441" cy="5449993"/>
        </a:xfrm>
        <a:prstGeom prst="round2Same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b="0" kern="1200" dirty="0"/>
            <a:t>Gri renkle gösterilen dersten öğrenci başarısız olmuştur.</a:t>
          </a:r>
        </a:p>
      </dsp:txBody>
      <dsp:txXfrm rot="-5400000">
        <a:off x="804938" y="2107231"/>
        <a:ext cx="5413506" cy="674467"/>
      </dsp:txXfrm>
    </dsp:sp>
    <dsp:sp modelId="{82D5E2E8-C7B4-4D41-9D4B-A86C2C5ED2CA}">
      <dsp:nvSpPr>
        <dsp:cNvPr id="0" name=""/>
        <dsp:cNvSpPr/>
      </dsp:nvSpPr>
      <dsp:spPr>
        <a:xfrm rot="5400000">
          <a:off x="-172486" y="3276729"/>
          <a:ext cx="1149910" cy="804937"/>
        </a:xfrm>
        <a:prstGeom prst="chevron">
          <a:avLst/>
        </a:prstGeom>
        <a:solidFill>
          <a:schemeClr val="accent3">
            <a:hueOff val="2032949"/>
            <a:satOff val="75000"/>
            <a:lumOff val="-11029"/>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dirty="0"/>
            <a:t>YNO – Yarıyıl Not Ortalaması</a:t>
          </a:r>
          <a:endParaRPr lang="tr-TR" sz="1200" kern="1200" dirty="0"/>
        </a:p>
      </dsp:txBody>
      <dsp:txXfrm rot="-5400000">
        <a:off x="1" y="3506712"/>
        <a:ext cx="804937" cy="344973"/>
      </dsp:txXfrm>
    </dsp:sp>
    <dsp:sp modelId="{1409B23A-531F-3246-9AA2-127671F83995}">
      <dsp:nvSpPr>
        <dsp:cNvPr id="0" name=""/>
        <dsp:cNvSpPr/>
      </dsp:nvSpPr>
      <dsp:spPr>
        <a:xfrm rot="5400000">
          <a:off x="3156213" y="752966"/>
          <a:ext cx="747441" cy="5449993"/>
        </a:xfrm>
        <a:prstGeom prst="round2SameRect">
          <a:avLst/>
        </a:prstGeom>
        <a:solidFill>
          <a:schemeClr val="lt1">
            <a:alpha val="90000"/>
            <a:hueOff val="0"/>
            <a:satOff val="0"/>
            <a:lumOff val="0"/>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a:t>Öğrencinin yalnızca ilgili yarıyılda aldığı derslere göre hesaplanan dönemlik not ortalamasıdır.</a:t>
          </a:r>
        </a:p>
      </dsp:txBody>
      <dsp:txXfrm rot="-5400000">
        <a:off x="804938" y="3140729"/>
        <a:ext cx="5413506" cy="674467"/>
      </dsp:txXfrm>
    </dsp:sp>
    <dsp:sp modelId="{010104FF-1AC8-4640-AB2D-CFCE32B923FC}">
      <dsp:nvSpPr>
        <dsp:cNvPr id="0" name=""/>
        <dsp:cNvSpPr/>
      </dsp:nvSpPr>
      <dsp:spPr>
        <a:xfrm rot="5400000">
          <a:off x="-172486" y="4310227"/>
          <a:ext cx="1149910" cy="804937"/>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tr-TR" sz="1200" b="1" kern="1200" dirty="0"/>
            <a:t>GNO – Genel Not Ortalaması</a:t>
          </a:r>
          <a:endParaRPr lang="tr-TR" sz="1200" kern="1200" dirty="0"/>
        </a:p>
      </dsp:txBody>
      <dsp:txXfrm rot="-5400000">
        <a:off x="1" y="4540210"/>
        <a:ext cx="804937" cy="344973"/>
      </dsp:txXfrm>
    </dsp:sp>
    <dsp:sp modelId="{7EC34F53-739E-8B43-A3FA-7A78A886AD30}">
      <dsp:nvSpPr>
        <dsp:cNvPr id="0" name=""/>
        <dsp:cNvSpPr/>
      </dsp:nvSpPr>
      <dsp:spPr>
        <a:xfrm rot="5400000">
          <a:off x="3156213" y="1786465"/>
          <a:ext cx="747441" cy="5449993"/>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kern="1200" dirty="0"/>
            <a:t>Öğrencinin tamamladığı bütün yarıyıllardaki dersleri dikkate alınarak hesaplanan birikimli not ortalamasıdır.</a:t>
          </a:r>
        </a:p>
      </dsp:txBody>
      <dsp:txXfrm rot="-5400000">
        <a:off x="804938" y="4174228"/>
        <a:ext cx="5413506" cy="67446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016515-A25C-E74B-A54E-F616FB46A094}">
      <dsp:nvSpPr>
        <dsp:cNvPr id="0" name=""/>
        <dsp:cNvSpPr/>
      </dsp:nvSpPr>
      <dsp:spPr>
        <a:xfrm>
          <a:off x="2768606" y="1165"/>
          <a:ext cx="4152909" cy="924628"/>
        </a:xfrm>
        <a:prstGeom prst="rightArrow">
          <a:avLst>
            <a:gd name="adj1" fmla="val 75000"/>
            <a:gd name="adj2" fmla="val 50000"/>
          </a:avLst>
        </a:prstGeom>
        <a:no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tr-TR" sz="1500" b="1" i="0" kern="1200" dirty="0"/>
            <a:t>Toplam Büro Sayısı</a:t>
          </a:r>
          <a:r>
            <a:rPr lang="tr-TR" sz="1500" b="0" i="0" kern="1200" dirty="0"/>
            <a:t>: 21 adet</a:t>
          </a:r>
          <a:endParaRPr lang="tr-TR" sz="1500" kern="1200" dirty="0"/>
        </a:p>
        <a:p>
          <a:pPr marL="114300" lvl="1" indent="-114300" algn="l" defTabSz="666750">
            <a:lnSpc>
              <a:spcPct val="90000"/>
            </a:lnSpc>
            <a:spcBef>
              <a:spcPct val="0"/>
            </a:spcBef>
            <a:spcAft>
              <a:spcPct val="15000"/>
            </a:spcAft>
            <a:buChar char="••"/>
          </a:pPr>
          <a:r>
            <a:rPr lang="tr-TR" sz="1500" b="1" i="0" kern="1200" dirty="0"/>
            <a:t>Kullanım Alanı</a:t>
          </a:r>
          <a:r>
            <a:rPr lang="tr-TR" sz="1500" b="0" i="0" kern="1200" dirty="0"/>
            <a:t>: Akademik ve idari personel tarafından kullanılmaktadır.</a:t>
          </a:r>
          <a:endParaRPr lang="tr-TR" sz="1500" kern="1200" dirty="0"/>
        </a:p>
      </dsp:txBody>
      <dsp:txXfrm>
        <a:off x="2768606" y="116744"/>
        <a:ext cx="3806174" cy="693471"/>
      </dsp:txXfrm>
    </dsp:sp>
    <dsp:sp modelId="{72B01CFC-8D5F-9C48-AB82-58134FF500A9}">
      <dsp:nvSpPr>
        <dsp:cNvPr id="0" name=""/>
        <dsp:cNvSpPr/>
      </dsp:nvSpPr>
      <dsp:spPr>
        <a:xfrm>
          <a:off x="0" y="1165"/>
          <a:ext cx="2768606" cy="92462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tr-TR" sz="2600" b="1" i="0" kern="1200" dirty="0"/>
            <a:t>1. Büro Bilgileri</a:t>
          </a:r>
          <a:endParaRPr lang="tr-TR" sz="2600" kern="1200" dirty="0"/>
        </a:p>
      </dsp:txBody>
      <dsp:txXfrm>
        <a:off x="45137" y="46302"/>
        <a:ext cx="2678332" cy="834354"/>
      </dsp:txXfrm>
    </dsp:sp>
    <dsp:sp modelId="{A7924B60-2DC4-BB49-BA26-1C2D6E87C093}">
      <dsp:nvSpPr>
        <dsp:cNvPr id="0" name=""/>
        <dsp:cNvSpPr/>
      </dsp:nvSpPr>
      <dsp:spPr>
        <a:xfrm>
          <a:off x="2768606" y="1018256"/>
          <a:ext cx="4152909" cy="924628"/>
        </a:xfrm>
        <a:prstGeom prst="rightArrow">
          <a:avLst>
            <a:gd name="adj1" fmla="val 75000"/>
            <a:gd name="adj2" fmla="val 50000"/>
          </a:avLst>
        </a:prstGeom>
        <a:noFill/>
        <a:ln w="12700" cap="flat" cmpd="sng" algn="ctr">
          <a:solidFill>
            <a:schemeClr val="accent3">
              <a:tint val="40000"/>
              <a:alpha val="90000"/>
              <a:hueOff val="676380"/>
              <a:satOff val="33333"/>
              <a:lumOff val="5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tr-TR" sz="1500" b="0" i="0" kern="1200"/>
            <a:t>2 adet derslik (80 öğrenci kapasiteli)</a:t>
          </a:r>
          <a:endParaRPr lang="tr-TR" sz="1500" kern="1200"/>
        </a:p>
        <a:p>
          <a:pPr marL="114300" lvl="1" indent="-114300" algn="l" defTabSz="666750">
            <a:lnSpc>
              <a:spcPct val="90000"/>
            </a:lnSpc>
            <a:spcBef>
              <a:spcPct val="0"/>
            </a:spcBef>
            <a:spcAft>
              <a:spcPct val="15000"/>
            </a:spcAft>
            <a:buChar char="••"/>
          </a:pPr>
          <a:r>
            <a:rPr lang="tr-TR" sz="1500" b="0" i="0" kern="1200"/>
            <a:t>4 adet derslik (76 kişi kapasiteli)</a:t>
          </a:r>
          <a:endParaRPr lang="tr-TR" sz="1500" kern="1200"/>
        </a:p>
      </dsp:txBody>
      <dsp:txXfrm>
        <a:off x="2768606" y="1133835"/>
        <a:ext cx="3806174" cy="693471"/>
      </dsp:txXfrm>
    </dsp:sp>
    <dsp:sp modelId="{DB1CF26D-173D-7A41-8BFF-DD32A1DE9965}">
      <dsp:nvSpPr>
        <dsp:cNvPr id="0" name=""/>
        <dsp:cNvSpPr/>
      </dsp:nvSpPr>
      <dsp:spPr>
        <a:xfrm>
          <a:off x="0" y="1018256"/>
          <a:ext cx="2768606" cy="924628"/>
        </a:xfrm>
        <a:prstGeom prst="round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tr-TR" sz="2600" b="1" i="0" kern="1200" dirty="0"/>
            <a:t>2. Derslik Bilgileri</a:t>
          </a:r>
          <a:endParaRPr lang="tr-TR" sz="2600" kern="1200" dirty="0"/>
        </a:p>
      </dsp:txBody>
      <dsp:txXfrm>
        <a:off x="45137" y="1063393"/>
        <a:ext cx="2678332" cy="834354"/>
      </dsp:txXfrm>
    </dsp:sp>
    <dsp:sp modelId="{83178DB4-48DC-5948-BEA5-11D267E73F35}">
      <dsp:nvSpPr>
        <dsp:cNvPr id="0" name=""/>
        <dsp:cNvSpPr/>
      </dsp:nvSpPr>
      <dsp:spPr>
        <a:xfrm>
          <a:off x="2768606" y="2035348"/>
          <a:ext cx="4152909" cy="924628"/>
        </a:xfrm>
        <a:prstGeom prst="rightArrow">
          <a:avLst>
            <a:gd name="adj1" fmla="val 75000"/>
            <a:gd name="adj2" fmla="val 50000"/>
          </a:avLst>
        </a:prstGeom>
        <a:noFill/>
        <a:ln w="12700" cap="flat" cmpd="sng" algn="ctr">
          <a:solidFill>
            <a:schemeClr val="accent3">
              <a:tint val="40000"/>
              <a:alpha val="90000"/>
              <a:hueOff val="1352761"/>
              <a:satOff val="66667"/>
              <a:lumOff val="11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tr-TR" sz="1500" b="1" i="0" kern="1200" dirty="0"/>
            <a:t>Yaşlı Bakım Laboratuvarı</a:t>
          </a:r>
          <a:r>
            <a:rPr lang="tr-TR" sz="1500" b="0" i="0" kern="1200" dirty="0"/>
            <a:t>: 1 adet (40 m²)</a:t>
          </a:r>
          <a:endParaRPr lang="tr-TR" sz="1500" kern="1200" dirty="0"/>
        </a:p>
        <a:p>
          <a:pPr marL="114300" lvl="1" indent="-114300" algn="l" defTabSz="666750">
            <a:lnSpc>
              <a:spcPct val="90000"/>
            </a:lnSpc>
            <a:spcBef>
              <a:spcPct val="0"/>
            </a:spcBef>
            <a:spcAft>
              <a:spcPct val="15000"/>
            </a:spcAft>
            <a:buChar char="••"/>
          </a:pPr>
          <a:r>
            <a:rPr lang="tr-TR" sz="1500" b="1" kern="1200" dirty="0"/>
            <a:t>Bilgisayar Laboratuvarı: </a:t>
          </a:r>
          <a:r>
            <a:rPr lang="tr-TR" sz="1500" kern="1200" dirty="0"/>
            <a:t>Sağlık Bilimleri Fakültesi 1. kat kullanılmaktadır.</a:t>
          </a:r>
        </a:p>
      </dsp:txBody>
      <dsp:txXfrm>
        <a:off x="2768606" y="2150927"/>
        <a:ext cx="3806174" cy="693471"/>
      </dsp:txXfrm>
    </dsp:sp>
    <dsp:sp modelId="{7F5D92AB-66CE-2C40-8C19-D9E309A8589D}">
      <dsp:nvSpPr>
        <dsp:cNvPr id="0" name=""/>
        <dsp:cNvSpPr/>
      </dsp:nvSpPr>
      <dsp:spPr>
        <a:xfrm>
          <a:off x="0" y="2035348"/>
          <a:ext cx="2768606" cy="924628"/>
        </a:xfrm>
        <a:prstGeom prst="round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tr-TR" sz="2600" b="1" i="0" kern="1200"/>
            <a:t>3. Laboratuvar Bilgileri</a:t>
          </a:r>
          <a:endParaRPr lang="tr-TR" sz="2600" kern="1200"/>
        </a:p>
      </dsp:txBody>
      <dsp:txXfrm>
        <a:off x="45137" y="2080485"/>
        <a:ext cx="2678332" cy="834354"/>
      </dsp:txXfrm>
    </dsp:sp>
    <dsp:sp modelId="{275C6B36-8522-1742-9771-7C10BD4284CE}">
      <dsp:nvSpPr>
        <dsp:cNvPr id="0" name=""/>
        <dsp:cNvSpPr/>
      </dsp:nvSpPr>
      <dsp:spPr>
        <a:xfrm>
          <a:off x="2768606" y="3052439"/>
          <a:ext cx="4152909" cy="924628"/>
        </a:xfrm>
        <a:prstGeom prst="rightArrow">
          <a:avLst>
            <a:gd name="adj1" fmla="val 75000"/>
            <a:gd name="adj2" fmla="val 50000"/>
          </a:avLst>
        </a:prstGeom>
        <a:no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tr-TR" sz="1500" b="1" i="0" kern="1200" dirty="0"/>
            <a:t>Toplam Kapalı Alan</a:t>
          </a:r>
          <a:r>
            <a:rPr lang="tr-TR" sz="1500" b="0" i="0" kern="1200" dirty="0"/>
            <a:t>: 6400 m² (A ve B blok dahil)</a:t>
          </a:r>
          <a:endParaRPr lang="tr-TR" sz="1500" kern="1200" dirty="0"/>
        </a:p>
      </dsp:txBody>
      <dsp:txXfrm>
        <a:off x="2768606" y="3168018"/>
        <a:ext cx="3806174" cy="693471"/>
      </dsp:txXfrm>
    </dsp:sp>
    <dsp:sp modelId="{6307C911-8D2F-FB4D-828A-75FABFBBD1E9}">
      <dsp:nvSpPr>
        <dsp:cNvPr id="0" name=""/>
        <dsp:cNvSpPr/>
      </dsp:nvSpPr>
      <dsp:spPr>
        <a:xfrm>
          <a:off x="0" y="3052439"/>
          <a:ext cx="2768606" cy="924628"/>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tr-TR" sz="2600" b="1" i="0" kern="1200"/>
            <a:t>4. Kapalı Alan Bilgisi</a:t>
          </a:r>
          <a:endParaRPr lang="tr-TR" sz="2600" kern="1200"/>
        </a:p>
      </dsp:txBody>
      <dsp:txXfrm>
        <a:off x="45137" y="3097576"/>
        <a:ext cx="2678332" cy="83435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6F35C-C825-3C48-9637-9CDC8681E9FD}">
      <dsp:nvSpPr>
        <dsp:cNvPr id="0" name=""/>
        <dsp:cNvSpPr/>
      </dsp:nvSpPr>
      <dsp:spPr>
        <a:xfrm>
          <a:off x="0" y="133"/>
          <a:ext cx="3064475" cy="369064"/>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b="1" kern="1200"/>
            <a:t>Kütüphane Web Sayfası</a:t>
          </a:r>
          <a:endParaRPr lang="tr-TR" sz="1800" b="1" kern="1200" dirty="0"/>
        </a:p>
      </dsp:txBody>
      <dsp:txXfrm>
        <a:off x="18016" y="18149"/>
        <a:ext cx="3028443" cy="33303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784E5-B3E0-3B43-A522-51C0E23FB822}">
      <dsp:nvSpPr>
        <dsp:cNvPr id="0" name=""/>
        <dsp:cNvSpPr/>
      </dsp:nvSpPr>
      <dsp:spPr>
        <a:xfrm>
          <a:off x="0" y="1735"/>
          <a:ext cx="7715297" cy="9172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a:t>ubys.nevsehir.edu.tr adresinden Üniversite Bilgi Yönetim Sistemine giriş yapılır.</a:t>
          </a:r>
          <a:endParaRPr lang="tr-TR" sz="1600" kern="1200"/>
        </a:p>
      </dsp:txBody>
      <dsp:txXfrm>
        <a:off x="44778" y="46513"/>
        <a:ext cx="7625741" cy="827724"/>
      </dsp:txXfrm>
    </dsp:sp>
    <dsp:sp modelId="{B2F46D09-A6B5-0041-9886-8B138CFD0478}">
      <dsp:nvSpPr>
        <dsp:cNvPr id="0" name=""/>
        <dsp:cNvSpPr/>
      </dsp:nvSpPr>
      <dsp:spPr>
        <a:xfrm>
          <a:off x="0" y="919015"/>
          <a:ext cx="7715297" cy="243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96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tr-TR" sz="1600" b="0" i="0" kern="1200"/>
            <a:t>Kullanıcı Adı: Öğrenci Numarası</a:t>
          </a:r>
          <a:endParaRPr lang="tr-TR" sz="1600" kern="1200"/>
        </a:p>
        <a:p>
          <a:pPr marL="171450" lvl="1" indent="-171450" algn="l" defTabSz="711200">
            <a:lnSpc>
              <a:spcPct val="90000"/>
            </a:lnSpc>
            <a:spcBef>
              <a:spcPct val="0"/>
            </a:spcBef>
            <a:spcAft>
              <a:spcPct val="20000"/>
            </a:spcAft>
            <a:buChar char="••"/>
          </a:pPr>
          <a:r>
            <a:rPr lang="tr-TR" sz="1600" b="0" i="0" kern="1200" dirty="0"/>
            <a:t>Parola: Yeni Kayıt Yapanlar</a:t>
          </a:r>
          <a:r>
            <a:rPr lang="tr-TR" sz="1600" kern="1200" dirty="0"/>
            <a:t> için: </a:t>
          </a:r>
        </a:p>
        <a:p>
          <a:pPr marL="342900" lvl="2" indent="-171450" algn="l" defTabSz="711200">
            <a:lnSpc>
              <a:spcPct val="90000"/>
            </a:lnSpc>
            <a:spcBef>
              <a:spcPct val="0"/>
            </a:spcBef>
            <a:spcAft>
              <a:spcPct val="20000"/>
            </a:spcAft>
            <a:buChar char="••"/>
          </a:pPr>
          <a:r>
            <a:rPr lang="tr-TR" sz="1600" b="0" i="0" kern="1200"/>
            <a:t>Anne adı ilk harf büyük</a:t>
          </a:r>
          <a:endParaRPr lang="tr-TR" sz="1600" kern="1200"/>
        </a:p>
        <a:p>
          <a:pPr marL="342900" lvl="2" indent="-171450" algn="l" defTabSz="711200">
            <a:lnSpc>
              <a:spcPct val="90000"/>
            </a:lnSpc>
            <a:spcBef>
              <a:spcPct val="0"/>
            </a:spcBef>
            <a:spcAft>
              <a:spcPct val="20000"/>
            </a:spcAft>
            <a:buChar char="••"/>
          </a:pPr>
          <a:r>
            <a:rPr lang="tr-TR" sz="1600" b="0" i="0" kern="1200" dirty="0"/>
            <a:t>Öğrenci doğum tarihi gün bilgisi iki hane</a:t>
          </a:r>
          <a:endParaRPr lang="tr-TR" sz="1600" kern="1200" dirty="0"/>
        </a:p>
        <a:p>
          <a:pPr marL="342900" lvl="2" indent="-171450" algn="l" defTabSz="711200">
            <a:lnSpc>
              <a:spcPct val="90000"/>
            </a:lnSpc>
            <a:spcBef>
              <a:spcPct val="0"/>
            </a:spcBef>
            <a:spcAft>
              <a:spcPct val="20000"/>
            </a:spcAft>
            <a:buChar char="••"/>
          </a:pPr>
          <a:r>
            <a:rPr lang="tr-TR" sz="1600" b="0" i="0" kern="1200" dirty="0"/>
            <a:t>Baba adı ilk harf küçük</a:t>
          </a:r>
          <a:endParaRPr lang="tr-TR" sz="1600" kern="1200" dirty="0"/>
        </a:p>
        <a:p>
          <a:pPr marL="342900" lvl="2" indent="-171450" algn="l" defTabSz="711200">
            <a:lnSpc>
              <a:spcPct val="90000"/>
            </a:lnSpc>
            <a:spcBef>
              <a:spcPct val="0"/>
            </a:spcBef>
            <a:spcAft>
              <a:spcPct val="20000"/>
            </a:spcAft>
            <a:buChar char="••"/>
          </a:pPr>
          <a:r>
            <a:rPr lang="tr-TR" sz="1600" b="0" i="0" kern="1200"/>
            <a:t>Özel karakter *</a:t>
          </a:r>
          <a:endParaRPr lang="tr-TR" sz="1600" kern="1200"/>
        </a:p>
        <a:p>
          <a:pPr marL="342900" lvl="2" indent="-171450" algn="l" defTabSz="711200">
            <a:lnSpc>
              <a:spcPct val="90000"/>
            </a:lnSpc>
            <a:spcBef>
              <a:spcPct val="0"/>
            </a:spcBef>
            <a:spcAft>
              <a:spcPct val="20000"/>
            </a:spcAft>
            <a:buChar char="••"/>
          </a:pPr>
          <a:r>
            <a:rPr lang="tr-TR" sz="1600" b="0" i="0" kern="1200"/>
            <a:t>TC kimlik son 5 numara</a:t>
          </a:r>
          <a:endParaRPr lang="tr-TR" sz="1600" kern="1200"/>
        </a:p>
        <a:p>
          <a:pPr marL="171450" lvl="1" indent="-171450" algn="l" defTabSz="711200">
            <a:lnSpc>
              <a:spcPct val="90000"/>
            </a:lnSpc>
            <a:spcBef>
              <a:spcPct val="0"/>
            </a:spcBef>
            <a:spcAft>
              <a:spcPct val="20000"/>
            </a:spcAft>
            <a:buChar char="••"/>
          </a:pPr>
          <a:r>
            <a:rPr lang="tr-TR" sz="1600" kern="1200" dirty="0"/>
            <a:t>Örnek: 22011320018@nevsehir.edu.tr mailinde kullanıcı adı: 22011320018 şifre: N16f *47014 </a:t>
          </a:r>
        </a:p>
      </dsp:txBody>
      <dsp:txXfrm>
        <a:off x="0" y="919015"/>
        <a:ext cx="7715297" cy="2434320"/>
      </dsp:txXfrm>
    </dsp:sp>
    <dsp:sp modelId="{7A2A48BE-2172-CE42-B6E7-45C9D5A39249}">
      <dsp:nvSpPr>
        <dsp:cNvPr id="0" name=""/>
        <dsp:cNvSpPr/>
      </dsp:nvSpPr>
      <dsp:spPr>
        <a:xfrm>
          <a:off x="0" y="3353335"/>
          <a:ext cx="7715297" cy="91728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t>Üniversite mail adresinin şifresini bilmeyen öğrenciler öncelikle giriş sayfasında mevcut olan “Giriş Yapamıyor Musunuz?” linkinden şifrelerini düzenleyebilirler.</a:t>
          </a:r>
        </a:p>
      </dsp:txBody>
      <dsp:txXfrm>
        <a:off x="44778" y="3398113"/>
        <a:ext cx="7625741" cy="827724"/>
      </dsp:txXfrm>
    </dsp:sp>
    <dsp:sp modelId="{1AB5EC33-6B37-0F43-9E01-A513F90E0FCA}">
      <dsp:nvSpPr>
        <dsp:cNvPr id="0" name=""/>
        <dsp:cNvSpPr/>
      </dsp:nvSpPr>
      <dsp:spPr>
        <a:xfrm>
          <a:off x="0" y="4270615"/>
          <a:ext cx="7715297" cy="1464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96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tr-TR" sz="1600" b="0" i="0" kern="1200"/>
            <a:t>"Giriş Yapamıyor Musunuz?" linkine tıklayarak "PAROLA HATIRLATMA FORMU" doldurma</a:t>
          </a:r>
          <a:endParaRPr lang="tr-TR" sz="1600" kern="1200"/>
        </a:p>
        <a:p>
          <a:pPr marL="171450" lvl="1" indent="-171450" algn="l" defTabSz="711200">
            <a:lnSpc>
              <a:spcPct val="90000"/>
            </a:lnSpc>
            <a:spcBef>
              <a:spcPct val="0"/>
            </a:spcBef>
            <a:spcAft>
              <a:spcPct val="20000"/>
            </a:spcAft>
            <a:buChar char="••"/>
          </a:pPr>
          <a:r>
            <a:rPr lang="tr-TR" sz="1600" b="0" i="0" kern="1200" dirty="0"/>
            <a:t>Sistemde kayıtlı cep telefonu numarasına geçici şifre gönderilir</a:t>
          </a:r>
          <a:endParaRPr lang="tr-TR" sz="1600" kern="1200" dirty="0"/>
        </a:p>
        <a:p>
          <a:pPr marL="171450" lvl="1" indent="-171450" algn="l" defTabSz="711200">
            <a:lnSpc>
              <a:spcPct val="90000"/>
            </a:lnSpc>
            <a:spcBef>
              <a:spcPct val="0"/>
            </a:spcBef>
            <a:spcAft>
              <a:spcPct val="20000"/>
            </a:spcAft>
            <a:buChar char="••"/>
          </a:pPr>
          <a:r>
            <a:rPr lang="tr-TR" sz="1600" b="0" i="0" kern="1200" dirty="0"/>
            <a:t>Geçici şifre ile sisteme giriş yapıp yeni şifre oluşturma</a:t>
          </a:r>
          <a:endParaRPr lang="tr-TR" sz="1600" kern="1200" dirty="0"/>
        </a:p>
        <a:p>
          <a:pPr marL="171450" lvl="1" indent="-171450" algn="l" defTabSz="711200">
            <a:lnSpc>
              <a:spcPct val="90000"/>
            </a:lnSpc>
            <a:spcBef>
              <a:spcPct val="0"/>
            </a:spcBef>
            <a:spcAft>
              <a:spcPct val="20000"/>
            </a:spcAft>
            <a:buChar char="••"/>
          </a:pPr>
          <a:r>
            <a:rPr lang="tr-TR" sz="1600" kern="1200" dirty="0"/>
            <a:t>Ayrıntılı bilgi için </a:t>
          </a:r>
          <a:r>
            <a:rPr lang="tr-TR" sz="1600" kern="1200" dirty="0">
              <a:hlinkClick xmlns:r="http://schemas.openxmlformats.org/officeDocument/2006/relationships" r:id="rId1"/>
            </a:rPr>
            <a:t>kılavuzu</a:t>
          </a:r>
          <a:r>
            <a:rPr lang="tr-TR" sz="1600" kern="1200" dirty="0"/>
            <a:t> inceleyiniz.</a:t>
          </a:r>
        </a:p>
      </dsp:txBody>
      <dsp:txXfrm>
        <a:off x="0" y="4270615"/>
        <a:ext cx="7715297" cy="146407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4F0F2-E849-304A-8A2E-5139B2453A71}">
      <dsp:nvSpPr>
        <dsp:cNvPr id="0" name=""/>
        <dsp:cNvSpPr/>
      </dsp:nvSpPr>
      <dsp:spPr>
        <a:xfrm>
          <a:off x="-5420720" y="-830040"/>
          <a:ext cx="6454501" cy="6454501"/>
        </a:xfrm>
        <a:prstGeom prst="blockArc">
          <a:avLst>
            <a:gd name="adj1" fmla="val 18900000"/>
            <a:gd name="adj2" fmla="val 2700000"/>
            <a:gd name="adj3" fmla="val 335"/>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60142F-F558-CE49-A4BC-64C089F1E52D}">
      <dsp:nvSpPr>
        <dsp:cNvPr id="0" name=""/>
        <dsp:cNvSpPr/>
      </dsp:nvSpPr>
      <dsp:spPr>
        <a:xfrm>
          <a:off x="541209" y="368595"/>
          <a:ext cx="4898992" cy="73757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5449" tIns="40640" rIns="40640" bIns="40640" numCol="1" spcCol="1270" anchor="ctr" anchorCtr="0">
          <a:noAutofit/>
        </a:bodyPr>
        <a:lstStyle/>
        <a:p>
          <a:pPr lvl="0" algn="l" defTabSz="711200">
            <a:lnSpc>
              <a:spcPct val="90000"/>
            </a:lnSpc>
            <a:spcBef>
              <a:spcPct val="0"/>
            </a:spcBef>
            <a:spcAft>
              <a:spcPct val="35000"/>
            </a:spcAft>
          </a:pPr>
          <a:r>
            <a:rPr lang="tr-TR" sz="1600" kern="1200" dirty="0">
              <a:hlinkClick xmlns:r="http://schemas.openxmlformats.org/officeDocument/2006/relationships" r:id="rId1"/>
            </a:rPr>
            <a:t>https://webmail.nevsehir.edu.tr/</a:t>
          </a:r>
          <a:r>
            <a:rPr lang="tr-TR" sz="1600" kern="1200" dirty="0"/>
            <a:t> adresi üzerinden kurumsal e-posta sistemine ulaşabilirsiniz.</a:t>
          </a:r>
        </a:p>
      </dsp:txBody>
      <dsp:txXfrm>
        <a:off x="541209" y="368595"/>
        <a:ext cx="4898992" cy="737573"/>
      </dsp:txXfrm>
    </dsp:sp>
    <dsp:sp modelId="{649D98C5-193F-5A43-A10E-74C682576E6D}">
      <dsp:nvSpPr>
        <dsp:cNvPr id="0" name=""/>
        <dsp:cNvSpPr/>
      </dsp:nvSpPr>
      <dsp:spPr>
        <a:xfrm>
          <a:off x="80226" y="276398"/>
          <a:ext cx="921967" cy="921967"/>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A89977-B31C-B848-B3A3-599C4EEE1814}">
      <dsp:nvSpPr>
        <dsp:cNvPr id="0" name=""/>
        <dsp:cNvSpPr/>
      </dsp:nvSpPr>
      <dsp:spPr>
        <a:xfrm>
          <a:off x="964077" y="1475147"/>
          <a:ext cx="4476124" cy="737573"/>
        </a:xfrm>
        <a:prstGeom prst="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5449" tIns="40640" rIns="40640" bIns="40640" numCol="1" spcCol="1270" anchor="ctr" anchorCtr="0">
          <a:noAutofit/>
        </a:bodyPr>
        <a:lstStyle/>
        <a:p>
          <a:pPr lvl="0" algn="l" defTabSz="711200">
            <a:lnSpc>
              <a:spcPct val="90000"/>
            </a:lnSpc>
            <a:spcBef>
              <a:spcPct val="0"/>
            </a:spcBef>
            <a:spcAft>
              <a:spcPct val="35000"/>
            </a:spcAft>
          </a:pPr>
          <a:r>
            <a:rPr lang="tr-TR" sz="1600" kern="1200" dirty="0"/>
            <a:t>Kullanıcı adınız öğrenci numaranız.</a:t>
          </a:r>
        </a:p>
      </dsp:txBody>
      <dsp:txXfrm>
        <a:off x="964077" y="1475147"/>
        <a:ext cx="4476124" cy="737573"/>
      </dsp:txXfrm>
    </dsp:sp>
    <dsp:sp modelId="{B714E78F-5908-394C-8659-4B70EB4DB126}">
      <dsp:nvSpPr>
        <dsp:cNvPr id="0" name=""/>
        <dsp:cNvSpPr/>
      </dsp:nvSpPr>
      <dsp:spPr>
        <a:xfrm>
          <a:off x="503094" y="1382950"/>
          <a:ext cx="921967" cy="921967"/>
        </a:xfrm>
        <a:prstGeom prst="ellipse">
          <a:avLst/>
        </a:prstGeom>
        <a:solidFill>
          <a:schemeClr val="lt1">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8BBAC0-B7DC-C843-B6A2-329F5CBB0670}">
      <dsp:nvSpPr>
        <dsp:cNvPr id="0" name=""/>
        <dsp:cNvSpPr/>
      </dsp:nvSpPr>
      <dsp:spPr>
        <a:xfrm>
          <a:off x="964077" y="2581699"/>
          <a:ext cx="4476124" cy="737573"/>
        </a:xfrm>
        <a:prstGeom prst="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5449" tIns="40640" rIns="40640" bIns="40640" numCol="1" spcCol="1270" anchor="ctr" anchorCtr="0">
          <a:noAutofit/>
        </a:bodyPr>
        <a:lstStyle/>
        <a:p>
          <a:pPr lvl="0" algn="l" defTabSz="711200">
            <a:lnSpc>
              <a:spcPct val="90000"/>
            </a:lnSpc>
            <a:spcBef>
              <a:spcPct val="0"/>
            </a:spcBef>
            <a:spcAft>
              <a:spcPct val="35000"/>
            </a:spcAft>
          </a:pPr>
          <a:r>
            <a:rPr lang="tr-TR" sz="1600" kern="1200" dirty="0"/>
            <a:t>Parola </a:t>
          </a:r>
          <a:r>
            <a:rPr lang="tr-TR" sz="1600" kern="1200" dirty="0" err="1"/>
            <a:t>ubys</a:t>
          </a:r>
          <a:r>
            <a:rPr lang="tr-TR" sz="1600" kern="1200" dirty="0"/>
            <a:t> şifreniz. </a:t>
          </a:r>
        </a:p>
      </dsp:txBody>
      <dsp:txXfrm>
        <a:off x="964077" y="2581699"/>
        <a:ext cx="4476124" cy="737573"/>
      </dsp:txXfrm>
    </dsp:sp>
    <dsp:sp modelId="{3FE78DD9-6551-9E4D-A469-069616DB5DE8}">
      <dsp:nvSpPr>
        <dsp:cNvPr id="0" name=""/>
        <dsp:cNvSpPr/>
      </dsp:nvSpPr>
      <dsp:spPr>
        <a:xfrm>
          <a:off x="503094" y="2489503"/>
          <a:ext cx="921967" cy="921967"/>
        </a:xfrm>
        <a:prstGeom prst="ellipse">
          <a:avLst/>
        </a:prstGeom>
        <a:solidFill>
          <a:schemeClr val="lt1">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B04BF4-74DA-5948-A821-95426B4B973D}">
      <dsp:nvSpPr>
        <dsp:cNvPr id="0" name=""/>
        <dsp:cNvSpPr/>
      </dsp:nvSpPr>
      <dsp:spPr>
        <a:xfrm>
          <a:off x="541209" y="3688252"/>
          <a:ext cx="4898992" cy="737573"/>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5449" tIns="40640" rIns="40640" bIns="40640" numCol="1" spcCol="1270" anchor="ctr" anchorCtr="0">
          <a:noAutofit/>
        </a:bodyPr>
        <a:lstStyle/>
        <a:p>
          <a:pPr lvl="0" algn="l" defTabSz="711200">
            <a:lnSpc>
              <a:spcPct val="90000"/>
            </a:lnSpc>
            <a:spcBef>
              <a:spcPct val="0"/>
            </a:spcBef>
            <a:spcAft>
              <a:spcPct val="35000"/>
            </a:spcAft>
          </a:pPr>
          <a:r>
            <a:rPr lang="tr-TR" sz="1600" kern="1200"/>
            <a:t>E-postaları takip etmek öğrencinin sorumluluğundadır.</a:t>
          </a:r>
        </a:p>
      </dsp:txBody>
      <dsp:txXfrm>
        <a:off x="541209" y="3688252"/>
        <a:ext cx="4898992" cy="737573"/>
      </dsp:txXfrm>
    </dsp:sp>
    <dsp:sp modelId="{4A4625E8-42EC-7447-844D-4AE1E61F0C4A}">
      <dsp:nvSpPr>
        <dsp:cNvPr id="0" name=""/>
        <dsp:cNvSpPr/>
      </dsp:nvSpPr>
      <dsp:spPr>
        <a:xfrm>
          <a:off x="80226" y="3596055"/>
          <a:ext cx="921967" cy="921967"/>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4819D-0E75-7E4E-A76C-5AA41456A170}">
      <dsp:nvSpPr>
        <dsp:cNvPr id="0" name=""/>
        <dsp:cNvSpPr/>
      </dsp:nvSpPr>
      <dsp:spPr>
        <a:xfrm rot="5400000">
          <a:off x="-266272" y="268930"/>
          <a:ext cx="1775148" cy="1242604"/>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dirty="0"/>
            <a:t>Farabi Programı</a:t>
          </a:r>
          <a:endParaRPr lang="tr-TR" sz="1800" kern="1200" dirty="0"/>
        </a:p>
      </dsp:txBody>
      <dsp:txXfrm rot="-5400000">
        <a:off x="0" y="623960"/>
        <a:ext cx="1242604" cy="532544"/>
      </dsp:txXfrm>
    </dsp:sp>
    <dsp:sp modelId="{A1F15D53-DB45-BC45-95AB-272EB73DED6C}">
      <dsp:nvSpPr>
        <dsp:cNvPr id="0" name=""/>
        <dsp:cNvSpPr/>
      </dsp:nvSpPr>
      <dsp:spPr>
        <a:xfrm rot="5400000">
          <a:off x="4788373" y="-3543111"/>
          <a:ext cx="1153846" cy="8245384"/>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a:t>Farabi Programı, Türkiye'deki yükseköğretim kurumları arasında öğrenci ve öğretim elemanı değişimini teşvik eden ulusal bir programdır. Bu program, öğrencilerin farklı üniversitelerde eğitim alarak akademik ve kültürel deneyim kazanmalarını amaçlar.</a:t>
          </a:r>
        </a:p>
      </dsp:txBody>
      <dsp:txXfrm rot="-5400000">
        <a:off x="1242604" y="58984"/>
        <a:ext cx="8189058" cy="1041194"/>
      </dsp:txXfrm>
    </dsp:sp>
    <dsp:sp modelId="{7394DD48-719D-5349-BEB5-3B3AFBEA73DD}">
      <dsp:nvSpPr>
        <dsp:cNvPr id="0" name=""/>
        <dsp:cNvSpPr/>
      </dsp:nvSpPr>
      <dsp:spPr>
        <a:xfrm rot="5400000">
          <a:off x="-266272" y="1851830"/>
          <a:ext cx="1775148" cy="1242604"/>
        </a:xfrm>
        <a:prstGeom prst="chevron">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a:t>Erasmus Programı</a:t>
          </a:r>
          <a:endParaRPr lang="tr-TR" sz="1800" kern="1200"/>
        </a:p>
      </dsp:txBody>
      <dsp:txXfrm rot="-5400000">
        <a:off x="0" y="2206860"/>
        <a:ext cx="1242604" cy="532544"/>
      </dsp:txXfrm>
    </dsp:sp>
    <dsp:sp modelId="{E28B0126-3A25-3543-A748-6B9F4A899A80}">
      <dsp:nvSpPr>
        <dsp:cNvPr id="0" name=""/>
        <dsp:cNvSpPr/>
      </dsp:nvSpPr>
      <dsp:spPr>
        <a:xfrm rot="5400000">
          <a:off x="4788373" y="-1960210"/>
          <a:ext cx="1153846" cy="8245384"/>
        </a:xfrm>
        <a:prstGeom prst="round2Same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a:t>Erasmus Programı, Avrupa Birliği ülkeleri arasında öğrenci değişimini sağlayan uluslararası bir programdır. Bu program, öğrencilerin yurtdışında eğitim alarak dil becerilerini geliştirmelerini ve farklı kültürlerle etkileşimde bulunmalarını teşvik eder.</a:t>
          </a:r>
        </a:p>
      </dsp:txBody>
      <dsp:txXfrm rot="-5400000">
        <a:off x="1242604" y="1641885"/>
        <a:ext cx="8189058" cy="1041194"/>
      </dsp:txXfrm>
    </dsp:sp>
    <dsp:sp modelId="{1E0B3966-708F-1E45-A106-9734C4B7040F}">
      <dsp:nvSpPr>
        <dsp:cNvPr id="0" name=""/>
        <dsp:cNvSpPr/>
      </dsp:nvSpPr>
      <dsp:spPr>
        <a:xfrm rot="5400000">
          <a:off x="-266272" y="3434730"/>
          <a:ext cx="1775148" cy="1242604"/>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tr-TR" sz="1800" b="1" kern="1200"/>
            <a:t>Mevlana Programı</a:t>
          </a:r>
          <a:endParaRPr lang="tr-TR" sz="1800" kern="1200"/>
        </a:p>
      </dsp:txBody>
      <dsp:txXfrm rot="-5400000">
        <a:off x="0" y="3789760"/>
        <a:ext cx="1242604" cy="532544"/>
      </dsp:txXfrm>
    </dsp:sp>
    <dsp:sp modelId="{D27C3826-FB51-414C-81A3-1EFCB9F869F7}">
      <dsp:nvSpPr>
        <dsp:cNvPr id="0" name=""/>
        <dsp:cNvSpPr/>
      </dsp:nvSpPr>
      <dsp:spPr>
        <a:xfrm rot="5400000">
          <a:off x="4788373" y="-377310"/>
          <a:ext cx="1153846" cy="8245384"/>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tr-TR" sz="1800" kern="1200" dirty="0"/>
            <a:t>Mevlana Programı, Türkiye ile diğer ülkeler arasındaki yükseköğretim kurumları arasında öğrenci ve öğretim elemanı değişimini destekleyen bir programdır. Bu program, öğrencilerin yurtdışında eğitim alarak uluslararası deneyim kazanmalarını ve akademik işbirliğini artırmayı hedefler.</a:t>
          </a:r>
        </a:p>
      </dsp:txBody>
      <dsp:txXfrm rot="-5400000">
        <a:off x="1242604" y="3224785"/>
        <a:ext cx="8189058" cy="104119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05BA9-8625-BE49-B4AE-340B47785F07}">
      <dsp:nvSpPr>
        <dsp:cNvPr id="0" name=""/>
        <dsp:cNvSpPr/>
      </dsp:nvSpPr>
      <dsp:spPr>
        <a:xfrm>
          <a:off x="0" y="22505"/>
          <a:ext cx="10106292" cy="3837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a:t>Üniversitemizde Farabi, Erasmus ve Mevlana ulusal ve uluslararası öğrenci değişim programları uygulanmaktadır. </a:t>
          </a:r>
        </a:p>
      </dsp:txBody>
      <dsp:txXfrm>
        <a:off x="18734" y="41239"/>
        <a:ext cx="10068824" cy="34629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453AC-EAB2-5A4A-8DF3-807F2B324678}">
      <dsp:nvSpPr>
        <dsp:cNvPr id="0" name=""/>
        <dsp:cNvSpPr/>
      </dsp:nvSpPr>
      <dsp:spPr>
        <a:xfrm>
          <a:off x="0" y="4778"/>
          <a:ext cx="8660674" cy="35977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tr-TR" sz="1500" kern="1200" dirty="0"/>
            <a:t>Ayrıntılı bilgi Uluslararası Ofisi sayfasındadır. </a:t>
          </a:r>
          <a:r>
            <a:rPr lang="tr-TR" sz="1500" kern="1200" dirty="0" err="1"/>
            <a:t>https</a:t>
          </a:r>
          <a:r>
            <a:rPr lang="tr-TR" sz="1500" kern="1200" dirty="0"/>
            <a:t>://</a:t>
          </a:r>
          <a:r>
            <a:rPr lang="tr-TR" sz="1500" kern="1200" dirty="0" err="1"/>
            <a:t>uio.nevsehir.edu.tr</a:t>
          </a:r>
          <a:r>
            <a:rPr lang="tr-TR" sz="1500" kern="1200" dirty="0"/>
            <a:t>/tr.</a:t>
          </a:r>
        </a:p>
      </dsp:txBody>
      <dsp:txXfrm>
        <a:off x="17563" y="22341"/>
        <a:ext cx="8625548" cy="32464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27369-86CC-8A4C-806A-97BD88630605}">
      <dsp:nvSpPr>
        <dsp:cNvPr id="0" name=""/>
        <dsp:cNvSpPr/>
      </dsp:nvSpPr>
      <dsp:spPr>
        <a:xfrm>
          <a:off x="7065" y="466154"/>
          <a:ext cx="7402482" cy="1016603"/>
        </a:xfrm>
        <a:prstGeom prst="roundRect">
          <a:avLst>
            <a:gd name="adj" fmla="val 10000"/>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tr-TR" sz="1600" kern="1200" dirty="0"/>
            <a:t>Çift anadal programı, öğrencilerin gerekli koşulları sağlamaları hâlinde öğrenim gördükleri programın yanı sıra ikinci bir programda da eğitim alabilmelerine olanak sağlayan bir uygulamadır.</a:t>
          </a:r>
        </a:p>
      </dsp:txBody>
      <dsp:txXfrm>
        <a:off x="36840" y="495929"/>
        <a:ext cx="7342932" cy="957053"/>
      </dsp:txXfrm>
    </dsp:sp>
    <dsp:sp modelId="{FBAF49E7-680A-B049-AC85-13B2916FF111}">
      <dsp:nvSpPr>
        <dsp:cNvPr id="0" name=""/>
        <dsp:cNvSpPr/>
      </dsp:nvSpPr>
      <dsp:spPr>
        <a:xfrm>
          <a:off x="747313" y="1482758"/>
          <a:ext cx="740248" cy="511905"/>
        </a:xfrm>
        <a:custGeom>
          <a:avLst/>
          <a:gdLst/>
          <a:ahLst/>
          <a:cxnLst/>
          <a:rect l="0" t="0" r="0" b="0"/>
          <a:pathLst>
            <a:path>
              <a:moveTo>
                <a:pt x="0" y="0"/>
              </a:moveTo>
              <a:lnTo>
                <a:pt x="0" y="511905"/>
              </a:lnTo>
              <a:lnTo>
                <a:pt x="740248" y="511905"/>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83B353-4531-1944-8AA9-D67DADA70AA0}">
      <dsp:nvSpPr>
        <dsp:cNvPr id="0" name=""/>
        <dsp:cNvSpPr/>
      </dsp:nvSpPr>
      <dsp:spPr>
        <a:xfrm>
          <a:off x="1487562" y="1653393"/>
          <a:ext cx="6816420" cy="682540"/>
        </a:xfrm>
        <a:prstGeom prst="roundRect">
          <a:avLst>
            <a:gd name="adj" fmla="val 10000"/>
          </a:avLst>
        </a:prstGeom>
        <a:solidFill>
          <a:schemeClr val="lt1">
            <a:alpha val="90000"/>
            <a:hueOff val="0"/>
            <a:satOff val="0"/>
            <a:lumOff val="0"/>
            <a:alphaOff val="0"/>
          </a:schemeClr>
        </a:solidFill>
        <a:ln w="12700" cap="flat" cmpd="sng" algn="ctr">
          <a:solidFill>
            <a:schemeClr val="accent2">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tr-TR" sz="1800" kern="1200" dirty="0"/>
            <a:t>Sağlık Hizmetleri Meslek Yüksekokulumuzda çift anadal programlarının oluşturulmasına yönelik çalışmalar devam etmektedir.</a:t>
          </a:r>
        </a:p>
      </dsp:txBody>
      <dsp:txXfrm>
        <a:off x="1507553" y="1673384"/>
        <a:ext cx="6776438" cy="642558"/>
      </dsp:txXfrm>
    </dsp:sp>
    <dsp:sp modelId="{FAC8A082-6826-E144-8879-1F5FB49AE6D5}">
      <dsp:nvSpPr>
        <dsp:cNvPr id="0" name=""/>
        <dsp:cNvSpPr/>
      </dsp:nvSpPr>
      <dsp:spPr>
        <a:xfrm>
          <a:off x="747313" y="1482758"/>
          <a:ext cx="740248" cy="1365081"/>
        </a:xfrm>
        <a:custGeom>
          <a:avLst/>
          <a:gdLst/>
          <a:ahLst/>
          <a:cxnLst/>
          <a:rect l="0" t="0" r="0" b="0"/>
          <a:pathLst>
            <a:path>
              <a:moveTo>
                <a:pt x="0" y="0"/>
              </a:moveTo>
              <a:lnTo>
                <a:pt x="0" y="1365081"/>
              </a:lnTo>
              <a:lnTo>
                <a:pt x="740248" y="1365081"/>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89FC03-FFEB-7649-A677-B7E66B27EA03}">
      <dsp:nvSpPr>
        <dsp:cNvPr id="0" name=""/>
        <dsp:cNvSpPr/>
      </dsp:nvSpPr>
      <dsp:spPr>
        <a:xfrm>
          <a:off x="1487562" y="2506569"/>
          <a:ext cx="8125872" cy="682540"/>
        </a:xfrm>
        <a:prstGeom prst="roundRect">
          <a:avLst>
            <a:gd name="adj" fmla="val 10000"/>
          </a:avLst>
        </a:prstGeom>
        <a:solidFill>
          <a:schemeClr val="lt1">
            <a:alpha val="90000"/>
            <a:hueOff val="0"/>
            <a:satOff val="0"/>
            <a:lumOff val="0"/>
            <a:alphaOff val="0"/>
          </a:schemeClr>
        </a:solidFill>
        <a:ln w="12700" cap="flat" cmpd="sng" algn="ctr">
          <a:solidFill>
            <a:schemeClr val="accent2">
              <a:shade val="50000"/>
              <a:hueOff val="-370661"/>
              <a:satOff val="5772"/>
              <a:lumOff val="2874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tr-TR" sz="1800" kern="1200" dirty="0"/>
            <a:t>Program henüz uygulamaya alınmamış olup mevcut durumda öğrencilerimiz için aktif bir çift anadal programı bulunmamaktadır.</a:t>
          </a:r>
        </a:p>
      </dsp:txBody>
      <dsp:txXfrm>
        <a:off x="1507553" y="2526560"/>
        <a:ext cx="8085890" cy="642558"/>
      </dsp:txXfrm>
    </dsp:sp>
    <dsp:sp modelId="{6A48D46B-82E2-F743-9B05-0F0810674AEB}">
      <dsp:nvSpPr>
        <dsp:cNvPr id="0" name=""/>
        <dsp:cNvSpPr/>
      </dsp:nvSpPr>
      <dsp:spPr>
        <a:xfrm>
          <a:off x="747313" y="1482758"/>
          <a:ext cx="740248" cy="2218257"/>
        </a:xfrm>
        <a:custGeom>
          <a:avLst/>
          <a:gdLst/>
          <a:ahLst/>
          <a:cxnLst/>
          <a:rect l="0" t="0" r="0" b="0"/>
          <a:pathLst>
            <a:path>
              <a:moveTo>
                <a:pt x="0" y="0"/>
              </a:moveTo>
              <a:lnTo>
                <a:pt x="0" y="2218257"/>
              </a:lnTo>
              <a:lnTo>
                <a:pt x="740248" y="2218257"/>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F5896E-3792-D044-A0D0-F08612A8E606}">
      <dsp:nvSpPr>
        <dsp:cNvPr id="0" name=""/>
        <dsp:cNvSpPr/>
      </dsp:nvSpPr>
      <dsp:spPr>
        <a:xfrm>
          <a:off x="1487562" y="3359745"/>
          <a:ext cx="9196336" cy="682540"/>
        </a:xfrm>
        <a:prstGeom prst="roundRect">
          <a:avLst>
            <a:gd name="adj" fmla="val 10000"/>
          </a:avLst>
        </a:prstGeom>
        <a:solidFill>
          <a:schemeClr val="lt1">
            <a:alpha val="90000"/>
            <a:hueOff val="0"/>
            <a:satOff val="0"/>
            <a:lumOff val="0"/>
            <a:alphaOff val="0"/>
          </a:schemeClr>
        </a:solidFill>
        <a:ln w="12700" cap="flat" cmpd="sng" algn="ctr">
          <a:solidFill>
            <a:schemeClr val="accent2">
              <a:shade val="50000"/>
              <a:hueOff val="-370661"/>
              <a:satOff val="5772"/>
              <a:lumOff val="2874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tr-TR" sz="1800" kern="1200" dirty="0"/>
            <a:t>Gerekli akademik ve idari düzenlemelerin tamamlanmasının ardından uygun programlar ve başvuru koşulları öğrencilerimize ayrıca duyurulacaktır.</a:t>
          </a:r>
        </a:p>
      </dsp:txBody>
      <dsp:txXfrm>
        <a:off x="1507553" y="3379736"/>
        <a:ext cx="9156354" cy="64255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A1EA7-AEFA-DD47-9BDC-E1B7F7728DA0}">
      <dsp:nvSpPr>
        <dsp:cNvPr id="0" name=""/>
        <dsp:cNvSpPr/>
      </dsp:nvSpPr>
      <dsp:spPr>
        <a:xfrm>
          <a:off x="152507" y="107539"/>
          <a:ext cx="2520363" cy="54720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tr-TR" sz="1900" b="1" i="0" kern="1200"/>
            <a:t>Sağlık Hizmetleri</a:t>
          </a:r>
          <a:endParaRPr lang="tr-TR" sz="1900" kern="1200"/>
        </a:p>
      </dsp:txBody>
      <dsp:txXfrm>
        <a:off x="152507" y="107539"/>
        <a:ext cx="2520363" cy="547200"/>
      </dsp:txXfrm>
    </dsp:sp>
    <dsp:sp modelId="{2138E247-B63D-1F45-9E08-39E596EE4F92}">
      <dsp:nvSpPr>
        <dsp:cNvPr id="0" name=""/>
        <dsp:cNvSpPr/>
      </dsp:nvSpPr>
      <dsp:spPr>
        <a:xfrm>
          <a:off x="667" y="654739"/>
          <a:ext cx="2824042" cy="4775971"/>
        </a:xfrm>
        <a:prstGeom prst="rect">
          <a:avLst/>
        </a:prstGeom>
        <a:no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tr-TR" sz="1900" b="1" i="0" kern="1200" dirty="0" smtClean="0"/>
            <a:t>Doktor, Hemşire, Psikolog ve Diyetisyen</a:t>
          </a:r>
          <a:r>
            <a:rPr lang="tr-TR" sz="1900" b="0" i="0" kern="1200" dirty="0"/>
            <a:t>: Rektörlük Zemin Katta bulunan Sağlık Kültür ve Spor Daire Başkanlığına müracaat edilebilir.</a:t>
          </a:r>
          <a:endParaRPr lang="tr-TR" sz="1900" kern="1200" dirty="0"/>
        </a:p>
        <a:p>
          <a:pPr marL="171450" lvl="1" indent="-171450" algn="l" defTabSz="844550">
            <a:lnSpc>
              <a:spcPct val="90000"/>
            </a:lnSpc>
            <a:spcBef>
              <a:spcPct val="0"/>
            </a:spcBef>
            <a:spcAft>
              <a:spcPct val="15000"/>
            </a:spcAft>
            <a:buChar char="••"/>
          </a:pPr>
          <a:r>
            <a:rPr lang="tr-TR" sz="1900" b="1" i="0" kern="1200" dirty="0"/>
            <a:t>Ağız ve Diş Sağlığı Uygulama ve Araştırma Merkezi</a:t>
          </a:r>
          <a:r>
            <a:rPr lang="tr-TR" sz="1900" b="0" i="0" kern="1200" dirty="0"/>
            <a:t>: İlk muayene için kimlik ile müracaat yeterlidir. Diğer işlemler muayene sonrası randevu ile yapılmaktadır.</a:t>
          </a:r>
          <a:endParaRPr lang="tr-TR" sz="1900" kern="1200" dirty="0"/>
        </a:p>
      </dsp:txBody>
      <dsp:txXfrm>
        <a:off x="667" y="654739"/>
        <a:ext cx="2824042" cy="4775971"/>
      </dsp:txXfrm>
    </dsp:sp>
    <dsp:sp modelId="{6D59D4D4-1773-DB48-856D-028D5C197781}">
      <dsp:nvSpPr>
        <dsp:cNvPr id="0" name=""/>
        <dsp:cNvSpPr/>
      </dsp:nvSpPr>
      <dsp:spPr>
        <a:xfrm>
          <a:off x="3177561" y="107539"/>
          <a:ext cx="2520363" cy="547200"/>
        </a:xfrm>
        <a:prstGeom prst="rect">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w="6350" cap="flat" cmpd="sng" algn="ctr">
          <a:solidFill>
            <a:schemeClr val="accent3">
              <a:hueOff val="903533"/>
              <a:satOff val="33333"/>
              <a:lumOff val="-490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tr-TR" sz="1900" b="1" i="0" kern="1200" dirty="0"/>
            <a:t>Yemek Hizmetleri</a:t>
          </a:r>
          <a:endParaRPr lang="tr-TR" sz="1900" kern="1200" dirty="0"/>
        </a:p>
      </dsp:txBody>
      <dsp:txXfrm>
        <a:off x="3177561" y="107539"/>
        <a:ext cx="2520363" cy="547200"/>
      </dsp:txXfrm>
    </dsp:sp>
    <dsp:sp modelId="{4393AC6F-0EAC-BF46-939F-5E8436C8A848}">
      <dsp:nvSpPr>
        <dsp:cNvPr id="0" name=""/>
        <dsp:cNvSpPr/>
      </dsp:nvSpPr>
      <dsp:spPr>
        <a:xfrm>
          <a:off x="3177561" y="654739"/>
          <a:ext cx="2520363" cy="4775971"/>
        </a:xfrm>
        <a:prstGeom prst="rect">
          <a:avLst/>
        </a:prstGeom>
        <a:noFill/>
        <a:ln w="6350" cap="flat" cmpd="sng" algn="ctr">
          <a:solidFill>
            <a:schemeClr val="accent3">
              <a:tint val="40000"/>
              <a:alpha val="90000"/>
              <a:hueOff val="676380"/>
              <a:satOff val="33333"/>
              <a:lumOff val="59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tr-TR" sz="1900" b="1" i="0" kern="1200" dirty="0"/>
            <a:t>Yemekhane ve Kafeteryalar</a:t>
          </a:r>
          <a:r>
            <a:rPr lang="tr-TR" sz="1900" b="0" i="0" kern="1200" dirty="0"/>
            <a:t>:</a:t>
          </a:r>
          <a:endParaRPr lang="tr-TR" sz="1900" kern="1200" dirty="0"/>
        </a:p>
        <a:p>
          <a:pPr marL="342900" lvl="2" indent="-171450" algn="l" defTabSz="844550">
            <a:lnSpc>
              <a:spcPct val="90000"/>
            </a:lnSpc>
            <a:spcBef>
              <a:spcPct val="0"/>
            </a:spcBef>
            <a:spcAft>
              <a:spcPct val="15000"/>
            </a:spcAft>
            <a:buChar char="••"/>
          </a:pPr>
          <a:r>
            <a:rPr lang="tr-TR" sz="1900" b="0" i="0" kern="1200" dirty="0" err="1"/>
            <a:t>Tafana</a:t>
          </a:r>
          <a:r>
            <a:rPr lang="tr-TR" sz="1900" b="0" i="0" kern="1200" dirty="0"/>
            <a:t> Yemekhanesi</a:t>
          </a:r>
          <a:endParaRPr lang="tr-TR" sz="1900" kern="1200" dirty="0"/>
        </a:p>
        <a:p>
          <a:pPr marL="342900" lvl="2" indent="-171450" algn="l" defTabSz="844550">
            <a:lnSpc>
              <a:spcPct val="90000"/>
            </a:lnSpc>
            <a:spcBef>
              <a:spcPct val="0"/>
            </a:spcBef>
            <a:spcAft>
              <a:spcPct val="15000"/>
            </a:spcAft>
            <a:buChar char="••"/>
          </a:pPr>
          <a:r>
            <a:rPr lang="tr-TR" sz="1900" b="0" i="0" kern="1200" dirty="0" err="1"/>
            <a:t>Tafana</a:t>
          </a:r>
          <a:r>
            <a:rPr lang="tr-TR" sz="1900" b="0" i="0" kern="1200" dirty="0"/>
            <a:t> Kafeteryası</a:t>
          </a:r>
          <a:endParaRPr lang="tr-TR" sz="1900" kern="1200" dirty="0"/>
        </a:p>
        <a:p>
          <a:pPr marL="342900" lvl="2" indent="-171450" algn="l" defTabSz="844550">
            <a:lnSpc>
              <a:spcPct val="90000"/>
            </a:lnSpc>
            <a:spcBef>
              <a:spcPct val="0"/>
            </a:spcBef>
            <a:spcAft>
              <a:spcPct val="15000"/>
            </a:spcAft>
            <a:buChar char="••"/>
          </a:pPr>
          <a:r>
            <a:rPr lang="tr-TR" sz="1900" b="0" i="0" kern="1200" dirty="0"/>
            <a:t>Akademik birimlerin içindeki kafeteryalar</a:t>
          </a:r>
          <a:endParaRPr lang="tr-TR" sz="1900" kern="1200" dirty="0"/>
        </a:p>
        <a:p>
          <a:pPr marL="342900" lvl="2" indent="-171450" algn="l" defTabSz="844550">
            <a:lnSpc>
              <a:spcPct val="90000"/>
            </a:lnSpc>
            <a:spcBef>
              <a:spcPct val="0"/>
            </a:spcBef>
            <a:spcAft>
              <a:spcPct val="15000"/>
            </a:spcAft>
            <a:buChar char="••"/>
          </a:pPr>
          <a:r>
            <a:rPr lang="tr-TR" sz="1900" kern="1200" dirty="0"/>
            <a:t>Yaşam merkezinin içindeki kafeteryalar</a:t>
          </a:r>
        </a:p>
      </dsp:txBody>
      <dsp:txXfrm>
        <a:off x="3177561" y="654739"/>
        <a:ext cx="2520363" cy="4775971"/>
      </dsp:txXfrm>
    </dsp:sp>
    <dsp:sp modelId="{63FFADD5-0D22-5845-9AAE-3C420C92876A}">
      <dsp:nvSpPr>
        <dsp:cNvPr id="0" name=""/>
        <dsp:cNvSpPr/>
      </dsp:nvSpPr>
      <dsp:spPr>
        <a:xfrm>
          <a:off x="6050775" y="107539"/>
          <a:ext cx="2520363" cy="547200"/>
        </a:xfrm>
        <a:prstGeom prst="rect">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w="6350" cap="flat" cmpd="sng" algn="ctr">
          <a:solidFill>
            <a:schemeClr val="accent3">
              <a:hueOff val="1807066"/>
              <a:satOff val="66667"/>
              <a:lumOff val="-980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tr-TR" sz="1900" b="1" i="0" kern="1200" dirty="0"/>
            <a:t>Öğrenci Kulüpleri</a:t>
          </a:r>
          <a:endParaRPr lang="tr-TR" sz="1900" kern="1200" dirty="0"/>
        </a:p>
      </dsp:txBody>
      <dsp:txXfrm>
        <a:off x="6050775" y="107539"/>
        <a:ext cx="2520363" cy="547200"/>
      </dsp:txXfrm>
    </dsp:sp>
    <dsp:sp modelId="{7AD7D38F-677E-5048-97A0-5FF6BBDE6EF9}">
      <dsp:nvSpPr>
        <dsp:cNvPr id="0" name=""/>
        <dsp:cNvSpPr/>
      </dsp:nvSpPr>
      <dsp:spPr>
        <a:xfrm>
          <a:off x="6050775" y="654739"/>
          <a:ext cx="2520363" cy="4775971"/>
        </a:xfrm>
        <a:prstGeom prst="rect">
          <a:avLst/>
        </a:prstGeom>
        <a:noFill/>
        <a:ln w="6350" cap="flat" cmpd="sng" algn="ctr">
          <a:solidFill>
            <a:schemeClr val="accent3">
              <a:tint val="40000"/>
              <a:alpha val="90000"/>
              <a:hueOff val="1352761"/>
              <a:satOff val="66667"/>
              <a:lumOff val="118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tr-TR" sz="1900" b="1" i="0" kern="1200" dirty="0"/>
            <a:t>Öğrenci Kulüpleri</a:t>
          </a:r>
          <a:r>
            <a:rPr lang="tr-TR" sz="1900" b="0" i="0" kern="1200" dirty="0"/>
            <a:t>: Sağlık Kültür ve Spor Daire Başkanlığına bağlı olarak çeşitli kulüpler bulunmaktadır. Öğrenciler diledikleri kulüplere katılabilirler.</a:t>
          </a:r>
          <a:endParaRPr lang="tr-TR" sz="1900" kern="1200" dirty="0"/>
        </a:p>
        <a:p>
          <a:pPr marL="171450" lvl="1" indent="-171450" algn="l" defTabSz="844550">
            <a:lnSpc>
              <a:spcPct val="90000"/>
            </a:lnSpc>
            <a:spcBef>
              <a:spcPct val="0"/>
            </a:spcBef>
            <a:spcAft>
              <a:spcPct val="15000"/>
            </a:spcAft>
            <a:buChar char="••"/>
          </a:pPr>
          <a:r>
            <a:rPr lang="tr-TR" sz="1900" kern="1200" dirty="0"/>
            <a:t>Detaylı bilgi için </a:t>
          </a:r>
          <a:r>
            <a:rPr lang="tr-TR" sz="1900" kern="1200" dirty="0" err="1"/>
            <a:t>SKS’nin</a:t>
          </a:r>
          <a:r>
            <a:rPr lang="tr-TR" sz="1900" kern="1200" dirty="0"/>
            <a:t> web sayfasını inceleyebilirsiniz. </a:t>
          </a:r>
        </a:p>
        <a:p>
          <a:pPr marL="171450" lvl="1" indent="-171450" algn="l" defTabSz="844550">
            <a:lnSpc>
              <a:spcPct val="90000"/>
            </a:lnSpc>
            <a:spcBef>
              <a:spcPct val="0"/>
            </a:spcBef>
            <a:spcAft>
              <a:spcPct val="15000"/>
            </a:spcAft>
            <a:buChar char="••"/>
          </a:pPr>
          <a:endParaRPr lang="tr-TR" sz="1900" kern="1200" dirty="0">
            <a:highlight>
              <a:srgbClr val="FFFF00"/>
            </a:highlight>
          </a:endParaRPr>
        </a:p>
        <a:p>
          <a:pPr marL="171450" lvl="1" indent="-171450" algn="l" defTabSz="844550">
            <a:lnSpc>
              <a:spcPct val="90000"/>
            </a:lnSpc>
            <a:spcBef>
              <a:spcPct val="0"/>
            </a:spcBef>
            <a:spcAft>
              <a:spcPct val="15000"/>
            </a:spcAft>
            <a:buChar char="••"/>
          </a:pPr>
          <a:endParaRPr lang="tr-TR" sz="1900" kern="1200" dirty="0"/>
        </a:p>
        <a:p>
          <a:pPr marL="171450" lvl="1" indent="-171450" algn="l" defTabSz="844550">
            <a:lnSpc>
              <a:spcPct val="90000"/>
            </a:lnSpc>
            <a:spcBef>
              <a:spcPct val="0"/>
            </a:spcBef>
            <a:spcAft>
              <a:spcPct val="15000"/>
            </a:spcAft>
            <a:buChar char="••"/>
          </a:pPr>
          <a:endParaRPr lang="tr-TR" sz="1900" kern="1200" dirty="0"/>
        </a:p>
      </dsp:txBody>
      <dsp:txXfrm>
        <a:off x="6050775" y="654739"/>
        <a:ext cx="2520363" cy="4775971"/>
      </dsp:txXfrm>
    </dsp:sp>
    <dsp:sp modelId="{CE0828AB-A04A-BC4F-B9B7-AAAEDDF56ADF}">
      <dsp:nvSpPr>
        <dsp:cNvPr id="0" name=""/>
        <dsp:cNvSpPr/>
      </dsp:nvSpPr>
      <dsp:spPr>
        <a:xfrm>
          <a:off x="8923990" y="107539"/>
          <a:ext cx="2520363" cy="547200"/>
        </a:xfrm>
        <a:prstGeom prst="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w="6350" cap="flat" cmpd="sng" algn="ctr">
          <a:solidFill>
            <a:schemeClr val="accent3">
              <a:hueOff val="2710599"/>
              <a:satOff val="100000"/>
              <a:lumOff val="-1470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tr-TR" sz="1900" b="1" kern="1200"/>
            <a:t>Spor Olanakları</a:t>
          </a:r>
          <a:endParaRPr lang="tr-TR" sz="1900" kern="1200"/>
        </a:p>
      </dsp:txBody>
      <dsp:txXfrm>
        <a:off x="8923990" y="107539"/>
        <a:ext cx="2520363" cy="547200"/>
      </dsp:txXfrm>
    </dsp:sp>
    <dsp:sp modelId="{BE0EB8D7-2A9F-FD4A-8693-2789E11AF7DF}">
      <dsp:nvSpPr>
        <dsp:cNvPr id="0" name=""/>
        <dsp:cNvSpPr/>
      </dsp:nvSpPr>
      <dsp:spPr>
        <a:xfrm>
          <a:off x="8923990" y="654739"/>
          <a:ext cx="2520363" cy="4775971"/>
        </a:xfrm>
        <a:prstGeom prst="rect">
          <a:avLst/>
        </a:prstGeom>
        <a:noFill/>
        <a:ln w="6350" cap="flat" cmpd="sng" algn="ctr">
          <a:solidFill>
            <a:schemeClr val="accent3">
              <a:tint val="40000"/>
              <a:alpha val="90000"/>
              <a:hueOff val="2029141"/>
              <a:satOff val="100000"/>
              <a:lumOff val="177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tr-TR" sz="1900" b="1" kern="1200" dirty="0"/>
            <a:t>Spor Tesisleri</a:t>
          </a:r>
          <a:r>
            <a:rPr lang="tr-TR" sz="1900" kern="1200" dirty="0"/>
            <a:t>:</a:t>
          </a:r>
        </a:p>
        <a:p>
          <a:pPr marL="342900" lvl="2" indent="-171450" algn="l" defTabSz="844550">
            <a:lnSpc>
              <a:spcPct val="90000"/>
            </a:lnSpc>
            <a:spcBef>
              <a:spcPct val="0"/>
            </a:spcBef>
            <a:spcAft>
              <a:spcPct val="15000"/>
            </a:spcAft>
            <a:buChar char="••"/>
          </a:pPr>
          <a:r>
            <a:rPr lang="tr-TR" sz="1900" kern="1200" dirty="0"/>
            <a:t>Kapalı halı saha</a:t>
          </a:r>
        </a:p>
        <a:p>
          <a:pPr marL="342900" lvl="2" indent="-171450" algn="l" defTabSz="844550">
            <a:lnSpc>
              <a:spcPct val="90000"/>
            </a:lnSpc>
            <a:spcBef>
              <a:spcPct val="0"/>
            </a:spcBef>
            <a:spcAft>
              <a:spcPct val="15000"/>
            </a:spcAft>
            <a:buChar char="••"/>
          </a:pPr>
          <a:r>
            <a:rPr lang="tr-TR" sz="1900" kern="1200"/>
            <a:t>Fitness merkezi</a:t>
          </a:r>
        </a:p>
        <a:p>
          <a:pPr marL="342900" lvl="2" indent="-171450" algn="l" defTabSz="844550">
            <a:lnSpc>
              <a:spcPct val="90000"/>
            </a:lnSpc>
            <a:spcBef>
              <a:spcPct val="0"/>
            </a:spcBef>
            <a:spcAft>
              <a:spcPct val="15000"/>
            </a:spcAft>
            <a:buChar char="••"/>
          </a:pPr>
          <a:r>
            <a:rPr lang="tr-TR" sz="1900" kern="1200" dirty="0"/>
            <a:t>Tenis kortları</a:t>
          </a:r>
        </a:p>
        <a:p>
          <a:pPr marL="342900" lvl="2" indent="-171450" algn="l" defTabSz="844550">
            <a:lnSpc>
              <a:spcPct val="90000"/>
            </a:lnSpc>
            <a:spcBef>
              <a:spcPct val="0"/>
            </a:spcBef>
            <a:spcAft>
              <a:spcPct val="15000"/>
            </a:spcAft>
            <a:buChar char="••"/>
          </a:pPr>
          <a:r>
            <a:rPr lang="tr-TR" sz="1900" kern="1200"/>
            <a:t>Basketbol sahaları</a:t>
          </a:r>
        </a:p>
        <a:p>
          <a:pPr marL="342900" lvl="2" indent="-171450" algn="l" defTabSz="844550">
            <a:lnSpc>
              <a:spcPct val="90000"/>
            </a:lnSpc>
            <a:spcBef>
              <a:spcPct val="0"/>
            </a:spcBef>
            <a:spcAft>
              <a:spcPct val="15000"/>
            </a:spcAft>
            <a:buChar char="••"/>
          </a:pPr>
          <a:r>
            <a:rPr lang="tr-TR" sz="1900" kern="1200"/>
            <a:t>Yapay çimli futbol sahası</a:t>
          </a:r>
        </a:p>
        <a:p>
          <a:pPr marL="342900" lvl="2" indent="-171450" algn="l" defTabSz="844550">
            <a:lnSpc>
              <a:spcPct val="90000"/>
            </a:lnSpc>
            <a:spcBef>
              <a:spcPct val="0"/>
            </a:spcBef>
            <a:spcAft>
              <a:spcPct val="15000"/>
            </a:spcAft>
            <a:buChar char="••"/>
          </a:pPr>
          <a:r>
            <a:rPr lang="tr-TR" sz="1900" kern="1200" dirty="0"/>
            <a:t>Koşu alanı ve yürüme alanları</a:t>
          </a:r>
        </a:p>
      </dsp:txBody>
      <dsp:txXfrm>
        <a:off x="8923990" y="654739"/>
        <a:ext cx="2520363" cy="4775971"/>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CF6D43-0ED8-744B-A611-DB8FCFBE353D}">
      <dsp:nvSpPr>
        <dsp:cNvPr id="0" name=""/>
        <dsp:cNvSpPr/>
      </dsp:nvSpPr>
      <dsp:spPr>
        <a:xfrm>
          <a:off x="4303" y="299066"/>
          <a:ext cx="2587424" cy="66368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b="1" kern="1200" dirty="0"/>
            <a:t>Bilgi ve İletişim</a:t>
          </a:r>
          <a:endParaRPr lang="tr-TR" sz="1800" kern="1200" dirty="0"/>
        </a:p>
      </dsp:txBody>
      <dsp:txXfrm>
        <a:off x="4303" y="299066"/>
        <a:ext cx="2587424" cy="663685"/>
      </dsp:txXfrm>
    </dsp:sp>
    <dsp:sp modelId="{6F81EC31-134E-BC41-B8E7-3F4F28765CF1}">
      <dsp:nvSpPr>
        <dsp:cNvPr id="0" name=""/>
        <dsp:cNvSpPr/>
      </dsp:nvSpPr>
      <dsp:spPr>
        <a:xfrm>
          <a:off x="4303" y="962752"/>
          <a:ext cx="2587424" cy="4150440"/>
        </a:xfrm>
        <a:prstGeom prst="rect">
          <a:avLst/>
        </a:prstGeom>
        <a:no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tr-TR" sz="1800" b="1" kern="1200" dirty="0"/>
            <a:t>Kablosuz İnternet</a:t>
          </a:r>
          <a:r>
            <a:rPr lang="tr-TR" sz="1800" kern="1200" dirty="0"/>
            <a:t>: EDUROAM hizmetinden yararlanmak için üniversite e-posta adresi gerekmektedir. Ayrıntılı bilgi için </a:t>
          </a:r>
          <a:r>
            <a:rPr lang="tr-TR" sz="1800" kern="1200" dirty="0">
              <a:hlinkClick xmlns:r="http://schemas.openxmlformats.org/officeDocument/2006/relationships" r:id="rId1"/>
            </a:rPr>
            <a:t>Bilgi İşlem Daire Başkanlığı</a:t>
          </a:r>
          <a:r>
            <a:rPr lang="tr-TR" sz="1800" kern="1200" dirty="0"/>
            <a:t> web adresini ziyaret edebilirsiniz.</a:t>
          </a:r>
        </a:p>
      </dsp:txBody>
      <dsp:txXfrm>
        <a:off x="4303" y="962752"/>
        <a:ext cx="2587424" cy="4150440"/>
      </dsp:txXfrm>
    </dsp:sp>
    <dsp:sp modelId="{708B29FF-94B8-1540-889E-E6464F72871E}">
      <dsp:nvSpPr>
        <dsp:cNvPr id="0" name=""/>
        <dsp:cNvSpPr/>
      </dsp:nvSpPr>
      <dsp:spPr>
        <a:xfrm>
          <a:off x="2953966" y="299066"/>
          <a:ext cx="2587424" cy="663685"/>
        </a:xfrm>
        <a:prstGeom prst="rect">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w="6350" cap="flat" cmpd="sng" algn="ctr">
          <a:solidFill>
            <a:schemeClr val="accent3">
              <a:hueOff val="903533"/>
              <a:satOff val="33333"/>
              <a:lumOff val="-490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buNone/>
          </a:pPr>
          <a:r>
            <a:rPr lang="tr-TR" sz="1800" b="1" i="0" kern="1200" dirty="0"/>
            <a:t>Kariyer Hizmetleri </a:t>
          </a:r>
          <a:endParaRPr lang="tr-TR" sz="1800" kern="1200" dirty="0"/>
        </a:p>
      </dsp:txBody>
      <dsp:txXfrm>
        <a:off x="2953966" y="299066"/>
        <a:ext cx="2587424" cy="663685"/>
      </dsp:txXfrm>
    </dsp:sp>
    <dsp:sp modelId="{7157DDE2-C45B-8A44-9ED4-6D5F016CC612}">
      <dsp:nvSpPr>
        <dsp:cNvPr id="0" name=""/>
        <dsp:cNvSpPr/>
      </dsp:nvSpPr>
      <dsp:spPr>
        <a:xfrm>
          <a:off x="2953966" y="962752"/>
          <a:ext cx="2587424" cy="4150440"/>
        </a:xfrm>
        <a:prstGeom prst="rect">
          <a:avLst/>
        </a:prstGeom>
        <a:noFill/>
        <a:ln w="6350" cap="flat" cmpd="sng" algn="ctr">
          <a:solidFill>
            <a:schemeClr val="accent3">
              <a:tint val="40000"/>
              <a:alpha val="90000"/>
              <a:hueOff val="676380"/>
              <a:satOff val="33333"/>
              <a:lumOff val="59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tr-TR" sz="1800" b="1" i="0" kern="1200" dirty="0"/>
            <a:t>Kariyer Planlama Uygulama ve Araştırma Merkezi öğrencilerin kariyer gelişimine katkı sağlamaktadır.</a:t>
          </a:r>
        </a:p>
        <a:p>
          <a:pPr marL="171450" lvl="1" indent="-171450" algn="l" defTabSz="800100">
            <a:lnSpc>
              <a:spcPct val="90000"/>
            </a:lnSpc>
            <a:spcBef>
              <a:spcPct val="0"/>
            </a:spcBef>
            <a:spcAft>
              <a:spcPct val="15000"/>
            </a:spcAft>
            <a:buFont typeface="Arial" panose="020B0604020202020204" pitchFamily="34" charset="0"/>
            <a:buChar char="••"/>
          </a:pPr>
          <a:r>
            <a:rPr lang="tr-TR" sz="1800" b="0" i="0" kern="1200" dirty="0"/>
            <a:t>Kütüphane binasında bulunmaktadır.</a:t>
          </a:r>
        </a:p>
        <a:p>
          <a:pPr marL="171450" lvl="1" indent="-171450" algn="l" defTabSz="800100">
            <a:lnSpc>
              <a:spcPct val="90000"/>
            </a:lnSpc>
            <a:spcBef>
              <a:spcPct val="0"/>
            </a:spcBef>
            <a:spcAft>
              <a:spcPct val="15000"/>
            </a:spcAft>
            <a:buFont typeface="Arial" panose="020B0604020202020204" pitchFamily="34" charset="0"/>
            <a:buChar char="••"/>
          </a:pPr>
          <a:r>
            <a:rPr lang="tr-TR" sz="1800" b="0" i="0" kern="1200" dirty="0"/>
            <a:t>Görüşmek için randevu alınabilir.</a:t>
          </a:r>
        </a:p>
        <a:p>
          <a:pPr marL="171450" lvl="1" indent="-171450" algn="l" defTabSz="800100">
            <a:lnSpc>
              <a:spcPct val="90000"/>
            </a:lnSpc>
            <a:spcBef>
              <a:spcPct val="0"/>
            </a:spcBef>
            <a:spcAft>
              <a:spcPct val="15000"/>
            </a:spcAft>
            <a:buFont typeface="Arial" panose="020B0604020202020204" pitchFamily="34" charset="0"/>
            <a:buChar char="••"/>
          </a:pPr>
          <a:r>
            <a:rPr lang="tr-TR" sz="1800" b="0" i="0" kern="1200" dirty="0"/>
            <a:t>Daha fazla bilgi için </a:t>
          </a:r>
          <a:r>
            <a:rPr lang="tr-TR" sz="1800" b="0" i="0" kern="1200" dirty="0">
              <a:hlinkClick xmlns:r="http://schemas.openxmlformats.org/officeDocument/2006/relationships" r:id="rId2"/>
            </a:rPr>
            <a:t>Kariyer Planlama Uygulama ve Araştırma Merkezi</a:t>
          </a:r>
          <a:r>
            <a:rPr lang="tr-TR" sz="1800" b="0" i="0" kern="1200" dirty="0"/>
            <a:t> web sitesini ziyaret edebilirsiniz.</a:t>
          </a:r>
        </a:p>
      </dsp:txBody>
      <dsp:txXfrm>
        <a:off x="2953966" y="962752"/>
        <a:ext cx="2587424" cy="4150440"/>
      </dsp:txXfrm>
    </dsp:sp>
    <dsp:sp modelId="{B4201421-8399-0C4B-B4EA-B64E31A3CB28}">
      <dsp:nvSpPr>
        <dsp:cNvPr id="0" name=""/>
        <dsp:cNvSpPr/>
      </dsp:nvSpPr>
      <dsp:spPr>
        <a:xfrm>
          <a:off x="5903630" y="299066"/>
          <a:ext cx="2587424" cy="663685"/>
        </a:xfrm>
        <a:prstGeom prst="rect">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w="6350" cap="flat" cmpd="sng" algn="ctr">
          <a:solidFill>
            <a:schemeClr val="accent3">
              <a:hueOff val="1807066"/>
              <a:satOff val="66667"/>
              <a:lumOff val="-980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buFont typeface="Arial" panose="020B0604020202020204" pitchFamily="34" charset="0"/>
            <a:buChar char="•"/>
          </a:pPr>
          <a:r>
            <a:rPr lang="tr-TR" sz="1800" b="1" i="0" kern="1200" dirty="0"/>
            <a:t>Öğrenci Belgesi ve Not Belgesi (Transkript)</a:t>
          </a:r>
          <a:endParaRPr lang="tr-TR" sz="1800" b="0" i="0" kern="1200" dirty="0"/>
        </a:p>
      </dsp:txBody>
      <dsp:txXfrm>
        <a:off x="5903630" y="299066"/>
        <a:ext cx="2587424" cy="663685"/>
      </dsp:txXfrm>
    </dsp:sp>
    <dsp:sp modelId="{F5A1F6A4-AADA-9349-868F-31AD81D6A1E1}">
      <dsp:nvSpPr>
        <dsp:cNvPr id="0" name=""/>
        <dsp:cNvSpPr/>
      </dsp:nvSpPr>
      <dsp:spPr>
        <a:xfrm>
          <a:off x="5903630" y="962752"/>
          <a:ext cx="2587424" cy="4150440"/>
        </a:xfrm>
        <a:prstGeom prst="rect">
          <a:avLst/>
        </a:prstGeom>
        <a:noFill/>
        <a:ln w="6350" cap="flat" cmpd="sng" algn="ctr">
          <a:solidFill>
            <a:schemeClr val="accent3">
              <a:tint val="40000"/>
              <a:alpha val="90000"/>
              <a:hueOff val="1352761"/>
              <a:satOff val="66667"/>
              <a:lumOff val="118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tr-TR" sz="1800" b="0" i="0" kern="1200" dirty="0"/>
            <a:t>Bu belgeler, öğrencilerin eğitim gördükleri birimlerin öğrenci işleri bürosundan ve e-devlet üzerinden  temin edilebilir.</a:t>
          </a:r>
        </a:p>
      </dsp:txBody>
      <dsp:txXfrm>
        <a:off x="5903630" y="962752"/>
        <a:ext cx="2587424" cy="4150440"/>
      </dsp:txXfrm>
    </dsp:sp>
    <dsp:sp modelId="{A5345E88-0188-FF4E-9DF1-A9D11C0CBDD2}">
      <dsp:nvSpPr>
        <dsp:cNvPr id="0" name=""/>
        <dsp:cNvSpPr/>
      </dsp:nvSpPr>
      <dsp:spPr>
        <a:xfrm>
          <a:off x="8853294" y="299066"/>
          <a:ext cx="2587424" cy="663685"/>
        </a:xfrm>
        <a:prstGeom prst="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w="6350" cap="flat" cmpd="sng" algn="ctr">
          <a:solidFill>
            <a:schemeClr val="accent3">
              <a:hueOff val="2710599"/>
              <a:satOff val="100000"/>
              <a:lumOff val="-1470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buFont typeface="Arial" panose="020B0604020202020204" pitchFamily="34" charset="0"/>
            <a:buChar char="•"/>
          </a:pPr>
          <a:r>
            <a:rPr lang="tr-TR" sz="1800" b="1" i="0" kern="1200" dirty="0"/>
            <a:t>Ders Durumu ve Not Takibi</a:t>
          </a:r>
          <a:endParaRPr lang="tr-TR" sz="1800" b="0" i="0" kern="1200" dirty="0"/>
        </a:p>
      </dsp:txBody>
      <dsp:txXfrm>
        <a:off x="8853294" y="299066"/>
        <a:ext cx="2587424" cy="663685"/>
      </dsp:txXfrm>
    </dsp:sp>
    <dsp:sp modelId="{3C13EAED-743D-DF43-8B22-3B0E73EE3B1E}">
      <dsp:nvSpPr>
        <dsp:cNvPr id="0" name=""/>
        <dsp:cNvSpPr/>
      </dsp:nvSpPr>
      <dsp:spPr>
        <a:xfrm>
          <a:off x="8853294" y="962752"/>
          <a:ext cx="2587424" cy="4150440"/>
        </a:xfrm>
        <a:prstGeom prst="rect">
          <a:avLst/>
        </a:prstGeom>
        <a:noFill/>
        <a:ln w="6350" cap="flat" cmpd="sng" algn="ctr">
          <a:solidFill>
            <a:schemeClr val="accent3">
              <a:tint val="40000"/>
              <a:alpha val="90000"/>
              <a:hueOff val="2029141"/>
              <a:satOff val="100000"/>
              <a:lumOff val="177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tr-TR" sz="1800" b="0" i="0" kern="1200"/>
            <a:t>Öğrenciler, notlarını ve ders durumlarını öğrenci bilgi sisteminden (UBYS) takip edebilirler.</a:t>
          </a:r>
        </a:p>
      </dsp:txBody>
      <dsp:txXfrm>
        <a:off x="8853294" y="962752"/>
        <a:ext cx="2587424" cy="415044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26T11:49:43.04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4182 108,'-94'0,"-10"0,1 0,-5 0,5 0,9 0,8 0,8 0,5 0,3 0,-1 0,-4 0,-3 0,-1 0,4-4,9 2,9-2,5 3,5 1,1 0,2 0,-2 0,3 0,5 0,2 0,0 0,0 0,-1 0,-1 0,1 0,2 0,2 0,-2-2,1-2,-4 2,-3-1,2 3,-2 0,1-2,3-2,-1 2,2 1,-3 1,1 0,-5 0,-4-3,-4 0,-4 0,1 1,3 2,-1 0,-1 0,0 0,3 0,6 0,2 0,-2 0,0 0,1 0,3 0,4 0,2 0,1 0,0 0,0 0,-1 0,2 0,3 0,3 0,6 0,5 0,-7 4,8-1,-8 4,-7 1,-23 0,-25 4,-37 4,5-4,19-4,30-4,39-4,14 0,89-18,-3 1,-5 1,7-1,-20 4,-2 1,46-9,-23 5,-26 6,-22 6,-14 1,-9 3,14 0,0 0,26 0,2 0,3 0,-3 0,-13 0,-15 0,-10 3,-6-1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0031CE-A856-4695-A454-3DF0A75AEC1B}" type="datetimeFigureOut">
              <a:rPr lang="tr-TR" smtClean="0"/>
              <a:t>16.09.2026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CDCE1-C0B0-4A37-9F58-8C53BCB75688}" type="slidenum">
              <a:rPr lang="tr-TR" smtClean="0"/>
              <a:t>‹#›</a:t>
            </a:fld>
            <a:endParaRPr lang="tr-TR"/>
          </a:p>
        </p:txBody>
      </p:sp>
    </p:spTree>
    <p:extLst>
      <p:ext uri="{BB962C8B-B14F-4D97-AF65-F5344CB8AC3E}">
        <p14:creationId xmlns:p14="http://schemas.microsoft.com/office/powerpoint/2010/main" val="421325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3</a:t>
            </a:fld>
            <a:endParaRPr lang="tr-TR"/>
          </a:p>
        </p:txBody>
      </p:sp>
    </p:spTree>
    <p:extLst>
      <p:ext uri="{BB962C8B-B14F-4D97-AF65-F5344CB8AC3E}">
        <p14:creationId xmlns:p14="http://schemas.microsoft.com/office/powerpoint/2010/main" val="1605173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F23CDCE1-C0B0-4A37-9F58-8C53BCB75688}" type="slidenum">
              <a:rPr lang="tr-TR" smtClean="0"/>
              <a:t>13</a:t>
            </a:fld>
            <a:endParaRPr lang="tr-TR"/>
          </a:p>
        </p:txBody>
      </p:sp>
    </p:spTree>
    <p:extLst>
      <p:ext uri="{BB962C8B-B14F-4D97-AF65-F5344CB8AC3E}">
        <p14:creationId xmlns:p14="http://schemas.microsoft.com/office/powerpoint/2010/main" val="1708875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23CDCE1-C0B0-4A37-9F58-8C53BCB75688}" type="slidenum">
              <a:rPr lang="tr-TR" smtClean="0"/>
              <a:t>25</a:t>
            </a:fld>
            <a:endParaRPr lang="tr-TR"/>
          </a:p>
        </p:txBody>
      </p:sp>
    </p:spTree>
    <p:extLst>
      <p:ext uri="{BB962C8B-B14F-4D97-AF65-F5344CB8AC3E}">
        <p14:creationId xmlns:p14="http://schemas.microsoft.com/office/powerpoint/2010/main" val="599726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0FBD2207-E8C3-413F-A610-77BF1C3B7E53}" type="datetimeFigureOut">
              <a:rPr lang="tr-TR" smtClean="0"/>
              <a:t>16.09.2026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715918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FBD2207-E8C3-413F-A610-77BF1C3B7E53}" type="datetimeFigureOut">
              <a:rPr lang="tr-TR" smtClean="0"/>
              <a:t>16.09.2026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486334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0FBD2207-E8C3-413F-A610-77BF1C3B7E53}" type="datetimeFigureOut">
              <a:rPr lang="tr-TR" smtClean="0"/>
              <a:t>16.09.2026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152541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0FBD2207-E8C3-413F-A610-77BF1C3B7E53}" type="datetimeFigureOut">
              <a:rPr lang="tr-TR" smtClean="0"/>
              <a:t>16.09.2026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093627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0FBD2207-E8C3-413F-A610-77BF1C3B7E53}" type="datetimeFigureOut">
              <a:rPr lang="tr-TR" smtClean="0"/>
              <a:t>16.09.2026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811611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0FBD2207-E8C3-413F-A610-77BF1C3B7E53}" type="datetimeFigureOut">
              <a:rPr lang="tr-TR" smtClean="0"/>
              <a:t>16.09.2026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2720738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FBD2207-E8C3-413F-A610-77BF1C3B7E53}" type="datetimeFigureOut">
              <a:rPr lang="tr-TR" smtClean="0"/>
              <a:t>16.09.2026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1744456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0FBD2207-E8C3-413F-A610-77BF1C3B7E53}" type="datetimeFigureOut">
              <a:rPr lang="tr-TR" smtClean="0"/>
              <a:t>16.09.2026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4110682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0FBD2207-E8C3-413F-A610-77BF1C3B7E53}" type="datetimeFigureOut">
              <a:rPr lang="tr-TR" smtClean="0"/>
              <a:t>16.09.2026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974072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FBD2207-E8C3-413F-A610-77BF1C3B7E53}" type="datetimeFigureOut">
              <a:rPr lang="tr-TR" smtClean="0"/>
              <a:t>16.09.2026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40816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FBD2207-E8C3-413F-A610-77BF1C3B7E53}" type="datetimeFigureOut">
              <a:rPr lang="tr-TR" smtClean="0"/>
              <a:t>16.09.2026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DDF7908-04BB-4B59-B73D-57ED37E9036F}" type="slidenum">
              <a:rPr lang="tr-TR" smtClean="0"/>
              <a:t>‹#›</a:t>
            </a:fld>
            <a:endParaRPr lang="tr-TR"/>
          </a:p>
        </p:txBody>
      </p:sp>
    </p:spTree>
    <p:extLst>
      <p:ext uri="{BB962C8B-B14F-4D97-AF65-F5344CB8AC3E}">
        <p14:creationId xmlns:p14="http://schemas.microsoft.com/office/powerpoint/2010/main" val="2957545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D2207-E8C3-413F-A610-77BF1C3B7E53}" type="datetimeFigureOut">
              <a:rPr lang="tr-TR" smtClean="0"/>
              <a:t>16.09.2026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F7908-04BB-4B59-B73D-57ED37E9036F}" type="slidenum">
              <a:rPr lang="tr-TR" smtClean="0"/>
              <a:t>‹#›</a:t>
            </a:fld>
            <a:endParaRPr lang="tr-TR"/>
          </a:p>
        </p:txBody>
      </p:sp>
    </p:spTree>
    <p:extLst>
      <p:ext uri="{BB962C8B-B14F-4D97-AF65-F5344CB8AC3E}">
        <p14:creationId xmlns:p14="http://schemas.microsoft.com/office/powerpoint/2010/main" val="3242028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pn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10.xml"/><Relationship Id="rId7" Type="http://schemas.openxmlformats.org/officeDocument/2006/relationships/image" Target="../media/image11.pn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12.xml"/><Relationship Id="rId7" Type="http://schemas.openxmlformats.org/officeDocument/2006/relationships/image" Target="../media/image15.pn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13.xml"/><Relationship Id="rId7" Type="http://schemas.openxmlformats.org/officeDocument/2006/relationships/image" Target="../media/image17.pn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diagramLayout" Target="../diagrams/layout16.xml"/><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diagramData" Target="../diagrams/data16.xml"/><Relationship Id="rId2" Type="http://schemas.openxmlformats.org/officeDocument/2006/relationships/diagramData" Target="../diagrams/data14.xml"/><Relationship Id="rId16" Type="http://schemas.microsoft.com/office/2007/relationships/diagramDrawing" Target="../diagrams/drawing16.xml"/><Relationship Id="rId1" Type="http://schemas.openxmlformats.org/officeDocument/2006/relationships/slideLayout" Target="../slideLayouts/slideLayout7.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5" Type="http://schemas.openxmlformats.org/officeDocument/2006/relationships/diagramColors" Target="../diagrams/colors16.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hyperlink" Target="https://www.turkiye.gov.tr/" TargetMode="Externa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25.png"/><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26.png"/><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image" Target="../media/image27.png"/><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29.png"/><Relationship Id="rId7" Type="http://schemas.openxmlformats.org/officeDocument/2006/relationships/diagramQuickStyle" Target="../diagrams/quickStyle22.xml"/><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image" Target="../media/image30.png"/><Relationship Id="rId9" Type="http://schemas.microsoft.com/office/2007/relationships/diagramDrawing" Target="../diagrams/drawing2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31.png"/><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32.png"/><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26.xml"/><Relationship Id="rId13" Type="http://schemas.openxmlformats.org/officeDocument/2006/relationships/diagramLayout" Target="../diagrams/layout27.xml"/><Relationship Id="rId3" Type="http://schemas.openxmlformats.org/officeDocument/2006/relationships/diagramLayout" Target="../diagrams/layout25.xml"/><Relationship Id="rId7" Type="http://schemas.openxmlformats.org/officeDocument/2006/relationships/diagramData" Target="../diagrams/data26.xml"/><Relationship Id="rId12" Type="http://schemas.openxmlformats.org/officeDocument/2006/relationships/diagramData" Target="../diagrams/data27.xml"/><Relationship Id="rId2" Type="http://schemas.openxmlformats.org/officeDocument/2006/relationships/diagramData" Target="../diagrams/data25.xml"/><Relationship Id="rId16" Type="http://schemas.microsoft.com/office/2007/relationships/diagramDrawing" Target="../diagrams/drawing27.xml"/><Relationship Id="rId1" Type="http://schemas.openxmlformats.org/officeDocument/2006/relationships/slideLayout" Target="../slideLayouts/slideLayout7.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5" Type="http://schemas.openxmlformats.org/officeDocument/2006/relationships/diagramColors" Target="../diagrams/colors27.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 Id="rId14" Type="http://schemas.openxmlformats.org/officeDocument/2006/relationships/diagramQuickStyle" Target="../diagrams/quickStyle2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7.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2890345"/>
            <a:ext cx="9144000" cy="1964942"/>
          </a:xfrm>
        </p:spPr>
        <p:txBody>
          <a:bodyPr>
            <a:normAutofit/>
          </a:bodyPr>
          <a:lstStyle/>
          <a:p>
            <a:r>
              <a:rPr lang="tr-TR" b="1" dirty="0"/>
              <a:t>SAĞLIK HİZMETLERİ MESLEK YÜKSEKOKULU </a:t>
            </a:r>
          </a:p>
        </p:txBody>
      </p:sp>
      <p:sp>
        <p:nvSpPr>
          <p:cNvPr id="3" name="Alt Başlık 2"/>
          <p:cNvSpPr>
            <a:spLocks noGrp="1"/>
          </p:cNvSpPr>
          <p:nvPr>
            <p:ph type="subTitle" idx="1"/>
          </p:nvPr>
        </p:nvSpPr>
        <p:spPr>
          <a:xfrm>
            <a:off x="1876096" y="5097517"/>
            <a:ext cx="8439808" cy="798786"/>
          </a:xfrm>
        </p:spPr>
        <p:txBody>
          <a:bodyPr>
            <a:normAutofit fontScale="92500" lnSpcReduction="10000"/>
          </a:bodyPr>
          <a:lstStyle/>
          <a:p>
            <a:r>
              <a:rPr lang="tr-TR" sz="2500" b="1" dirty="0"/>
              <a:t>ORYANTASYON SUNUMU </a:t>
            </a:r>
          </a:p>
          <a:p>
            <a:r>
              <a:rPr lang="tr-TR" sz="2500" b="1" dirty="0" smtClean="0"/>
              <a:t>2026-2027 </a:t>
            </a:r>
            <a:r>
              <a:rPr lang="tr-TR" sz="2500" b="1" dirty="0"/>
              <a:t>EĞİTİM-ÖĞRETİM YILI</a:t>
            </a:r>
          </a:p>
        </p:txBody>
      </p:sp>
    </p:spTree>
    <p:extLst>
      <p:ext uri="{BB962C8B-B14F-4D97-AF65-F5344CB8AC3E}">
        <p14:creationId xmlns:p14="http://schemas.microsoft.com/office/powerpoint/2010/main" val="95751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8AFCB8-11AE-FB5D-3E13-CBAC56263A2D}"/>
              </a:ext>
            </a:extLst>
          </p:cNvPr>
          <p:cNvSpPr>
            <a:spLocks noGrp="1"/>
          </p:cNvSpPr>
          <p:nvPr>
            <p:ph type="title"/>
          </p:nvPr>
        </p:nvSpPr>
        <p:spPr>
          <a:xfrm>
            <a:off x="3006090" y="268922"/>
            <a:ext cx="8347710" cy="412115"/>
          </a:xfrm>
        </p:spPr>
        <p:txBody>
          <a:bodyPr>
            <a:normAutofit fontScale="90000"/>
          </a:bodyPr>
          <a:lstStyle/>
          <a:p>
            <a:r>
              <a:rPr lang="tr-TR" dirty="0">
                <a:solidFill>
                  <a:schemeClr val="bg1"/>
                </a:solidFill>
              </a:rPr>
              <a:t>SHMYO TARİHÇE</a:t>
            </a:r>
          </a:p>
        </p:txBody>
      </p:sp>
      <p:graphicFrame>
        <p:nvGraphicFramePr>
          <p:cNvPr id="5" name="İçerik Yer Tutucusu 2">
            <a:extLst>
              <a:ext uri="{FF2B5EF4-FFF2-40B4-BE49-F238E27FC236}">
                <a16:creationId xmlns:a16="http://schemas.microsoft.com/office/drawing/2014/main" id="{B3EA0D63-2FA8-FBE6-481B-BBC497E013D8}"/>
              </a:ext>
            </a:extLst>
          </p:cNvPr>
          <p:cNvGraphicFramePr>
            <a:graphicFrameLocks noGrp="1"/>
          </p:cNvGraphicFramePr>
          <p:nvPr>
            <p:ph idx="1"/>
            <p:extLst>
              <p:ext uri="{D42A27DB-BD31-4B8C-83A1-F6EECF244321}">
                <p14:modId xmlns:p14="http://schemas.microsoft.com/office/powerpoint/2010/main" val="1741616933"/>
              </p:ext>
            </p:extLst>
          </p:nvPr>
        </p:nvGraphicFramePr>
        <p:xfrm>
          <a:off x="838200" y="1074420"/>
          <a:ext cx="1072896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4668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009013" y="244550"/>
            <a:ext cx="8642498" cy="595422"/>
          </a:xfrm>
        </p:spPr>
        <p:txBody>
          <a:bodyPr>
            <a:normAutofit fontScale="90000"/>
          </a:bodyPr>
          <a:lstStyle/>
          <a:p>
            <a:r>
              <a:rPr lang="tr-TR" b="1" dirty="0">
                <a:solidFill>
                  <a:schemeClr val="bg1"/>
                </a:solidFill>
              </a:rPr>
              <a:t>SHMYO MİSYON VİZYON </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744183320"/>
              </p:ext>
            </p:extLst>
          </p:nvPr>
        </p:nvGraphicFramePr>
        <p:xfrm>
          <a:off x="202019" y="1095153"/>
          <a:ext cx="11887200" cy="5316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8816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881423" y="95693"/>
            <a:ext cx="8472377" cy="643271"/>
          </a:xfrm>
        </p:spPr>
        <p:txBody>
          <a:bodyPr>
            <a:normAutofit fontScale="90000"/>
          </a:bodyPr>
          <a:lstStyle/>
          <a:p>
            <a:r>
              <a:rPr lang="tr-TR" b="1" dirty="0">
                <a:solidFill>
                  <a:schemeClr val="bg1"/>
                </a:solidFill>
              </a:rPr>
              <a:t>SHMYO Temel Değerler</a:t>
            </a: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1336546051"/>
              </p:ext>
            </p:extLst>
          </p:nvPr>
        </p:nvGraphicFramePr>
        <p:xfrm>
          <a:off x="95693" y="866554"/>
          <a:ext cx="11966944" cy="56033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3656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9E895D5-F254-FF15-B5EA-30F3BBB045C3}"/>
              </a:ext>
            </a:extLst>
          </p:cNvPr>
          <p:cNvPicPr>
            <a:picLocks noChangeAspect="1" noChangeArrowheads="1"/>
          </p:cNvPicPr>
          <p:nvPr/>
        </p:nvPicPr>
        <p:blipFill>
          <a:blip r:embed="rId2">
            <a:grayscl/>
            <a:extLst>
              <a:ext uri="{BEBA8EAE-BF5A-486C-A8C5-ECC9F3942E4B}">
                <a14:imgProps xmlns:a14="http://schemas.microsoft.com/office/drawing/2010/main">
                  <a14:imgLayer r:embed="rId3">
                    <a14:imgEffect>
                      <a14:artisticMarker/>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93470" y="933941"/>
            <a:ext cx="8953500" cy="55240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Metin kutusu 1">
            <a:extLst>
              <a:ext uri="{FF2B5EF4-FFF2-40B4-BE49-F238E27FC236}">
                <a16:creationId xmlns:a16="http://schemas.microsoft.com/office/drawing/2014/main" id="{8BDC80DC-8977-6414-9AD9-8D800452BECD}"/>
              </a:ext>
            </a:extLst>
          </p:cNvPr>
          <p:cNvSpPr txBox="1"/>
          <p:nvPr/>
        </p:nvSpPr>
        <p:spPr>
          <a:xfrm>
            <a:off x="2785110" y="23247"/>
            <a:ext cx="10919460" cy="707886"/>
          </a:xfrm>
          <a:prstGeom prst="rect">
            <a:avLst/>
          </a:prstGeom>
          <a:noFill/>
        </p:spPr>
        <p:txBody>
          <a:bodyPr wrap="square" rtlCol="0">
            <a:spAutoFit/>
          </a:bodyPr>
          <a:lstStyle/>
          <a:p>
            <a:r>
              <a:rPr lang="tr-TR" sz="4000" dirty="0">
                <a:solidFill>
                  <a:schemeClr val="bg1"/>
                </a:solidFill>
                <a:latin typeface="+mj-lt"/>
              </a:rPr>
              <a:t>SHMYO ORGANİZASYON YAPISI</a:t>
            </a:r>
          </a:p>
        </p:txBody>
      </p:sp>
      <p:sp>
        <p:nvSpPr>
          <p:cNvPr id="3" name="Sol Ok 2">
            <a:extLst>
              <a:ext uri="{FF2B5EF4-FFF2-40B4-BE49-F238E27FC236}">
                <a16:creationId xmlns:a16="http://schemas.microsoft.com/office/drawing/2014/main" id="{950B593A-B341-3E4A-79DC-38CD37C13EE2}"/>
              </a:ext>
            </a:extLst>
          </p:cNvPr>
          <p:cNvSpPr/>
          <p:nvPr/>
        </p:nvSpPr>
        <p:spPr>
          <a:xfrm>
            <a:off x="5292812" y="1359242"/>
            <a:ext cx="978408" cy="323995"/>
          </a:xfrm>
          <a:prstGeom prst="lef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Metin kutusu 3">
            <a:extLst>
              <a:ext uri="{FF2B5EF4-FFF2-40B4-BE49-F238E27FC236}">
                <a16:creationId xmlns:a16="http://schemas.microsoft.com/office/drawing/2014/main" id="{3A4CF112-1A8C-E046-0241-640B89BBC2AD}"/>
              </a:ext>
            </a:extLst>
          </p:cNvPr>
          <p:cNvSpPr txBox="1"/>
          <p:nvPr/>
        </p:nvSpPr>
        <p:spPr>
          <a:xfrm>
            <a:off x="2903838" y="1313904"/>
            <a:ext cx="2483707" cy="369332"/>
          </a:xfrm>
          <a:prstGeom prst="rect">
            <a:avLst/>
          </a:prstGeom>
          <a:noFill/>
        </p:spPr>
        <p:txBody>
          <a:bodyPr wrap="square" rtlCol="0">
            <a:spAutoFit/>
          </a:bodyPr>
          <a:lstStyle/>
          <a:p>
            <a:r>
              <a:rPr lang="tr-TR" dirty="0" err="1"/>
              <a:t>Doç.Dr</a:t>
            </a:r>
            <a:r>
              <a:rPr lang="tr-TR" dirty="0"/>
              <a:t>. Kamuran ÖZDİL</a:t>
            </a:r>
          </a:p>
        </p:txBody>
      </p:sp>
      <p:sp>
        <p:nvSpPr>
          <p:cNvPr id="6" name="Metin kutusu 5">
            <a:extLst>
              <a:ext uri="{FF2B5EF4-FFF2-40B4-BE49-F238E27FC236}">
                <a16:creationId xmlns:a16="http://schemas.microsoft.com/office/drawing/2014/main" id="{AA61ABF9-E55F-35EE-AC8F-F82385D594DF}"/>
              </a:ext>
            </a:extLst>
          </p:cNvPr>
          <p:cNvSpPr txBox="1"/>
          <p:nvPr/>
        </p:nvSpPr>
        <p:spPr>
          <a:xfrm>
            <a:off x="1223319" y="1878533"/>
            <a:ext cx="3373395" cy="369332"/>
          </a:xfrm>
          <a:prstGeom prst="rect">
            <a:avLst/>
          </a:prstGeom>
          <a:noFill/>
        </p:spPr>
        <p:txBody>
          <a:bodyPr wrap="square">
            <a:spAutoFit/>
          </a:bodyPr>
          <a:lstStyle/>
          <a:p>
            <a:r>
              <a:rPr lang="tr-TR" dirty="0" err="1"/>
              <a:t>Öğr.Gör</a:t>
            </a:r>
            <a:r>
              <a:rPr lang="tr-TR" dirty="0"/>
              <a:t>. Dr. Kevser Çağla GURLAŞ</a:t>
            </a:r>
          </a:p>
        </p:txBody>
      </p:sp>
      <p:sp>
        <p:nvSpPr>
          <p:cNvPr id="7" name="Sol Ok 6">
            <a:extLst>
              <a:ext uri="{FF2B5EF4-FFF2-40B4-BE49-F238E27FC236}">
                <a16:creationId xmlns:a16="http://schemas.microsoft.com/office/drawing/2014/main" id="{D1089651-A850-C16F-9721-9C2B5111A562}"/>
              </a:ext>
            </a:extLst>
          </p:cNvPr>
          <p:cNvSpPr/>
          <p:nvPr/>
        </p:nvSpPr>
        <p:spPr>
          <a:xfrm>
            <a:off x="4413999" y="1901201"/>
            <a:ext cx="553417" cy="323995"/>
          </a:xfrm>
          <a:prstGeom prst="lef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Sol Ok 7">
            <a:extLst>
              <a:ext uri="{FF2B5EF4-FFF2-40B4-BE49-F238E27FC236}">
                <a16:creationId xmlns:a16="http://schemas.microsoft.com/office/drawing/2014/main" id="{0759EFB7-EF33-1F67-7A30-09280031A9E2}"/>
              </a:ext>
            </a:extLst>
          </p:cNvPr>
          <p:cNvSpPr/>
          <p:nvPr/>
        </p:nvSpPr>
        <p:spPr>
          <a:xfrm rot="10800000">
            <a:off x="9620312" y="2473730"/>
            <a:ext cx="709936" cy="323995"/>
          </a:xfrm>
          <a:prstGeom prst="lef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Metin kutusu 9">
            <a:extLst>
              <a:ext uri="{FF2B5EF4-FFF2-40B4-BE49-F238E27FC236}">
                <a16:creationId xmlns:a16="http://schemas.microsoft.com/office/drawing/2014/main" id="{865870E4-4EB9-21AD-0526-A98D46E1E4AD}"/>
              </a:ext>
            </a:extLst>
          </p:cNvPr>
          <p:cNvSpPr txBox="1"/>
          <p:nvPr/>
        </p:nvSpPr>
        <p:spPr>
          <a:xfrm>
            <a:off x="10280821" y="2428393"/>
            <a:ext cx="1442651" cy="369332"/>
          </a:xfrm>
          <a:prstGeom prst="rect">
            <a:avLst/>
          </a:prstGeom>
          <a:noFill/>
        </p:spPr>
        <p:txBody>
          <a:bodyPr wrap="square">
            <a:spAutoFit/>
          </a:bodyPr>
          <a:lstStyle/>
          <a:p>
            <a:r>
              <a:rPr lang="tr-TR" dirty="0"/>
              <a:t>Orhan Yaman</a:t>
            </a:r>
          </a:p>
        </p:txBody>
      </p:sp>
    </p:spTree>
    <p:extLst>
      <p:ext uri="{BB962C8B-B14F-4D97-AF65-F5344CB8AC3E}">
        <p14:creationId xmlns:p14="http://schemas.microsoft.com/office/powerpoint/2010/main" val="99817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P spid="7" grpId="0" animBg="1"/>
      <p:bldP spid="8"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6D543981-EF10-73A0-4EA2-16A1DE937970}"/>
              </a:ext>
            </a:extLst>
          </p:cNvPr>
          <p:cNvSpPr txBox="1"/>
          <p:nvPr/>
        </p:nvSpPr>
        <p:spPr>
          <a:xfrm>
            <a:off x="2934653" y="89654"/>
            <a:ext cx="6097904" cy="707886"/>
          </a:xfrm>
          <a:prstGeom prst="rect">
            <a:avLst/>
          </a:prstGeom>
          <a:noFill/>
        </p:spPr>
        <p:txBody>
          <a:bodyPr wrap="square">
            <a:spAutoFit/>
          </a:bodyPr>
          <a:lstStyle/>
          <a:p>
            <a:pPr>
              <a:buNone/>
            </a:pPr>
            <a:r>
              <a:rPr lang="tr-TR" sz="4000" b="1" dirty="0">
                <a:solidFill>
                  <a:schemeClr val="bg1"/>
                </a:solidFill>
                <a:latin typeface="+mj-lt"/>
              </a:rPr>
              <a:t>KALİTE VE AKREDİTASYON</a:t>
            </a:r>
          </a:p>
        </p:txBody>
      </p:sp>
      <p:graphicFrame>
        <p:nvGraphicFramePr>
          <p:cNvPr id="7" name="Metin kutusu 2">
            <a:extLst>
              <a:ext uri="{FF2B5EF4-FFF2-40B4-BE49-F238E27FC236}">
                <a16:creationId xmlns:a16="http://schemas.microsoft.com/office/drawing/2014/main" id="{737F367C-DF8B-3612-A700-2F79930CE8BD}"/>
              </a:ext>
            </a:extLst>
          </p:cNvPr>
          <p:cNvGraphicFramePr/>
          <p:nvPr>
            <p:extLst>
              <p:ext uri="{D42A27DB-BD31-4B8C-83A1-F6EECF244321}">
                <p14:modId xmlns:p14="http://schemas.microsoft.com/office/powerpoint/2010/main" val="3205017274"/>
              </p:ext>
            </p:extLst>
          </p:nvPr>
        </p:nvGraphicFramePr>
        <p:xfrm>
          <a:off x="1460182" y="1152734"/>
          <a:ext cx="9272588" cy="5049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7556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71E7E-5F8B-7998-1123-EAEC6CEFDFC1}"/>
            </a:ext>
          </a:extLst>
        </p:cNvPr>
        <p:cNvGrpSpPr/>
        <p:nvPr/>
      </p:nvGrpSpPr>
      <p:grpSpPr>
        <a:xfrm>
          <a:off x="0" y="0"/>
          <a:ext cx="0" cy="0"/>
          <a:chOff x="0" y="0"/>
          <a:chExt cx="0" cy="0"/>
        </a:xfrm>
      </p:grpSpPr>
      <p:graphicFrame>
        <p:nvGraphicFramePr>
          <p:cNvPr id="2" name="Diyagram 1">
            <a:extLst>
              <a:ext uri="{FF2B5EF4-FFF2-40B4-BE49-F238E27FC236}">
                <a16:creationId xmlns:a16="http://schemas.microsoft.com/office/drawing/2014/main" id="{8894C864-EAF7-3D45-713C-DF7EF176E973}"/>
              </a:ext>
            </a:extLst>
          </p:cNvPr>
          <p:cNvGraphicFramePr/>
          <p:nvPr>
            <p:extLst>
              <p:ext uri="{D42A27DB-BD31-4B8C-83A1-F6EECF244321}">
                <p14:modId xmlns:p14="http://schemas.microsoft.com/office/powerpoint/2010/main" val="3681874812"/>
              </p:ext>
            </p:extLst>
          </p:nvPr>
        </p:nvGraphicFramePr>
        <p:xfrm>
          <a:off x="1402556" y="969854"/>
          <a:ext cx="9386888" cy="4607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6690C224-B039-E093-07BD-5155F2E87CDF}"/>
              </a:ext>
            </a:extLst>
          </p:cNvPr>
          <p:cNvSpPr txBox="1"/>
          <p:nvPr/>
        </p:nvSpPr>
        <p:spPr>
          <a:xfrm>
            <a:off x="2934653" y="89654"/>
            <a:ext cx="6097904" cy="707886"/>
          </a:xfrm>
          <a:prstGeom prst="rect">
            <a:avLst/>
          </a:prstGeom>
          <a:noFill/>
        </p:spPr>
        <p:txBody>
          <a:bodyPr wrap="square">
            <a:spAutoFit/>
          </a:bodyPr>
          <a:lstStyle/>
          <a:p>
            <a:pPr>
              <a:buNone/>
            </a:pPr>
            <a:r>
              <a:rPr lang="tr-TR" sz="4000" b="1" dirty="0">
                <a:solidFill>
                  <a:schemeClr val="bg1"/>
                </a:solidFill>
                <a:latin typeface="+mj-lt"/>
              </a:rPr>
              <a:t>KALİTE VE AKREDİTASYON</a:t>
            </a:r>
          </a:p>
        </p:txBody>
      </p:sp>
      <p:graphicFrame>
        <p:nvGraphicFramePr>
          <p:cNvPr id="7" name="Diyagram 6">
            <a:extLst>
              <a:ext uri="{FF2B5EF4-FFF2-40B4-BE49-F238E27FC236}">
                <a16:creationId xmlns:a16="http://schemas.microsoft.com/office/drawing/2014/main" id="{D77FF2B6-F716-7853-9C3A-296A1E27675B}"/>
              </a:ext>
            </a:extLst>
          </p:cNvPr>
          <p:cNvGraphicFramePr/>
          <p:nvPr>
            <p:extLst>
              <p:ext uri="{D42A27DB-BD31-4B8C-83A1-F6EECF244321}">
                <p14:modId xmlns:p14="http://schemas.microsoft.com/office/powerpoint/2010/main" val="2010051586"/>
              </p:ext>
            </p:extLst>
          </p:nvPr>
        </p:nvGraphicFramePr>
        <p:xfrm>
          <a:off x="2237422" y="5149989"/>
          <a:ext cx="8334852" cy="1200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507705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71651093-770D-8C8D-30EC-74A9E309376B}"/>
              </a:ext>
            </a:extLst>
          </p:cNvPr>
          <p:cNvSpPr txBox="1"/>
          <p:nvPr/>
        </p:nvSpPr>
        <p:spPr>
          <a:xfrm>
            <a:off x="2923222" y="115817"/>
            <a:ext cx="9032557" cy="523220"/>
          </a:xfrm>
          <a:prstGeom prst="rect">
            <a:avLst/>
          </a:prstGeom>
          <a:noFill/>
        </p:spPr>
        <p:txBody>
          <a:bodyPr wrap="square">
            <a:spAutoFit/>
          </a:bodyPr>
          <a:lstStyle/>
          <a:p>
            <a:pPr>
              <a:buNone/>
            </a:pPr>
            <a:r>
              <a:rPr lang="tr-TR" sz="2800" b="1" dirty="0">
                <a:solidFill>
                  <a:schemeClr val="bg1"/>
                </a:solidFill>
                <a:latin typeface="+mj-lt"/>
              </a:rPr>
              <a:t>KALİTE VE AKREDİTASYONUN ÜNİVERSİTELER İÇİN ÖNEMİ</a:t>
            </a:r>
          </a:p>
        </p:txBody>
      </p:sp>
      <p:graphicFrame>
        <p:nvGraphicFramePr>
          <p:cNvPr id="12" name="Diyagram 11">
            <a:extLst>
              <a:ext uri="{FF2B5EF4-FFF2-40B4-BE49-F238E27FC236}">
                <a16:creationId xmlns:a16="http://schemas.microsoft.com/office/drawing/2014/main" id="{193B6604-BBE4-D80C-3F02-854BB0AB6CB8}"/>
              </a:ext>
            </a:extLst>
          </p:cNvPr>
          <p:cNvGraphicFramePr/>
          <p:nvPr>
            <p:extLst>
              <p:ext uri="{D42A27DB-BD31-4B8C-83A1-F6EECF244321}">
                <p14:modId xmlns:p14="http://schemas.microsoft.com/office/powerpoint/2010/main" val="1498887104"/>
              </p:ext>
            </p:extLst>
          </p:nvPr>
        </p:nvGraphicFramePr>
        <p:xfrm>
          <a:off x="168593" y="960120"/>
          <a:ext cx="6095047" cy="5406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yagram 12">
            <a:extLst>
              <a:ext uri="{FF2B5EF4-FFF2-40B4-BE49-F238E27FC236}">
                <a16:creationId xmlns:a16="http://schemas.microsoft.com/office/drawing/2014/main" id="{3511B66E-E606-CAB1-67D6-8EAD3CBAD787}"/>
              </a:ext>
            </a:extLst>
          </p:cNvPr>
          <p:cNvGraphicFramePr/>
          <p:nvPr>
            <p:extLst>
              <p:ext uri="{D42A27DB-BD31-4B8C-83A1-F6EECF244321}">
                <p14:modId xmlns:p14="http://schemas.microsoft.com/office/powerpoint/2010/main" val="257819797"/>
              </p:ext>
            </p:extLst>
          </p:nvPr>
        </p:nvGraphicFramePr>
        <p:xfrm>
          <a:off x="6466523" y="960120"/>
          <a:ext cx="5556884" cy="51320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19836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1BC84CD8-8BDC-86E8-F9A2-9736FA4C520D}"/>
              </a:ext>
            </a:extLst>
          </p:cNvPr>
          <p:cNvGraphicFramePr/>
          <p:nvPr>
            <p:extLst>
              <p:ext uri="{D42A27DB-BD31-4B8C-83A1-F6EECF244321}">
                <p14:modId xmlns:p14="http://schemas.microsoft.com/office/powerpoint/2010/main" val="3553395430"/>
              </p:ext>
            </p:extLst>
          </p:nvPr>
        </p:nvGraphicFramePr>
        <p:xfrm>
          <a:off x="525681" y="4999513"/>
          <a:ext cx="10124308" cy="166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etin kutusu 3">
            <a:extLst>
              <a:ext uri="{FF2B5EF4-FFF2-40B4-BE49-F238E27FC236}">
                <a16:creationId xmlns:a16="http://schemas.microsoft.com/office/drawing/2014/main" id="{813ABA48-A3CB-7136-424F-B74DA44623A3}"/>
              </a:ext>
            </a:extLst>
          </p:cNvPr>
          <p:cNvSpPr txBox="1"/>
          <p:nvPr/>
        </p:nvSpPr>
        <p:spPr>
          <a:xfrm>
            <a:off x="2921318" y="89654"/>
            <a:ext cx="8188642" cy="707886"/>
          </a:xfrm>
          <a:prstGeom prst="rect">
            <a:avLst/>
          </a:prstGeom>
          <a:noFill/>
        </p:spPr>
        <p:txBody>
          <a:bodyPr wrap="square">
            <a:spAutoFit/>
          </a:bodyPr>
          <a:lstStyle/>
          <a:p>
            <a:r>
              <a:rPr lang="tr-TR" sz="4000" b="1" dirty="0">
                <a:solidFill>
                  <a:schemeClr val="bg1"/>
                </a:solidFill>
                <a:latin typeface="+mj-lt"/>
              </a:rPr>
              <a:t>SHMYO WEB SAYFASI KULLANIMI</a:t>
            </a:r>
            <a:endParaRPr lang="tr-TR" sz="4000" dirty="0">
              <a:solidFill>
                <a:schemeClr val="bg1"/>
              </a:solidFill>
              <a:latin typeface="+mj-lt"/>
            </a:endParaRPr>
          </a:p>
        </p:txBody>
      </p:sp>
      <p:pic>
        <p:nvPicPr>
          <p:cNvPr id="5" name="Resim 4">
            <a:extLst>
              <a:ext uri="{FF2B5EF4-FFF2-40B4-BE49-F238E27FC236}">
                <a16:creationId xmlns:a16="http://schemas.microsoft.com/office/drawing/2014/main" id="{3D952CB4-BCC9-75FE-9054-41FDC903A1CD}"/>
              </a:ext>
            </a:extLst>
          </p:cNvPr>
          <p:cNvPicPr>
            <a:picLocks noChangeAspect="1"/>
          </p:cNvPicPr>
          <p:nvPr/>
        </p:nvPicPr>
        <p:blipFill>
          <a:blip r:embed="rId7"/>
          <a:stretch>
            <a:fillRect/>
          </a:stretch>
        </p:blipFill>
        <p:spPr>
          <a:xfrm>
            <a:off x="357249" y="887759"/>
            <a:ext cx="10461172" cy="4214334"/>
          </a:xfrm>
          <a:prstGeom prst="rect">
            <a:avLst/>
          </a:prstGeom>
        </p:spPr>
      </p:pic>
      <p:sp>
        <p:nvSpPr>
          <p:cNvPr id="8" name="Çerçeve 7">
            <a:extLst>
              <a:ext uri="{FF2B5EF4-FFF2-40B4-BE49-F238E27FC236}">
                <a16:creationId xmlns:a16="http://schemas.microsoft.com/office/drawing/2014/main" id="{8844D123-C4A7-2D08-70C9-F0DA8FD74717}"/>
              </a:ext>
            </a:extLst>
          </p:cNvPr>
          <p:cNvSpPr/>
          <p:nvPr/>
        </p:nvSpPr>
        <p:spPr>
          <a:xfrm>
            <a:off x="1080655" y="3883231"/>
            <a:ext cx="1223158" cy="439387"/>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tx1"/>
              </a:solidFill>
            </a:endParaRPr>
          </a:p>
        </p:txBody>
      </p:sp>
      <p:sp>
        <p:nvSpPr>
          <p:cNvPr id="9" name="Çerçeve 8">
            <a:extLst>
              <a:ext uri="{FF2B5EF4-FFF2-40B4-BE49-F238E27FC236}">
                <a16:creationId xmlns:a16="http://schemas.microsoft.com/office/drawing/2014/main" id="{AE8FA60F-7CA3-A294-8E82-538D70FC846E}"/>
              </a:ext>
            </a:extLst>
          </p:cNvPr>
          <p:cNvSpPr/>
          <p:nvPr/>
        </p:nvSpPr>
        <p:spPr>
          <a:xfrm>
            <a:off x="3406240" y="3883231"/>
            <a:ext cx="1223158" cy="439387"/>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0" name="Çerçeve 9">
            <a:extLst>
              <a:ext uri="{FF2B5EF4-FFF2-40B4-BE49-F238E27FC236}">
                <a16:creationId xmlns:a16="http://schemas.microsoft.com/office/drawing/2014/main" id="{7308634A-DB71-4D68-C1A0-A278B85F8E1E}"/>
              </a:ext>
            </a:extLst>
          </p:cNvPr>
          <p:cNvSpPr/>
          <p:nvPr/>
        </p:nvSpPr>
        <p:spPr>
          <a:xfrm>
            <a:off x="5587834" y="3883230"/>
            <a:ext cx="1454233" cy="439387"/>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1" name="Sağ Ok 10">
            <a:extLst>
              <a:ext uri="{FF2B5EF4-FFF2-40B4-BE49-F238E27FC236}">
                <a16:creationId xmlns:a16="http://schemas.microsoft.com/office/drawing/2014/main" id="{3DF18CCC-28B7-2FF4-8365-CCDD896263A3}"/>
              </a:ext>
            </a:extLst>
          </p:cNvPr>
          <p:cNvSpPr/>
          <p:nvPr/>
        </p:nvSpPr>
        <p:spPr>
          <a:xfrm>
            <a:off x="357249" y="3927468"/>
            <a:ext cx="640278" cy="35091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Sağ Ok 11">
            <a:extLst>
              <a:ext uri="{FF2B5EF4-FFF2-40B4-BE49-F238E27FC236}">
                <a16:creationId xmlns:a16="http://schemas.microsoft.com/office/drawing/2014/main" id="{90CA23E4-3330-580C-2609-7031308FC83D}"/>
              </a:ext>
            </a:extLst>
          </p:cNvPr>
          <p:cNvSpPr/>
          <p:nvPr/>
        </p:nvSpPr>
        <p:spPr>
          <a:xfrm>
            <a:off x="2707080" y="3927468"/>
            <a:ext cx="640278" cy="35091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Sağ Ok 12">
            <a:extLst>
              <a:ext uri="{FF2B5EF4-FFF2-40B4-BE49-F238E27FC236}">
                <a16:creationId xmlns:a16="http://schemas.microsoft.com/office/drawing/2014/main" id="{8E4F4E14-583E-0198-CAE1-E9FA7CDB7139}"/>
              </a:ext>
            </a:extLst>
          </p:cNvPr>
          <p:cNvSpPr/>
          <p:nvPr/>
        </p:nvSpPr>
        <p:spPr>
          <a:xfrm>
            <a:off x="4947556" y="3978230"/>
            <a:ext cx="640278" cy="35091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Çerçeve 13">
            <a:extLst>
              <a:ext uri="{FF2B5EF4-FFF2-40B4-BE49-F238E27FC236}">
                <a16:creationId xmlns:a16="http://schemas.microsoft.com/office/drawing/2014/main" id="{785EA0A0-0E9B-0D5F-DBD5-D78FF89790FD}"/>
              </a:ext>
            </a:extLst>
          </p:cNvPr>
          <p:cNvSpPr/>
          <p:nvPr/>
        </p:nvSpPr>
        <p:spPr>
          <a:xfrm>
            <a:off x="1080655" y="4412837"/>
            <a:ext cx="1295154" cy="439387"/>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tx1"/>
              </a:solidFill>
            </a:endParaRPr>
          </a:p>
        </p:txBody>
      </p:sp>
      <p:sp>
        <p:nvSpPr>
          <p:cNvPr id="15" name="Çerçeve 14">
            <a:extLst>
              <a:ext uri="{FF2B5EF4-FFF2-40B4-BE49-F238E27FC236}">
                <a16:creationId xmlns:a16="http://schemas.microsoft.com/office/drawing/2014/main" id="{56AC51ED-F614-6FF9-CF92-93504BE7CFF2}"/>
              </a:ext>
            </a:extLst>
          </p:cNvPr>
          <p:cNvSpPr/>
          <p:nvPr/>
        </p:nvSpPr>
        <p:spPr>
          <a:xfrm>
            <a:off x="4142509" y="4412836"/>
            <a:ext cx="1295154" cy="439387"/>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tx1"/>
              </a:solidFill>
            </a:endParaRPr>
          </a:p>
        </p:txBody>
      </p:sp>
      <p:sp>
        <p:nvSpPr>
          <p:cNvPr id="16" name="Sağ Ok 15">
            <a:extLst>
              <a:ext uri="{FF2B5EF4-FFF2-40B4-BE49-F238E27FC236}">
                <a16:creationId xmlns:a16="http://schemas.microsoft.com/office/drawing/2014/main" id="{C8484618-43A2-7034-01A6-3C74C3F5F95D}"/>
              </a:ext>
            </a:extLst>
          </p:cNvPr>
          <p:cNvSpPr/>
          <p:nvPr/>
        </p:nvSpPr>
        <p:spPr>
          <a:xfrm>
            <a:off x="357249" y="4457074"/>
            <a:ext cx="640278" cy="35091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Sağ Ok 16">
            <a:extLst>
              <a:ext uri="{FF2B5EF4-FFF2-40B4-BE49-F238E27FC236}">
                <a16:creationId xmlns:a16="http://schemas.microsoft.com/office/drawing/2014/main" id="{14B2B00F-4219-19D7-6E21-1014699618B7}"/>
              </a:ext>
            </a:extLst>
          </p:cNvPr>
          <p:cNvSpPr/>
          <p:nvPr/>
        </p:nvSpPr>
        <p:spPr>
          <a:xfrm>
            <a:off x="3367767" y="4461293"/>
            <a:ext cx="640278" cy="35091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Sağ Ok 17">
            <a:extLst>
              <a:ext uri="{FF2B5EF4-FFF2-40B4-BE49-F238E27FC236}">
                <a16:creationId xmlns:a16="http://schemas.microsoft.com/office/drawing/2014/main" id="{663016CE-BEFC-BAD5-6624-49B0F8D8B8A7}"/>
              </a:ext>
            </a:extLst>
          </p:cNvPr>
          <p:cNvSpPr/>
          <p:nvPr/>
        </p:nvSpPr>
        <p:spPr>
          <a:xfrm rot="16200000">
            <a:off x="10212780" y="1683032"/>
            <a:ext cx="640278" cy="35091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63839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7761486F-E266-CB0D-F427-B535FBC25F33}"/>
              </a:ext>
            </a:extLst>
          </p:cNvPr>
          <p:cNvSpPr txBox="1"/>
          <p:nvPr/>
        </p:nvSpPr>
        <p:spPr>
          <a:xfrm>
            <a:off x="2774632" y="89654"/>
            <a:ext cx="9112568" cy="707886"/>
          </a:xfrm>
          <a:prstGeom prst="rect">
            <a:avLst/>
          </a:prstGeom>
          <a:noFill/>
        </p:spPr>
        <p:txBody>
          <a:bodyPr wrap="square">
            <a:spAutoFit/>
          </a:bodyPr>
          <a:lstStyle/>
          <a:p>
            <a:r>
              <a:rPr lang="tr-TR" sz="4000" dirty="0">
                <a:solidFill>
                  <a:schemeClr val="bg1"/>
                </a:solidFill>
                <a:effectLst/>
                <a:latin typeface="+mj-lt"/>
              </a:rPr>
              <a:t>ÖĞRETİM PROGRAMI VE DERS PLANLARI </a:t>
            </a:r>
          </a:p>
        </p:txBody>
      </p:sp>
      <p:sp>
        <p:nvSpPr>
          <p:cNvPr id="5" name="Sağ Ok 4">
            <a:extLst>
              <a:ext uri="{FF2B5EF4-FFF2-40B4-BE49-F238E27FC236}">
                <a16:creationId xmlns:a16="http://schemas.microsoft.com/office/drawing/2014/main" id="{B75FC24A-A0E1-AFD4-FAE2-49A75B76D52C}"/>
              </a:ext>
            </a:extLst>
          </p:cNvPr>
          <p:cNvSpPr/>
          <p:nvPr/>
        </p:nvSpPr>
        <p:spPr>
          <a:xfrm>
            <a:off x="313509" y="1178150"/>
            <a:ext cx="757645" cy="297953"/>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Metin kutusu 5">
            <a:extLst>
              <a:ext uri="{FF2B5EF4-FFF2-40B4-BE49-F238E27FC236}">
                <a16:creationId xmlns:a16="http://schemas.microsoft.com/office/drawing/2014/main" id="{848F9D29-2246-4C09-4413-B867F9E63CC9}"/>
              </a:ext>
            </a:extLst>
          </p:cNvPr>
          <p:cNvSpPr txBox="1"/>
          <p:nvPr/>
        </p:nvSpPr>
        <p:spPr>
          <a:xfrm>
            <a:off x="0" y="1867282"/>
            <a:ext cx="1476102" cy="923330"/>
          </a:xfrm>
          <a:prstGeom prst="rect">
            <a:avLst/>
          </a:prstGeom>
          <a:noFill/>
        </p:spPr>
        <p:txBody>
          <a:bodyPr wrap="square" rtlCol="0">
            <a:spAutoFit/>
          </a:bodyPr>
          <a:lstStyle/>
          <a:p>
            <a:r>
              <a:rPr lang="tr-TR" dirty="0"/>
              <a:t>Üniversite Anasayfasına Hızlı Erişim</a:t>
            </a:r>
          </a:p>
        </p:txBody>
      </p:sp>
      <p:sp>
        <p:nvSpPr>
          <p:cNvPr id="8" name="Aşağı Ok 7">
            <a:extLst>
              <a:ext uri="{FF2B5EF4-FFF2-40B4-BE49-F238E27FC236}">
                <a16:creationId xmlns:a16="http://schemas.microsoft.com/office/drawing/2014/main" id="{0CDF4162-AF3D-CC3D-67D0-8C72089C277E}"/>
              </a:ext>
            </a:extLst>
          </p:cNvPr>
          <p:cNvSpPr/>
          <p:nvPr/>
        </p:nvSpPr>
        <p:spPr>
          <a:xfrm>
            <a:off x="692331" y="1476103"/>
            <a:ext cx="378823" cy="444137"/>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a:extLst>
              <a:ext uri="{FF2B5EF4-FFF2-40B4-BE49-F238E27FC236}">
                <a16:creationId xmlns:a16="http://schemas.microsoft.com/office/drawing/2014/main" id="{665CF07E-AF64-4408-D8A7-8F0439B0855E}"/>
              </a:ext>
            </a:extLst>
          </p:cNvPr>
          <p:cNvPicPr>
            <a:picLocks noChangeAspect="1"/>
          </p:cNvPicPr>
          <p:nvPr/>
        </p:nvPicPr>
        <p:blipFill>
          <a:blip r:embed="rId2"/>
          <a:stretch>
            <a:fillRect/>
          </a:stretch>
        </p:blipFill>
        <p:spPr>
          <a:xfrm>
            <a:off x="1306286" y="1178150"/>
            <a:ext cx="8934994" cy="5349258"/>
          </a:xfrm>
          <a:prstGeom prst="rect">
            <a:avLst/>
          </a:prstGeom>
        </p:spPr>
      </p:pic>
      <p:sp>
        <p:nvSpPr>
          <p:cNvPr id="9" name="Çerçeve 8">
            <a:extLst>
              <a:ext uri="{FF2B5EF4-FFF2-40B4-BE49-F238E27FC236}">
                <a16:creationId xmlns:a16="http://schemas.microsoft.com/office/drawing/2014/main" id="{A4168BDB-0EB7-9DD8-A841-D6C1B999B0B0}"/>
              </a:ext>
            </a:extLst>
          </p:cNvPr>
          <p:cNvSpPr/>
          <p:nvPr/>
        </p:nvSpPr>
        <p:spPr>
          <a:xfrm>
            <a:off x="1188720" y="1052806"/>
            <a:ext cx="3161211" cy="548640"/>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0" name="Sağ Ok 9">
            <a:extLst>
              <a:ext uri="{FF2B5EF4-FFF2-40B4-BE49-F238E27FC236}">
                <a16:creationId xmlns:a16="http://schemas.microsoft.com/office/drawing/2014/main" id="{644647A8-57FD-E6AA-6EF0-EC9723FC22B8}"/>
              </a:ext>
            </a:extLst>
          </p:cNvPr>
          <p:cNvSpPr/>
          <p:nvPr/>
        </p:nvSpPr>
        <p:spPr>
          <a:xfrm>
            <a:off x="3266594" y="2621693"/>
            <a:ext cx="674370" cy="445064"/>
          </a:xfrm>
          <a:prstGeom prst="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p14="http://schemas.microsoft.com/office/powerpoint/2010/main">
        <mc:Choice Requires="p14">
          <p:contentPart p14:bwMode="auto" r:id="rId3">
            <p14:nvContentPartPr>
              <p14:cNvPr id="11" name="Mürekkep 10">
                <a:extLst>
                  <a:ext uri="{FF2B5EF4-FFF2-40B4-BE49-F238E27FC236}">
                    <a16:creationId xmlns:a16="http://schemas.microsoft.com/office/drawing/2014/main" id="{2D18DBD7-6F68-8D84-54CD-C17770E098FA}"/>
                  </a:ext>
                </a:extLst>
              </p14:cNvPr>
              <p14:cNvContentPartPr/>
              <p14:nvPr/>
            </p14:nvContentPartPr>
            <p14:xfrm flipV="1">
              <a:off x="4225332" y="2746803"/>
              <a:ext cx="1506123" cy="53142"/>
            </p14:xfrm>
          </p:contentPart>
        </mc:Choice>
        <mc:Fallback xmlns="">
          <p:pic>
            <p:nvPicPr>
              <p:cNvPr id="11" name="Mürekkep 10">
                <a:extLst>
                  <a:ext uri="{FF2B5EF4-FFF2-40B4-BE49-F238E27FC236}">
                    <a16:creationId xmlns:a16="http://schemas.microsoft.com/office/drawing/2014/main" id="{2D18DBD7-6F68-8D84-54CD-C17770E098FA}"/>
                  </a:ext>
                </a:extLst>
              </p:cNvPr>
              <p:cNvPicPr/>
              <p:nvPr/>
            </p:nvPicPr>
            <p:blipFill>
              <a:blip r:embed="rId4"/>
              <a:stretch>
                <a:fillRect/>
              </a:stretch>
            </p:blipFill>
            <p:spPr>
              <a:xfrm flipV="1">
                <a:off x="4171323" y="2638350"/>
                <a:ext cx="1613780" cy="269687"/>
              </a:xfrm>
              <a:prstGeom prst="rect">
                <a:avLst/>
              </a:prstGeom>
            </p:spPr>
          </p:pic>
        </mc:Fallback>
      </mc:AlternateContent>
    </p:spTree>
    <p:extLst>
      <p:ext uri="{BB962C8B-B14F-4D97-AF65-F5344CB8AC3E}">
        <p14:creationId xmlns:p14="http://schemas.microsoft.com/office/powerpoint/2010/main" val="3259075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69B07-1040-4A4E-21FF-A15A629A3A82}"/>
            </a:ext>
          </a:extLst>
        </p:cNvPr>
        <p:cNvGrpSpPr/>
        <p:nvPr/>
      </p:nvGrpSpPr>
      <p:grpSpPr>
        <a:xfrm>
          <a:off x="0" y="0"/>
          <a:ext cx="0" cy="0"/>
          <a:chOff x="0" y="0"/>
          <a:chExt cx="0" cy="0"/>
        </a:xfrm>
      </p:grpSpPr>
      <p:sp>
        <p:nvSpPr>
          <p:cNvPr id="4" name="Metin kutusu 3">
            <a:extLst>
              <a:ext uri="{FF2B5EF4-FFF2-40B4-BE49-F238E27FC236}">
                <a16:creationId xmlns:a16="http://schemas.microsoft.com/office/drawing/2014/main" id="{22B95A65-BA9A-3C45-46C4-23D874FFED5D}"/>
              </a:ext>
            </a:extLst>
          </p:cNvPr>
          <p:cNvSpPr txBox="1"/>
          <p:nvPr/>
        </p:nvSpPr>
        <p:spPr>
          <a:xfrm>
            <a:off x="2774632" y="89654"/>
            <a:ext cx="9112568" cy="707886"/>
          </a:xfrm>
          <a:prstGeom prst="rect">
            <a:avLst/>
          </a:prstGeom>
          <a:noFill/>
        </p:spPr>
        <p:txBody>
          <a:bodyPr wrap="square">
            <a:spAutoFit/>
          </a:bodyPr>
          <a:lstStyle/>
          <a:p>
            <a:r>
              <a:rPr lang="tr-TR" sz="4000" dirty="0">
                <a:solidFill>
                  <a:schemeClr val="bg1"/>
                </a:solidFill>
                <a:effectLst/>
                <a:latin typeface="+mj-lt"/>
              </a:rPr>
              <a:t>ÖĞRETİM PROGRAMI VE DERS PLANLARI </a:t>
            </a:r>
          </a:p>
        </p:txBody>
      </p:sp>
      <p:sp>
        <p:nvSpPr>
          <p:cNvPr id="14" name="Sağ Ok 13">
            <a:extLst>
              <a:ext uri="{FF2B5EF4-FFF2-40B4-BE49-F238E27FC236}">
                <a16:creationId xmlns:a16="http://schemas.microsoft.com/office/drawing/2014/main" id="{8DC51D5E-5FE7-BD10-7BA2-1D065A181E2C}"/>
              </a:ext>
            </a:extLst>
          </p:cNvPr>
          <p:cNvSpPr/>
          <p:nvPr/>
        </p:nvSpPr>
        <p:spPr>
          <a:xfrm>
            <a:off x="567690" y="5760719"/>
            <a:ext cx="674370" cy="337838"/>
          </a:xfrm>
          <a:prstGeom prst="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a:extLst>
              <a:ext uri="{FF2B5EF4-FFF2-40B4-BE49-F238E27FC236}">
                <a16:creationId xmlns:a16="http://schemas.microsoft.com/office/drawing/2014/main" id="{5F30C7F8-DB28-7F46-8E7F-48B12F2BB505}"/>
              </a:ext>
            </a:extLst>
          </p:cNvPr>
          <p:cNvPicPr>
            <a:picLocks noChangeAspect="1"/>
          </p:cNvPicPr>
          <p:nvPr/>
        </p:nvPicPr>
        <p:blipFill>
          <a:blip r:embed="rId2"/>
          <a:stretch>
            <a:fillRect/>
          </a:stretch>
        </p:blipFill>
        <p:spPr>
          <a:xfrm>
            <a:off x="1386785" y="994410"/>
            <a:ext cx="9563155" cy="5446642"/>
          </a:xfrm>
          <a:prstGeom prst="rect">
            <a:avLst/>
          </a:prstGeom>
        </p:spPr>
      </p:pic>
      <p:sp>
        <p:nvSpPr>
          <p:cNvPr id="9" name="Çerçeve 8">
            <a:extLst>
              <a:ext uri="{FF2B5EF4-FFF2-40B4-BE49-F238E27FC236}">
                <a16:creationId xmlns:a16="http://schemas.microsoft.com/office/drawing/2014/main" id="{C5A54431-1468-5D30-A3F1-CFD0572C7760}"/>
              </a:ext>
            </a:extLst>
          </p:cNvPr>
          <p:cNvSpPr/>
          <p:nvPr/>
        </p:nvSpPr>
        <p:spPr>
          <a:xfrm>
            <a:off x="1723970" y="5760719"/>
            <a:ext cx="1567870" cy="354331"/>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tx1"/>
              </a:solidFill>
            </a:endParaRPr>
          </a:p>
        </p:txBody>
      </p:sp>
    </p:spTree>
    <p:extLst>
      <p:ext uri="{BB962C8B-B14F-4D97-AF65-F5344CB8AC3E}">
        <p14:creationId xmlns:p14="http://schemas.microsoft.com/office/powerpoint/2010/main" val="2092539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5D27D-5EF3-DD82-1082-1BBFA53EADCD}"/>
            </a:ext>
          </a:extLst>
        </p:cNvPr>
        <p:cNvGrpSpPr/>
        <p:nvPr/>
      </p:nvGrpSpPr>
      <p:grpSpPr>
        <a:xfrm>
          <a:off x="0" y="0"/>
          <a:ext cx="0" cy="0"/>
          <a:chOff x="0" y="0"/>
          <a:chExt cx="0" cy="0"/>
        </a:xfrm>
      </p:grpSpPr>
      <p:sp>
        <p:nvSpPr>
          <p:cNvPr id="4" name="Metin kutusu 3">
            <a:extLst>
              <a:ext uri="{FF2B5EF4-FFF2-40B4-BE49-F238E27FC236}">
                <a16:creationId xmlns:a16="http://schemas.microsoft.com/office/drawing/2014/main" id="{BEB446F9-90B1-434D-5DF3-18F7A2723248}"/>
              </a:ext>
            </a:extLst>
          </p:cNvPr>
          <p:cNvSpPr txBox="1"/>
          <p:nvPr/>
        </p:nvSpPr>
        <p:spPr>
          <a:xfrm>
            <a:off x="2774632" y="89654"/>
            <a:ext cx="9112568" cy="707886"/>
          </a:xfrm>
          <a:prstGeom prst="rect">
            <a:avLst/>
          </a:prstGeom>
          <a:noFill/>
        </p:spPr>
        <p:txBody>
          <a:bodyPr wrap="square">
            <a:spAutoFit/>
          </a:bodyPr>
          <a:lstStyle/>
          <a:p>
            <a:r>
              <a:rPr lang="tr-TR" sz="4000" dirty="0">
                <a:solidFill>
                  <a:schemeClr val="bg1"/>
                </a:solidFill>
                <a:effectLst/>
                <a:latin typeface="+mj-lt"/>
              </a:rPr>
              <a:t>ÖĞRETİM PROGRAMI VE DERS PLANLARI </a:t>
            </a:r>
          </a:p>
        </p:txBody>
      </p:sp>
      <p:sp>
        <p:nvSpPr>
          <p:cNvPr id="14" name="Sağ Ok 13">
            <a:extLst>
              <a:ext uri="{FF2B5EF4-FFF2-40B4-BE49-F238E27FC236}">
                <a16:creationId xmlns:a16="http://schemas.microsoft.com/office/drawing/2014/main" id="{3667AC2D-C1FF-C6B0-2BE4-7B8C7E27F279}"/>
              </a:ext>
            </a:extLst>
          </p:cNvPr>
          <p:cNvSpPr/>
          <p:nvPr/>
        </p:nvSpPr>
        <p:spPr>
          <a:xfrm>
            <a:off x="803910" y="4455168"/>
            <a:ext cx="674370" cy="337838"/>
          </a:xfrm>
          <a:prstGeom prst="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a:extLst>
              <a:ext uri="{FF2B5EF4-FFF2-40B4-BE49-F238E27FC236}">
                <a16:creationId xmlns:a16="http://schemas.microsoft.com/office/drawing/2014/main" id="{B9D7F410-A24D-C7BA-1D00-20C4187A8ED7}"/>
              </a:ext>
            </a:extLst>
          </p:cNvPr>
          <p:cNvPicPr>
            <a:picLocks noChangeAspect="1"/>
          </p:cNvPicPr>
          <p:nvPr/>
        </p:nvPicPr>
        <p:blipFill>
          <a:blip r:embed="rId2"/>
          <a:stretch>
            <a:fillRect/>
          </a:stretch>
        </p:blipFill>
        <p:spPr>
          <a:xfrm>
            <a:off x="1478280" y="925830"/>
            <a:ext cx="9235440" cy="5337810"/>
          </a:xfrm>
          <a:prstGeom prst="rect">
            <a:avLst/>
          </a:prstGeom>
        </p:spPr>
      </p:pic>
      <p:sp>
        <p:nvSpPr>
          <p:cNvPr id="5" name="Çerçeve 4">
            <a:extLst>
              <a:ext uri="{FF2B5EF4-FFF2-40B4-BE49-F238E27FC236}">
                <a16:creationId xmlns:a16="http://schemas.microsoft.com/office/drawing/2014/main" id="{9AEBC670-6C21-C8A9-550C-3D9C714551DD}"/>
              </a:ext>
            </a:extLst>
          </p:cNvPr>
          <p:cNvSpPr/>
          <p:nvPr/>
        </p:nvSpPr>
        <p:spPr>
          <a:xfrm>
            <a:off x="1895420" y="4423410"/>
            <a:ext cx="1339270" cy="297180"/>
          </a:xfrm>
          <a:prstGeom prst="frame">
            <a:avLst>
              <a:gd name="adj1" fmla="val 15726"/>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tx1"/>
              </a:solidFill>
            </a:endParaRPr>
          </a:p>
        </p:txBody>
      </p:sp>
    </p:spTree>
    <p:extLst>
      <p:ext uri="{BB962C8B-B14F-4D97-AF65-F5344CB8AC3E}">
        <p14:creationId xmlns:p14="http://schemas.microsoft.com/office/powerpoint/2010/main" val="1064847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80BA0-B1FA-BD15-E19A-C2A1ED2FD24B}"/>
            </a:ext>
          </a:extLst>
        </p:cNvPr>
        <p:cNvGrpSpPr/>
        <p:nvPr/>
      </p:nvGrpSpPr>
      <p:grpSpPr>
        <a:xfrm>
          <a:off x="0" y="0"/>
          <a:ext cx="0" cy="0"/>
          <a:chOff x="0" y="0"/>
          <a:chExt cx="0" cy="0"/>
        </a:xfrm>
      </p:grpSpPr>
      <p:sp>
        <p:nvSpPr>
          <p:cNvPr id="4" name="Metin kutusu 3">
            <a:extLst>
              <a:ext uri="{FF2B5EF4-FFF2-40B4-BE49-F238E27FC236}">
                <a16:creationId xmlns:a16="http://schemas.microsoft.com/office/drawing/2014/main" id="{0C656C6A-E2F5-DB24-626C-62AA6CDE69A7}"/>
              </a:ext>
            </a:extLst>
          </p:cNvPr>
          <p:cNvSpPr txBox="1"/>
          <p:nvPr/>
        </p:nvSpPr>
        <p:spPr>
          <a:xfrm>
            <a:off x="2774632" y="89654"/>
            <a:ext cx="9112568" cy="707886"/>
          </a:xfrm>
          <a:prstGeom prst="rect">
            <a:avLst/>
          </a:prstGeom>
          <a:noFill/>
        </p:spPr>
        <p:txBody>
          <a:bodyPr wrap="square">
            <a:spAutoFit/>
          </a:bodyPr>
          <a:lstStyle/>
          <a:p>
            <a:r>
              <a:rPr lang="tr-TR" sz="4000" dirty="0">
                <a:solidFill>
                  <a:schemeClr val="bg1"/>
                </a:solidFill>
                <a:effectLst/>
                <a:latin typeface="+mj-lt"/>
              </a:rPr>
              <a:t>ÖĞRETİM PROGRAMI VE DERS PLANLARI </a:t>
            </a:r>
          </a:p>
        </p:txBody>
      </p:sp>
      <p:pic>
        <p:nvPicPr>
          <p:cNvPr id="3" name="Resim 2">
            <a:extLst>
              <a:ext uri="{FF2B5EF4-FFF2-40B4-BE49-F238E27FC236}">
                <a16:creationId xmlns:a16="http://schemas.microsoft.com/office/drawing/2014/main" id="{FA079CA1-2C02-2B8B-E074-82CC5E742A51}"/>
              </a:ext>
            </a:extLst>
          </p:cNvPr>
          <p:cNvPicPr>
            <a:picLocks noChangeAspect="1"/>
          </p:cNvPicPr>
          <p:nvPr/>
        </p:nvPicPr>
        <p:blipFill>
          <a:blip r:embed="rId3"/>
          <a:stretch>
            <a:fillRect/>
          </a:stretch>
        </p:blipFill>
        <p:spPr>
          <a:xfrm>
            <a:off x="1539716" y="1074420"/>
            <a:ext cx="9112568" cy="5280660"/>
          </a:xfrm>
          <a:prstGeom prst="rect">
            <a:avLst/>
          </a:prstGeom>
        </p:spPr>
      </p:pic>
      <p:sp>
        <p:nvSpPr>
          <p:cNvPr id="6" name="Çerçeve 5">
            <a:extLst>
              <a:ext uri="{FF2B5EF4-FFF2-40B4-BE49-F238E27FC236}">
                <a16:creationId xmlns:a16="http://schemas.microsoft.com/office/drawing/2014/main" id="{F8FA2B2E-B653-F382-D151-A1021581AE59}"/>
              </a:ext>
            </a:extLst>
          </p:cNvPr>
          <p:cNvSpPr/>
          <p:nvPr/>
        </p:nvSpPr>
        <p:spPr>
          <a:xfrm>
            <a:off x="6551240" y="1623060"/>
            <a:ext cx="1781230" cy="320040"/>
          </a:xfrm>
          <a:prstGeom prst="frame">
            <a:avLst>
              <a:gd name="adj1" fmla="val 15726"/>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tx1"/>
              </a:solidFill>
            </a:endParaRPr>
          </a:p>
        </p:txBody>
      </p:sp>
      <p:sp>
        <p:nvSpPr>
          <p:cNvPr id="7" name="Sağ Ok 6">
            <a:extLst>
              <a:ext uri="{FF2B5EF4-FFF2-40B4-BE49-F238E27FC236}">
                <a16:creationId xmlns:a16="http://schemas.microsoft.com/office/drawing/2014/main" id="{5F3FFB79-8BF7-B9EE-0F4E-C2505876A012}"/>
              </a:ext>
            </a:extLst>
          </p:cNvPr>
          <p:cNvSpPr/>
          <p:nvPr/>
        </p:nvSpPr>
        <p:spPr>
          <a:xfrm>
            <a:off x="5758815" y="1623060"/>
            <a:ext cx="674370" cy="337838"/>
          </a:xfrm>
          <a:prstGeom prst="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Çerçeve 7">
            <a:extLst>
              <a:ext uri="{FF2B5EF4-FFF2-40B4-BE49-F238E27FC236}">
                <a16:creationId xmlns:a16="http://schemas.microsoft.com/office/drawing/2014/main" id="{B602A38D-65C9-30CE-D3E9-92906BE09D01}"/>
              </a:ext>
            </a:extLst>
          </p:cNvPr>
          <p:cNvSpPr/>
          <p:nvPr/>
        </p:nvSpPr>
        <p:spPr>
          <a:xfrm>
            <a:off x="4177610" y="4674869"/>
            <a:ext cx="2566090" cy="320040"/>
          </a:xfrm>
          <a:prstGeom prst="frame">
            <a:avLst>
              <a:gd name="adj1" fmla="val 15726"/>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chemeClr val="tx1"/>
              </a:solidFill>
            </a:endParaRPr>
          </a:p>
        </p:txBody>
      </p:sp>
      <p:sp>
        <p:nvSpPr>
          <p:cNvPr id="9" name="Sağ Ok 8">
            <a:extLst>
              <a:ext uri="{FF2B5EF4-FFF2-40B4-BE49-F238E27FC236}">
                <a16:creationId xmlns:a16="http://schemas.microsoft.com/office/drawing/2014/main" id="{E76137E2-A20D-85F9-C998-396094C8CC53}"/>
              </a:ext>
            </a:extLst>
          </p:cNvPr>
          <p:cNvSpPr/>
          <p:nvPr/>
        </p:nvSpPr>
        <p:spPr>
          <a:xfrm>
            <a:off x="3495620" y="4686299"/>
            <a:ext cx="674370" cy="337838"/>
          </a:xfrm>
          <a:prstGeom prst="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5392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CBAD9-AD5A-FF44-0FC4-4ED3CE74EF23}"/>
            </a:ext>
          </a:extLst>
        </p:cNvPr>
        <p:cNvGrpSpPr/>
        <p:nvPr/>
      </p:nvGrpSpPr>
      <p:grpSpPr>
        <a:xfrm>
          <a:off x="0" y="0"/>
          <a:ext cx="0" cy="0"/>
          <a:chOff x="0" y="0"/>
          <a:chExt cx="0" cy="0"/>
        </a:xfrm>
      </p:grpSpPr>
      <p:sp>
        <p:nvSpPr>
          <p:cNvPr id="4" name="Metin kutusu 3">
            <a:extLst>
              <a:ext uri="{FF2B5EF4-FFF2-40B4-BE49-F238E27FC236}">
                <a16:creationId xmlns:a16="http://schemas.microsoft.com/office/drawing/2014/main" id="{82BB0C69-B15A-D61D-CEC4-436D730D86EE}"/>
              </a:ext>
            </a:extLst>
          </p:cNvPr>
          <p:cNvSpPr txBox="1"/>
          <p:nvPr/>
        </p:nvSpPr>
        <p:spPr>
          <a:xfrm>
            <a:off x="2774632" y="89654"/>
            <a:ext cx="9112568" cy="707886"/>
          </a:xfrm>
          <a:prstGeom prst="rect">
            <a:avLst/>
          </a:prstGeom>
          <a:noFill/>
        </p:spPr>
        <p:txBody>
          <a:bodyPr wrap="square">
            <a:spAutoFit/>
          </a:bodyPr>
          <a:lstStyle/>
          <a:p>
            <a:r>
              <a:rPr lang="tr-TR" sz="4000">
                <a:solidFill>
                  <a:schemeClr val="bg1"/>
                </a:solidFill>
                <a:effectLst/>
                <a:latin typeface="+mj-lt"/>
              </a:rPr>
              <a:t>ÖĞRETİM PROGRAMI VE DERS PLANLARI </a:t>
            </a:r>
            <a:endParaRPr lang="tr-TR" sz="4000" dirty="0">
              <a:solidFill>
                <a:schemeClr val="bg1"/>
              </a:solidFill>
              <a:effectLst/>
              <a:latin typeface="+mj-lt"/>
            </a:endParaRPr>
          </a:p>
        </p:txBody>
      </p:sp>
      <p:pic>
        <p:nvPicPr>
          <p:cNvPr id="5" name="Resim 4">
            <a:extLst>
              <a:ext uri="{FF2B5EF4-FFF2-40B4-BE49-F238E27FC236}">
                <a16:creationId xmlns:a16="http://schemas.microsoft.com/office/drawing/2014/main" id="{96947D41-EB09-E273-4106-51EEBA2DE30A}"/>
              </a:ext>
            </a:extLst>
          </p:cNvPr>
          <p:cNvPicPr>
            <a:picLocks noChangeAspect="1"/>
          </p:cNvPicPr>
          <p:nvPr/>
        </p:nvPicPr>
        <p:blipFill>
          <a:blip r:embed="rId2"/>
          <a:stretch>
            <a:fillRect/>
          </a:stretch>
        </p:blipFill>
        <p:spPr>
          <a:xfrm>
            <a:off x="0" y="925830"/>
            <a:ext cx="6096000" cy="5474969"/>
          </a:xfrm>
          <a:prstGeom prst="rect">
            <a:avLst/>
          </a:prstGeom>
        </p:spPr>
      </p:pic>
      <p:pic>
        <p:nvPicPr>
          <p:cNvPr id="11" name="Resim 10">
            <a:extLst>
              <a:ext uri="{FF2B5EF4-FFF2-40B4-BE49-F238E27FC236}">
                <a16:creationId xmlns:a16="http://schemas.microsoft.com/office/drawing/2014/main" id="{A2BB5825-7CFD-8FBB-8815-4E6FFE0142B1}"/>
              </a:ext>
            </a:extLst>
          </p:cNvPr>
          <p:cNvPicPr>
            <a:picLocks noChangeAspect="1"/>
          </p:cNvPicPr>
          <p:nvPr/>
        </p:nvPicPr>
        <p:blipFill>
          <a:blip r:embed="rId3"/>
          <a:stretch>
            <a:fillRect/>
          </a:stretch>
        </p:blipFill>
        <p:spPr>
          <a:xfrm>
            <a:off x="6095999" y="925830"/>
            <a:ext cx="6008371" cy="5372100"/>
          </a:xfrm>
          <a:prstGeom prst="rect">
            <a:avLst/>
          </a:prstGeom>
        </p:spPr>
      </p:pic>
    </p:spTree>
    <p:extLst>
      <p:ext uri="{BB962C8B-B14F-4D97-AF65-F5344CB8AC3E}">
        <p14:creationId xmlns:p14="http://schemas.microsoft.com/office/powerpoint/2010/main" val="5778324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78D72D-23E6-7824-816B-798395F4CDF3}"/>
              </a:ext>
            </a:extLst>
          </p:cNvPr>
          <p:cNvSpPr txBox="1"/>
          <p:nvPr/>
        </p:nvSpPr>
        <p:spPr>
          <a:xfrm>
            <a:off x="2921318" y="89654"/>
            <a:ext cx="6097904" cy="707886"/>
          </a:xfrm>
          <a:prstGeom prst="rect">
            <a:avLst/>
          </a:prstGeom>
          <a:noFill/>
        </p:spPr>
        <p:txBody>
          <a:bodyPr wrap="square">
            <a:spAutoFit/>
          </a:bodyPr>
          <a:lstStyle/>
          <a:p>
            <a:r>
              <a:rPr lang="tr-TR" sz="4000" b="1" i="0" dirty="0">
                <a:solidFill>
                  <a:schemeClr val="bg1"/>
                </a:solidFill>
                <a:effectLst/>
                <a:latin typeface="+mj-lt"/>
              </a:rPr>
              <a:t>DERS KAYIT İŞLEMLERİ</a:t>
            </a:r>
            <a:endParaRPr lang="tr-TR" sz="4000" dirty="0">
              <a:solidFill>
                <a:schemeClr val="bg1"/>
              </a:solidFill>
              <a:latin typeface="+mj-lt"/>
            </a:endParaRPr>
          </a:p>
        </p:txBody>
      </p:sp>
      <p:graphicFrame>
        <p:nvGraphicFramePr>
          <p:cNvPr id="6" name="Diyagram 5">
            <a:extLst>
              <a:ext uri="{FF2B5EF4-FFF2-40B4-BE49-F238E27FC236}">
                <a16:creationId xmlns:a16="http://schemas.microsoft.com/office/drawing/2014/main" id="{A8686668-D055-F232-869E-3E9975681510}"/>
              </a:ext>
            </a:extLst>
          </p:cNvPr>
          <p:cNvGraphicFramePr/>
          <p:nvPr>
            <p:extLst>
              <p:ext uri="{D42A27DB-BD31-4B8C-83A1-F6EECF244321}">
                <p14:modId xmlns:p14="http://schemas.microsoft.com/office/powerpoint/2010/main" val="3374032313"/>
              </p:ext>
            </p:extLst>
          </p:nvPr>
        </p:nvGraphicFramePr>
        <p:xfrm>
          <a:off x="269558" y="1158240"/>
          <a:ext cx="6725602" cy="5401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Resim 6">
            <a:extLst>
              <a:ext uri="{FF2B5EF4-FFF2-40B4-BE49-F238E27FC236}">
                <a16:creationId xmlns:a16="http://schemas.microsoft.com/office/drawing/2014/main" id="{5F13159A-BB57-38BF-5A55-E541A59B4433}"/>
              </a:ext>
            </a:extLst>
          </p:cNvPr>
          <p:cNvPicPr>
            <a:picLocks noChangeAspect="1"/>
          </p:cNvPicPr>
          <p:nvPr/>
        </p:nvPicPr>
        <p:blipFill>
          <a:blip r:embed="rId7"/>
          <a:stretch>
            <a:fillRect/>
          </a:stretch>
        </p:blipFill>
        <p:spPr>
          <a:xfrm>
            <a:off x="7206614" y="923927"/>
            <a:ext cx="4715827" cy="2203366"/>
          </a:xfrm>
          <a:prstGeom prst="rect">
            <a:avLst/>
          </a:prstGeom>
        </p:spPr>
      </p:pic>
      <p:pic>
        <p:nvPicPr>
          <p:cNvPr id="8" name="Resim 7">
            <a:extLst>
              <a:ext uri="{FF2B5EF4-FFF2-40B4-BE49-F238E27FC236}">
                <a16:creationId xmlns:a16="http://schemas.microsoft.com/office/drawing/2014/main" id="{A60AB239-7E2D-9D47-59F6-63991B977EF6}"/>
              </a:ext>
            </a:extLst>
          </p:cNvPr>
          <p:cNvPicPr>
            <a:picLocks noChangeAspect="1"/>
          </p:cNvPicPr>
          <p:nvPr/>
        </p:nvPicPr>
        <p:blipFill>
          <a:blip r:embed="rId8"/>
          <a:stretch>
            <a:fillRect/>
          </a:stretch>
        </p:blipFill>
        <p:spPr>
          <a:xfrm>
            <a:off x="8139112" y="2749550"/>
            <a:ext cx="3783330" cy="1358900"/>
          </a:xfrm>
          <a:prstGeom prst="rect">
            <a:avLst/>
          </a:prstGeom>
        </p:spPr>
      </p:pic>
      <p:pic>
        <p:nvPicPr>
          <p:cNvPr id="10" name="Resim 9">
            <a:extLst>
              <a:ext uri="{FF2B5EF4-FFF2-40B4-BE49-F238E27FC236}">
                <a16:creationId xmlns:a16="http://schemas.microsoft.com/office/drawing/2014/main" id="{B2BFE6F7-E7AC-296B-5C85-0E00B1DD4A86}"/>
              </a:ext>
            </a:extLst>
          </p:cNvPr>
          <p:cNvPicPr>
            <a:picLocks noChangeAspect="1"/>
          </p:cNvPicPr>
          <p:nvPr/>
        </p:nvPicPr>
        <p:blipFill>
          <a:blip r:embed="rId9"/>
          <a:stretch>
            <a:fillRect/>
          </a:stretch>
        </p:blipFill>
        <p:spPr>
          <a:xfrm>
            <a:off x="7206615" y="4108450"/>
            <a:ext cx="4715828" cy="2203366"/>
          </a:xfrm>
          <a:prstGeom prst="rect">
            <a:avLst/>
          </a:prstGeom>
        </p:spPr>
      </p:pic>
    </p:spTree>
    <p:extLst>
      <p:ext uri="{BB962C8B-B14F-4D97-AF65-F5344CB8AC3E}">
        <p14:creationId xmlns:p14="http://schemas.microsoft.com/office/powerpoint/2010/main" val="42106646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85883C5-CB05-7CF8-756B-98F5B41159AB}"/>
              </a:ext>
            </a:extLst>
          </p:cNvPr>
          <p:cNvSpPr txBox="1"/>
          <p:nvPr/>
        </p:nvSpPr>
        <p:spPr>
          <a:xfrm>
            <a:off x="2921318" y="89654"/>
            <a:ext cx="6097904" cy="707886"/>
          </a:xfrm>
          <a:prstGeom prst="rect">
            <a:avLst/>
          </a:prstGeom>
          <a:noFill/>
        </p:spPr>
        <p:txBody>
          <a:bodyPr wrap="square">
            <a:spAutoFit/>
          </a:bodyPr>
          <a:lstStyle/>
          <a:p>
            <a:r>
              <a:rPr lang="tr-TR" sz="4000" b="1" i="0" dirty="0">
                <a:solidFill>
                  <a:schemeClr val="bg1"/>
                </a:solidFill>
                <a:effectLst/>
                <a:latin typeface="+mj-lt"/>
              </a:rPr>
              <a:t>YATAY GEÇİŞ</a:t>
            </a:r>
            <a:endParaRPr lang="tr-TR" sz="4000" dirty="0">
              <a:solidFill>
                <a:schemeClr val="bg1"/>
              </a:solidFill>
              <a:latin typeface="+mj-lt"/>
            </a:endParaRPr>
          </a:p>
        </p:txBody>
      </p:sp>
      <p:graphicFrame>
        <p:nvGraphicFramePr>
          <p:cNvPr id="6" name="Diyagram 5">
            <a:extLst>
              <a:ext uri="{FF2B5EF4-FFF2-40B4-BE49-F238E27FC236}">
                <a16:creationId xmlns:a16="http://schemas.microsoft.com/office/drawing/2014/main" id="{A7A19146-2A12-5909-60BB-6BE31E92375F}"/>
              </a:ext>
            </a:extLst>
          </p:cNvPr>
          <p:cNvGraphicFramePr/>
          <p:nvPr>
            <p:extLst>
              <p:ext uri="{D42A27DB-BD31-4B8C-83A1-F6EECF244321}">
                <p14:modId xmlns:p14="http://schemas.microsoft.com/office/powerpoint/2010/main" val="3007313536"/>
              </p:ext>
            </p:extLst>
          </p:nvPr>
        </p:nvGraphicFramePr>
        <p:xfrm>
          <a:off x="454342" y="1163456"/>
          <a:ext cx="10358438" cy="5260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10975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12739369-E1F9-14C5-3362-207B5203819A}"/>
              </a:ext>
            </a:extLst>
          </p:cNvPr>
          <p:cNvSpPr txBox="1"/>
          <p:nvPr/>
        </p:nvSpPr>
        <p:spPr>
          <a:xfrm>
            <a:off x="2921318" y="89654"/>
            <a:ext cx="6097904" cy="707886"/>
          </a:xfrm>
          <a:prstGeom prst="rect">
            <a:avLst/>
          </a:prstGeom>
          <a:noFill/>
        </p:spPr>
        <p:txBody>
          <a:bodyPr wrap="square">
            <a:spAutoFit/>
          </a:bodyPr>
          <a:lstStyle/>
          <a:p>
            <a:r>
              <a:rPr lang="tr-TR" sz="4000" b="1" i="0" dirty="0">
                <a:solidFill>
                  <a:schemeClr val="bg1"/>
                </a:solidFill>
                <a:effectLst/>
                <a:latin typeface="+mj-lt"/>
              </a:rPr>
              <a:t>MUAFİYET İŞLEMLERİ</a:t>
            </a:r>
            <a:endParaRPr lang="tr-TR" sz="4000" dirty="0">
              <a:solidFill>
                <a:schemeClr val="bg1"/>
              </a:solidFill>
              <a:latin typeface="+mj-lt"/>
            </a:endParaRPr>
          </a:p>
        </p:txBody>
      </p:sp>
      <p:graphicFrame>
        <p:nvGraphicFramePr>
          <p:cNvPr id="11" name="Diyagram 10">
            <a:extLst>
              <a:ext uri="{FF2B5EF4-FFF2-40B4-BE49-F238E27FC236}">
                <a16:creationId xmlns:a16="http://schemas.microsoft.com/office/drawing/2014/main" id="{E0DE9493-997D-416A-7098-AC237E017171}"/>
              </a:ext>
            </a:extLst>
          </p:cNvPr>
          <p:cNvGraphicFramePr/>
          <p:nvPr>
            <p:extLst>
              <p:ext uri="{D42A27DB-BD31-4B8C-83A1-F6EECF244321}">
                <p14:modId xmlns:p14="http://schemas.microsoft.com/office/powerpoint/2010/main" val="932619478"/>
              </p:ext>
            </p:extLst>
          </p:nvPr>
        </p:nvGraphicFramePr>
        <p:xfrm>
          <a:off x="580073" y="1146788"/>
          <a:ext cx="4632007" cy="5324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a:extLst>
              <a:ext uri="{FF2B5EF4-FFF2-40B4-BE49-F238E27FC236}">
                <a16:creationId xmlns:a16="http://schemas.microsoft.com/office/drawing/2014/main" id="{996AD4E1-7839-5085-60BF-F68E99B2D827}"/>
              </a:ext>
            </a:extLst>
          </p:cNvPr>
          <p:cNvPicPr>
            <a:picLocks noChangeAspect="1"/>
          </p:cNvPicPr>
          <p:nvPr/>
        </p:nvPicPr>
        <p:blipFill>
          <a:blip r:embed="rId7"/>
          <a:stretch>
            <a:fillRect/>
          </a:stretch>
        </p:blipFill>
        <p:spPr>
          <a:xfrm>
            <a:off x="5454015" y="862812"/>
            <a:ext cx="6320790" cy="3248546"/>
          </a:xfrm>
          <a:prstGeom prst="rect">
            <a:avLst/>
          </a:prstGeom>
        </p:spPr>
      </p:pic>
      <p:sp>
        <p:nvSpPr>
          <p:cNvPr id="7" name="Çerçeve 6">
            <a:extLst>
              <a:ext uri="{FF2B5EF4-FFF2-40B4-BE49-F238E27FC236}">
                <a16:creationId xmlns:a16="http://schemas.microsoft.com/office/drawing/2014/main" id="{6FAABDDD-7659-6163-1993-815EAACEDA87}"/>
              </a:ext>
            </a:extLst>
          </p:cNvPr>
          <p:cNvSpPr/>
          <p:nvPr/>
        </p:nvSpPr>
        <p:spPr>
          <a:xfrm>
            <a:off x="9705022" y="2189585"/>
            <a:ext cx="1291590" cy="297500"/>
          </a:xfrm>
          <a:prstGeom prst="frame">
            <a:avLst/>
          </a:prstGeom>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8" name="Sağ Ok 7">
            <a:extLst>
              <a:ext uri="{FF2B5EF4-FFF2-40B4-BE49-F238E27FC236}">
                <a16:creationId xmlns:a16="http://schemas.microsoft.com/office/drawing/2014/main" id="{BF3472A5-9CE1-464E-B945-C49A02997E94}"/>
              </a:ext>
            </a:extLst>
          </p:cNvPr>
          <p:cNvSpPr/>
          <p:nvPr/>
        </p:nvSpPr>
        <p:spPr>
          <a:xfrm>
            <a:off x="9019222" y="2184931"/>
            <a:ext cx="685800" cy="343219"/>
          </a:xfrm>
          <a:prstGeom prst="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Resim 9">
            <a:extLst>
              <a:ext uri="{FF2B5EF4-FFF2-40B4-BE49-F238E27FC236}">
                <a16:creationId xmlns:a16="http://schemas.microsoft.com/office/drawing/2014/main" id="{43CE5BE6-986A-4EB5-0053-76F726C1F3DB}"/>
              </a:ext>
            </a:extLst>
          </p:cNvPr>
          <p:cNvPicPr>
            <a:picLocks noChangeAspect="1"/>
          </p:cNvPicPr>
          <p:nvPr/>
        </p:nvPicPr>
        <p:blipFill>
          <a:blip r:embed="rId8"/>
          <a:stretch>
            <a:fillRect/>
          </a:stretch>
        </p:blipFill>
        <p:spPr>
          <a:xfrm>
            <a:off x="5454015" y="4013727"/>
            <a:ext cx="6511290" cy="2457596"/>
          </a:xfrm>
          <a:prstGeom prst="rect">
            <a:avLst/>
          </a:prstGeom>
        </p:spPr>
      </p:pic>
    </p:spTree>
    <p:extLst>
      <p:ext uri="{BB962C8B-B14F-4D97-AF65-F5344CB8AC3E}">
        <p14:creationId xmlns:p14="http://schemas.microsoft.com/office/powerpoint/2010/main" val="345377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C87049AA-6D26-0837-1DD2-3E30EA3CF19A}"/>
              </a:ext>
            </a:extLst>
          </p:cNvPr>
          <p:cNvSpPr txBox="1"/>
          <p:nvPr/>
        </p:nvSpPr>
        <p:spPr>
          <a:xfrm>
            <a:off x="2921318" y="89654"/>
            <a:ext cx="8188642" cy="707886"/>
          </a:xfrm>
          <a:prstGeom prst="rect">
            <a:avLst/>
          </a:prstGeom>
          <a:noFill/>
        </p:spPr>
        <p:txBody>
          <a:bodyPr wrap="square">
            <a:spAutoFit/>
          </a:bodyPr>
          <a:lstStyle/>
          <a:p>
            <a:r>
              <a:rPr lang="tr-TR" sz="4000" b="1" i="0" dirty="0">
                <a:solidFill>
                  <a:schemeClr val="bg1"/>
                </a:solidFill>
                <a:effectLst/>
                <a:latin typeface="+mj-lt"/>
              </a:rPr>
              <a:t>TEMEL HAK VE SORUMLULUKLAR</a:t>
            </a:r>
            <a:endParaRPr lang="tr-TR" sz="4000" dirty="0">
              <a:solidFill>
                <a:schemeClr val="bg1"/>
              </a:solidFill>
              <a:latin typeface="+mj-lt"/>
            </a:endParaRPr>
          </a:p>
        </p:txBody>
      </p:sp>
      <p:graphicFrame>
        <p:nvGraphicFramePr>
          <p:cNvPr id="5" name="Diyagram 4">
            <a:extLst>
              <a:ext uri="{FF2B5EF4-FFF2-40B4-BE49-F238E27FC236}">
                <a16:creationId xmlns:a16="http://schemas.microsoft.com/office/drawing/2014/main" id="{49FD1F97-7D34-FD67-1398-586FAF9D556D}"/>
              </a:ext>
            </a:extLst>
          </p:cNvPr>
          <p:cNvGraphicFramePr/>
          <p:nvPr>
            <p:extLst>
              <p:ext uri="{D42A27DB-BD31-4B8C-83A1-F6EECF244321}">
                <p14:modId xmlns:p14="http://schemas.microsoft.com/office/powerpoint/2010/main" val="3857433266"/>
              </p:ext>
            </p:extLst>
          </p:nvPr>
        </p:nvGraphicFramePr>
        <p:xfrm>
          <a:off x="152400" y="1115021"/>
          <a:ext cx="6152198" cy="5328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a:extLst>
              <a:ext uri="{FF2B5EF4-FFF2-40B4-BE49-F238E27FC236}">
                <a16:creationId xmlns:a16="http://schemas.microsoft.com/office/drawing/2014/main" id="{BC2BAF3E-9379-0BAC-DEF7-A0562EF906DA}"/>
              </a:ext>
            </a:extLst>
          </p:cNvPr>
          <p:cNvPicPr>
            <a:picLocks noChangeAspect="1"/>
          </p:cNvPicPr>
          <p:nvPr/>
        </p:nvPicPr>
        <p:blipFill>
          <a:blip r:embed="rId7"/>
          <a:stretch>
            <a:fillRect/>
          </a:stretch>
        </p:blipFill>
        <p:spPr>
          <a:xfrm>
            <a:off x="6415664" y="867400"/>
            <a:ext cx="5623936" cy="2937510"/>
          </a:xfrm>
          <a:prstGeom prst="rect">
            <a:avLst/>
          </a:prstGeom>
        </p:spPr>
      </p:pic>
      <p:pic>
        <p:nvPicPr>
          <p:cNvPr id="7" name="Resim 6">
            <a:extLst>
              <a:ext uri="{FF2B5EF4-FFF2-40B4-BE49-F238E27FC236}">
                <a16:creationId xmlns:a16="http://schemas.microsoft.com/office/drawing/2014/main" id="{730CD5FE-90BF-EF59-EEA1-6A29E50AA297}"/>
              </a:ext>
            </a:extLst>
          </p:cNvPr>
          <p:cNvPicPr>
            <a:picLocks noChangeAspect="1"/>
          </p:cNvPicPr>
          <p:nvPr/>
        </p:nvPicPr>
        <p:blipFill>
          <a:blip r:embed="rId8"/>
          <a:stretch>
            <a:fillRect/>
          </a:stretch>
        </p:blipFill>
        <p:spPr>
          <a:xfrm>
            <a:off x="6516817" y="3874770"/>
            <a:ext cx="5623936" cy="2594610"/>
          </a:xfrm>
          <a:prstGeom prst="rect">
            <a:avLst/>
          </a:prstGeom>
        </p:spPr>
      </p:pic>
      <p:sp>
        <p:nvSpPr>
          <p:cNvPr id="3" name="Çerçeve 2">
            <a:extLst>
              <a:ext uri="{FF2B5EF4-FFF2-40B4-BE49-F238E27FC236}">
                <a16:creationId xmlns:a16="http://schemas.microsoft.com/office/drawing/2014/main" id="{624EBEF3-90D1-F888-BCC5-F8710CA3801E}"/>
              </a:ext>
            </a:extLst>
          </p:cNvPr>
          <p:cNvSpPr/>
          <p:nvPr/>
        </p:nvSpPr>
        <p:spPr>
          <a:xfrm>
            <a:off x="9841230" y="3479795"/>
            <a:ext cx="1040130" cy="240030"/>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
        <p:nvSpPr>
          <p:cNvPr id="4" name="Sağ Ok 3">
            <a:extLst>
              <a:ext uri="{FF2B5EF4-FFF2-40B4-BE49-F238E27FC236}">
                <a16:creationId xmlns:a16="http://schemas.microsoft.com/office/drawing/2014/main" id="{78EE4A45-F307-E00B-7B52-284EF68CB639}"/>
              </a:ext>
            </a:extLst>
          </p:cNvPr>
          <p:cNvSpPr/>
          <p:nvPr/>
        </p:nvSpPr>
        <p:spPr>
          <a:xfrm>
            <a:off x="9044364" y="3436271"/>
            <a:ext cx="685800" cy="343219"/>
          </a:xfrm>
          <a:prstGeom prst="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76825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88920" y="228600"/>
            <a:ext cx="7269480" cy="512064"/>
          </a:xfrm>
          <a:prstGeom prst="rect">
            <a:avLst/>
          </a:prstGeom>
          <a:noFill/>
        </p:spPr>
        <p:txBody>
          <a:bodyPr wrap="none" lIns="36576" rIns="36576" anchor="ctr">
            <a:spAutoFit/>
          </a:bodyPr>
          <a:lstStyle/>
          <a:p>
            <a:pPr algn="ctr"/>
            <a:r>
              <a:rPr sz="2500" b="1">
                <a:solidFill>
                  <a:srgbClr val="FFFFFF"/>
                </a:solidFill>
                <a:latin typeface="Arial"/>
              </a:rPr>
              <a:t>AKADEMİK ETİK VE DİJİTAL CİHAZ KULLANIMI</a:t>
            </a:r>
          </a:p>
        </p:txBody>
      </p:sp>
      <p:sp>
        <p:nvSpPr>
          <p:cNvPr id="3" name="TextBox 2"/>
          <p:cNvSpPr txBox="1"/>
          <p:nvPr/>
        </p:nvSpPr>
        <p:spPr>
          <a:xfrm>
            <a:off x="777240" y="1024128"/>
            <a:ext cx="9829800" cy="384048"/>
          </a:xfrm>
          <a:prstGeom prst="rect">
            <a:avLst/>
          </a:prstGeom>
          <a:noFill/>
        </p:spPr>
        <p:txBody>
          <a:bodyPr wrap="none" lIns="36576" rIns="36576" anchor="ctr">
            <a:spAutoFit/>
          </a:bodyPr>
          <a:lstStyle/>
          <a:p>
            <a:pPr algn="ctr"/>
            <a:r>
              <a:rPr sz="1700" b="1">
                <a:solidFill>
                  <a:srgbClr val="2D302D"/>
                </a:solidFill>
                <a:latin typeface="Arial"/>
              </a:rPr>
              <a:t>Sınav, ders ve ödevlerde temel ilke: kendi emeğin, doğru kaynak kullanımı ve dürüstlük.</a:t>
            </a:r>
          </a:p>
        </p:txBody>
      </p:sp>
      <p:sp>
        <p:nvSpPr>
          <p:cNvPr id="4" name="Rounded Rectangle 3"/>
          <p:cNvSpPr/>
          <p:nvPr/>
        </p:nvSpPr>
        <p:spPr>
          <a:xfrm>
            <a:off x="713232" y="1627632"/>
            <a:ext cx="3035808" cy="438912"/>
          </a:xfrm>
          <a:prstGeom prst="roundRect">
            <a:avLst/>
          </a:prstGeom>
          <a:solidFill>
            <a:srgbClr val="BE282C"/>
          </a:solidFill>
          <a:ln w="10160">
            <a:solidFill>
              <a:srgbClr val="BE282C"/>
            </a:solidFill>
          </a:ln>
        </p:spPr>
        <p:style>
          <a:lnRef idx="1">
            <a:schemeClr val="accent1"/>
          </a:lnRef>
          <a:fillRef idx="3">
            <a:schemeClr val="accent1"/>
          </a:fillRef>
          <a:effectRef idx="2">
            <a:schemeClr val="accent1"/>
          </a:effectRef>
          <a:fontRef idx="minor">
            <a:schemeClr val="lt1"/>
          </a:fontRef>
        </p:style>
        <p:txBody>
          <a:bodyPr lIns="146304" tIns="54864" rIns="146304" bIns="54864" rtlCol="0" anchor="ctr"/>
          <a:lstStyle/>
          <a:p>
            <a:pPr algn="ctr"/>
            <a:r>
              <a:rPr sz="1600" b="1">
                <a:solidFill>
                  <a:srgbClr val="FFFFFF"/>
                </a:solidFill>
                <a:latin typeface="Arial"/>
              </a:rPr>
              <a:t>Sınav Kuralları</a:t>
            </a:r>
          </a:p>
        </p:txBody>
      </p:sp>
      <p:sp>
        <p:nvSpPr>
          <p:cNvPr id="5" name="Rounded Rectangle 4"/>
          <p:cNvSpPr/>
          <p:nvPr/>
        </p:nvSpPr>
        <p:spPr>
          <a:xfrm>
            <a:off x="713232" y="2157984"/>
            <a:ext cx="3035808" cy="3200400"/>
          </a:xfrm>
          <a:prstGeom prst="roundRect">
            <a:avLst/>
          </a:prstGeom>
          <a:solidFill>
            <a:srgbClr val="FFFFFF"/>
          </a:solidFill>
          <a:ln w="10160">
            <a:solidFill>
              <a:srgbClr val="E1E1E1"/>
            </a:solidFill>
          </a:ln>
        </p:spPr>
        <p:style>
          <a:lnRef idx="1">
            <a:schemeClr val="accent1"/>
          </a:lnRef>
          <a:fillRef idx="3">
            <a:schemeClr val="accent1"/>
          </a:fillRef>
          <a:effectRef idx="2">
            <a:schemeClr val="accent1"/>
          </a:effectRef>
          <a:fontRef idx="minor">
            <a:schemeClr val="lt1"/>
          </a:fontRef>
        </p:style>
        <p:txBody>
          <a:bodyPr lIns="201168" tIns="128016" rIns="137160" rtlCol="0" anchor="t"/>
          <a:lstStyle/>
          <a:p>
            <a:pPr marL="285750" indent="-285750">
              <a:spcAft>
                <a:spcPts val="400"/>
              </a:spcAft>
              <a:buFont typeface="Wingdings" panose="05000000000000000000" pitchFamily="2" charset="2"/>
              <a:buChar char="Ø"/>
              <a:defRPr sz="1210">
                <a:solidFill>
                  <a:srgbClr val="000000"/>
                </a:solidFill>
                <a:latin typeface="Arial"/>
              </a:defRPr>
            </a:pPr>
            <a:r>
              <a:rPr sz="1600" dirty="0" err="1" smtClean="0"/>
              <a:t>Telefon</a:t>
            </a:r>
            <a:r>
              <a:rPr sz="1600" dirty="0"/>
              <a:t>, </a:t>
            </a:r>
            <a:r>
              <a:rPr sz="1600" dirty="0" err="1"/>
              <a:t>akıllı</a:t>
            </a:r>
            <a:r>
              <a:rPr sz="1600" dirty="0"/>
              <a:t> </a:t>
            </a:r>
            <a:r>
              <a:rPr sz="1600" dirty="0" err="1"/>
              <a:t>saat</a:t>
            </a:r>
            <a:r>
              <a:rPr sz="1600" dirty="0"/>
              <a:t>, </a:t>
            </a:r>
            <a:r>
              <a:rPr sz="1600" dirty="0" err="1"/>
              <a:t>kulaklık</a:t>
            </a:r>
            <a:r>
              <a:rPr sz="1600" dirty="0"/>
              <a:t> vb. </a:t>
            </a:r>
            <a:r>
              <a:rPr sz="1600" dirty="0" err="1"/>
              <a:t>cihazlar</a:t>
            </a:r>
            <a:r>
              <a:rPr sz="1600" dirty="0"/>
              <a:t> </a:t>
            </a:r>
            <a:r>
              <a:rPr sz="1600" dirty="0" err="1"/>
              <a:t>sınavda</a:t>
            </a:r>
            <a:r>
              <a:rPr sz="1600" dirty="0"/>
              <a:t> </a:t>
            </a:r>
            <a:r>
              <a:rPr sz="1600" dirty="0" err="1"/>
              <a:t>kapalı</a:t>
            </a:r>
            <a:r>
              <a:rPr sz="1600" dirty="0"/>
              <a:t> </a:t>
            </a:r>
            <a:r>
              <a:rPr sz="1600" dirty="0" err="1"/>
              <a:t>tutulur</a:t>
            </a:r>
            <a:r>
              <a:rPr sz="1600" dirty="0" smtClean="0"/>
              <a:t>.</a:t>
            </a:r>
            <a:endParaRPr lang="tr-TR" sz="1600" dirty="0" smtClean="0"/>
          </a:p>
          <a:p>
            <a:pPr marL="285750" indent="-285750">
              <a:spcAft>
                <a:spcPts val="400"/>
              </a:spcAft>
              <a:buFont typeface="Wingdings" panose="05000000000000000000" pitchFamily="2" charset="2"/>
              <a:buChar char="Ø"/>
              <a:defRPr sz="1210">
                <a:solidFill>
                  <a:srgbClr val="000000"/>
                </a:solidFill>
                <a:latin typeface="Arial"/>
              </a:defRPr>
            </a:pPr>
            <a:r>
              <a:rPr sz="1600" dirty="0" smtClean="0"/>
              <a:t> </a:t>
            </a:r>
            <a:r>
              <a:rPr sz="1600" dirty="0" err="1"/>
              <a:t>Gözetmen</a:t>
            </a:r>
            <a:r>
              <a:rPr sz="1600" dirty="0"/>
              <a:t> </a:t>
            </a:r>
            <a:r>
              <a:rPr sz="1600" dirty="0" err="1"/>
              <a:t>uyarılarına</a:t>
            </a:r>
            <a:r>
              <a:rPr sz="1600" dirty="0"/>
              <a:t> </a:t>
            </a:r>
            <a:r>
              <a:rPr sz="1600" dirty="0" err="1"/>
              <a:t>uyulur</a:t>
            </a:r>
            <a:r>
              <a:rPr sz="1600" dirty="0"/>
              <a:t>; </a:t>
            </a:r>
            <a:r>
              <a:rPr sz="1600" dirty="0" err="1"/>
              <a:t>kopya</a:t>
            </a:r>
            <a:r>
              <a:rPr sz="1600" dirty="0"/>
              <a:t> </a:t>
            </a:r>
            <a:r>
              <a:rPr sz="1600" dirty="0" err="1"/>
              <a:t>girişimi</a:t>
            </a:r>
            <a:r>
              <a:rPr sz="1600" dirty="0"/>
              <a:t> </a:t>
            </a:r>
            <a:r>
              <a:rPr sz="1600" dirty="0" err="1"/>
              <a:t>disiplin</a:t>
            </a:r>
            <a:r>
              <a:rPr sz="1600" dirty="0"/>
              <a:t> </a:t>
            </a:r>
            <a:r>
              <a:rPr sz="1600" dirty="0" err="1"/>
              <a:t>sürecine</a:t>
            </a:r>
            <a:r>
              <a:rPr sz="1600" dirty="0"/>
              <a:t> </a:t>
            </a:r>
            <a:r>
              <a:rPr sz="1600" dirty="0" err="1"/>
              <a:t>konu</a:t>
            </a:r>
            <a:r>
              <a:rPr sz="1600" dirty="0"/>
              <a:t> </a:t>
            </a:r>
            <a:r>
              <a:rPr sz="1600" dirty="0" err="1"/>
              <a:t>olabilir</a:t>
            </a:r>
            <a:r>
              <a:rPr sz="1600" dirty="0" smtClean="0"/>
              <a:t>.</a:t>
            </a:r>
            <a:endParaRPr lang="tr-TR" sz="1600" dirty="0" smtClean="0"/>
          </a:p>
          <a:p>
            <a:pPr marL="285750" indent="-285750">
              <a:spcAft>
                <a:spcPts val="400"/>
              </a:spcAft>
              <a:buFont typeface="Wingdings" panose="05000000000000000000" pitchFamily="2" charset="2"/>
              <a:buChar char="Ø"/>
              <a:defRPr sz="1210">
                <a:solidFill>
                  <a:srgbClr val="000000"/>
                </a:solidFill>
                <a:latin typeface="Arial"/>
              </a:defRPr>
            </a:pPr>
            <a:r>
              <a:rPr sz="1600" dirty="0" smtClean="0"/>
              <a:t> </a:t>
            </a:r>
            <a:r>
              <a:rPr sz="1600" dirty="0" err="1"/>
              <a:t>Kimlik</a:t>
            </a:r>
            <a:r>
              <a:rPr sz="1600" dirty="0"/>
              <a:t> </a:t>
            </a:r>
            <a:r>
              <a:rPr sz="1600" dirty="0" err="1"/>
              <a:t>ve</a:t>
            </a:r>
            <a:r>
              <a:rPr sz="1600" dirty="0"/>
              <a:t> </a:t>
            </a:r>
            <a:r>
              <a:rPr sz="1600" dirty="0" err="1"/>
              <a:t>gerekli</a:t>
            </a:r>
            <a:r>
              <a:rPr sz="1600" dirty="0"/>
              <a:t> </a:t>
            </a:r>
            <a:r>
              <a:rPr sz="1600" dirty="0" err="1"/>
              <a:t>sınav</a:t>
            </a:r>
            <a:r>
              <a:rPr sz="1600" dirty="0"/>
              <a:t> </a:t>
            </a:r>
            <a:r>
              <a:rPr sz="1600" dirty="0" err="1"/>
              <a:t>araçları</a:t>
            </a:r>
            <a:r>
              <a:rPr sz="1600" dirty="0"/>
              <a:t> </a:t>
            </a:r>
            <a:r>
              <a:rPr sz="1600" dirty="0" err="1"/>
              <a:t>hazır</a:t>
            </a:r>
            <a:r>
              <a:rPr sz="1600" dirty="0"/>
              <a:t> </a:t>
            </a:r>
            <a:r>
              <a:rPr sz="1600" dirty="0" err="1"/>
              <a:t>bulundurulur</a:t>
            </a:r>
            <a:r>
              <a:rPr sz="1600" dirty="0"/>
              <a:t>.</a:t>
            </a:r>
          </a:p>
        </p:txBody>
      </p:sp>
      <p:sp>
        <p:nvSpPr>
          <p:cNvPr id="6" name="Rounded Rectangle 5"/>
          <p:cNvSpPr/>
          <p:nvPr/>
        </p:nvSpPr>
        <p:spPr>
          <a:xfrm>
            <a:off x="4142232" y="1627632"/>
            <a:ext cx="3035808" cy="438912"/>
          </a:xfrm>
          <a:prstGeom prst="roundRect">
            <a:avLst/>
          </a:prstGeom>
          <a:solidFill>
            <a:srgbClr val="CD8252"/>
          </a:solidFill>
          <a:ln w="10160">
            <a:solidFill>
              <a:srgbClr val="CD8252"/>
            </a:solidFill>
          </a:ln>
        </p:spPr>
        <p:style>
          <a:lnRef idx="1">
            <a:schemeClr val="accent1"/>
          </a:lnRef>
          <a:fillRef idx="3">
            <a:schemeClr val="accent1"/>
          </a:fillRef>
          <a:effectRef idx="2">
            <a:schemeClr val="accent1"/>
          </a:effectRef>
          <a:fontRef idx="minor">
            <a:schemeClr val="lt1"/>
          </a:fontRef>
        </p:style>
        <p:txBody>
          <a:bodyPr lIns="146304" tIns="54864" rIns="146304" bIns="54864" rtlCol="0" anchor="ctr"/>
          <a:lstStyle/>
          <a:p>
            <a:pPr algn="ctr"/>
            <a:r>
              <a:rPr sz="1600" b="1">
                <a:solidFill>
                  <a:srgbClr val="FFFFFF"/>
                </a:solidFill>
                <a:latin typeface="Arial"/>
              </a:rPr>
              <a:t>Yapay Zekâ Kullanımı</a:t>
            </a:r>
          </a:p>
        </p:txBody>
      </p:sp>
      <p:sp>
        <p:nvSpPr>
          <p:cNvPr id="7" name="Rounded Rectangle 6"/>
          <p:cNvSpPr/>
          <p:nvPr/>
        </p:nvSpPr>
        <p:spPr>
          <a:xfrm>
            <a:off x="3901071" y="2116685"/>
            <a:ext cx="3353838" cy="3328416"/>
          </a:xfrm>
          <a:prstGeom prst="roundRect">
            <a:avLst/>
          </a:prstGeom>
          <a:solidFill>
            <a:srgbClr val="FFFFFF"/>
          </a:solidFill>
          <a:ln w="10160">
            <a:solidFill>
              <a:srgbClr val="E1E1E1"/>
            </a:solidFill>
          </a:ln>
        </p:spPr>
        <p:style>
          <a:lnRef idx="1">
            <a:schemeClr val="accent1"/>
          </a:lnRef>
          <a:fillRef idx="3">
            <a:schemeClr val="accent1"/>
          </a:fillRef>
          <a:effectRef idx="2">
            <a:schemeClr val="accent1"/>
          </a:effectRef>
          <a:fontRef idx="minor">
            <a:schemeClr val="lt1"/>
          </a:fontRef>
        </p:style>
        <p:txBody>
          <a:bodyPr lIns="201168" tIns="128016" rIns="137160" rtlCol="0" anchor="t"/>
          <a:lstStyle/>
          <a:p>
            <a:pPr marL="285750" indent="-285750">
              <a:spcAft>
                <a:spcPts val="400"/>
              </a:spcAft>
              <a:buFont typeface="Wingdings" panose="05000000000000000000" pitchFamily="2" charset="2"/>
              <a:buChar char="Ø"/>
              <a:defRPr sz="1210">
                <a:solidFill>
                  <a:srgbClr val="000000"/>
                </a:solidFill>
                <a:latin typeface="Arial"/>
              </a:defRPr>
            </a:pPr>
            <a:r>
              <a:rPr dirty="0" smtClean="0"/>
              <a:t> </a:t>
            </a:r>
            <a:r>
              <a:rPr sz="1600" dirty="0" err="1"/>
              <a:t>Yapay</a:t>
            </a:r>
            <a:r>
              <a:rPr sz="1600" dirty="0"/>
              <a:t> </a:t>
            </a:r>
            <a:r>
              <a:rPr sz="1600" dirty="0" err="1"/>
              <a:t>zekâ</a:t>
            </a:r>
            <a:r>
              <a:rPr sz="1600" dirty="0"/>
              <a:t> </a:t>
            </a:r>
            <a:r>
              <a:rPr sz="1600" dirty="0" err="1"/>
              <a:t>ödevin</a:t>
            </a:r>
            <a:r>
              <a:rPr sz="1600" dirty="0"/>
              <a:t> </a:t>
            </a:r>
            <a:r>
              <a:rPr sz="1600" dirty="0" err="1"/>
              <a:t>yerine</a:t>
            </a:r>
            <a:r>
              <a:rPr sz="1600" dirty="0"/>
              <a:t> </a:t>
            </a:r>
            <a:r>
              <a:rPr sz="1600" dirty="0" err="1"/>
              <a:t>geçmez</a:t>
            </a:r>
            <a:r>
              <a:rPr sz="1600" dirty="0"/>
              <a:t>; </a:t>
            </a:r>
            <a:r>
              <a:rPr sz="1600" dirty="0" err="1"/>
              <a:t>yalnızca</a:t>
            </a:r>
            <a:r>
              <a:rPr sz="1600" dirty="0"/>
              <a:t> </a:t>
            </a:r>
            <a:r>
              <a:rPr sz="1600" dirty="0" err="1"/>
              <a:t>izin</a:t>
            </a:r>
            <a:r>
              <a:rPr sz="1600" dirty="0"/>
              <a:t> </a:t>
            </a:r>
            <a:r>
              <a:rPr sz="1600" dirty="0" err="1"/>
              <a:t>verilen</a:t>
            </a:r>
            <a:r>
              <a:rPr sz="1600" dirty="0"/>
              <a:t> </a:t>
            </a:r>
            <a:r>
              <a:rPr sz="1600" dirty="0" err="1"/>
              <a:t>ölçüde</a:t>
            </a:r>
            <a:r>
              <a:rPr sz="1600" dirty="0"/>
              <a:t> </a:t>
            </a:r>
            <a:r>
              <a:rPr sz="1600" dirty="0" err="1"/>
              <a:t>destek</a:t>
            </a:r>
            <a:r>
              <a:rPr sz="1600" dirty="0"/>
              <a:t> </a:t>
            </a:r>
            <a:r>
              <a:rPr sz="1600" dirty="0" err="1"/>
              <a:t>amaçlı</a:t>
            </a:r>
            <a:r>
              <a:rPr sz="1600" dirty="0"/>
              <a:t> </a:t>
            </a:r>
            <a:r>
              <a:rPr sz="1600" dirty="0" err="1"/>
              <a:t>kullanılabilir</a:t>
            </a:r>
            <a:r>
              <a:rPr sz="1600" dirty="0"/>
              <a:t>.</a:t>
            </a:r>
          </a:p>
          <a:p>
            <a:pPr marL="285750" indent="-285750">
              <a:spcAft>
                <a:spcPts val="400"/>
              </a:spcAft>
              <a:buFont typeface="Wingdings" panose="05000000000000000000" pitchFamily="2" charset="2"/>
              <a:buChar char="Ø"/>
              <a:defRPr sz="1210">
                <a:solidFill>
                  <a:srgbClr val="000000"/>
                </a:solidFill>
                <a:latin typeface="Arial"/>
              </a:defRPr>
            </a:pPr>
            <a:r>
              <a:rPr sz="1600" dirty="0" smtClean="0"/>
              <a:t> </a:t>
            </a:r>
            <a:r>
              <a:rPr sz="1600" dirty="0" err="1"/>
              <a:t>Kaynak</a:t>
            </a:r>
            <a:r>
              <a:rPr sz="1600" dirty="0"/>
              <a:t> </a:t>
            </a:r>
            <a:r>
              <a:rPr sz="1600" dirty="0" err="1"/>
              <a:t>göstermeden</a:t>
            </a:r>
            <a:r>
              <a:rPr sz="1600" dirty="0"/>
              <a:t> </a:t>
            </a:r>
            <a:r>
              <a:rPr sz="1600" dirty="0" err="1"/>
              <a:t>yapay</a:t>
            </a:r>
            <a:r>
              <a:rPr sz="1600" dirty="0"/>
              <a:t> </a:t>
            </a:r>
            <a:r>
              <a:rPr sz="1600" dirty="0" err="1"/>
              <a:t>zekâ</a:t>
            </a:r>
            <a:r>
              <a:rPr sz="1600" dirty="0"/>
              <a:t> </a:t>
            </a:r>
            <a:r>
              <a:rPr sz="1600" dirty="0" err="1"/>
              <a:t>çıktısı</a:t>
            </a:r>
            <a:r>
              <a:rPr sz="1600" dirty="0"/>
              <a:t> </a:t>
            </a:r>
            <a:r>
              <a:rPr sz="1600" dirty="0" err="1"/>
              <a:t>teslim</a:t>
            </a:r>
            <a:r>
              <a:rPr sz="1600" dirty="0"/>
              <a:t> </a:t>
            </a:r>
            <a:r>
              <a:rPr sz="1600" dirty="0" err="1"/>
              <a:t>etmek</a:t>
            </a:r>
            <a:r>
              <a:rPr sz="1600" dirty="0"/>
              <a:t> </a:t>
            </a:r>
            <a:r>
              <a:rPr sz="1600" dirty="0" err="1"/>
              <a:t>akademik</a:t>
            </a:r>
            <a:r>
              <a:rPr sz="1600" dirty="0"/>
              <a:t> </a:t>
            </a:r>
            <a:r>
              <a:rPr sz="1600" dirty="0" err="1"/>
              <a:t>etik</a:t>
            </a:r>
            <a:r>
              <a:rPr sz="1600" dirty="0"/>
              <a:t> </a:t>
            </a:r>
            <a:r>
              <a:rPr sz="1600" dirty="0" err="1"/>
              <a:t>ihlali</a:t>
            </a:r>
            <a:r>
              <a:rPr sz="1600" dirty="0"/>
              <a:t> </a:t>
            </a:r>
            <a:r>
              <a:rPr sz="1600" dirty="0" err="1"/>
              <a:t>sayılabilir</a:t>
            </a:r>
            <a:r>
              <a:rPr sz="1600" dirty="0"/>
              <a:t>.</a:t>
            </a:r>
          </a:p>
          <a:p>
            <a:pPr marL="285750" indent="-285750">
              <a:spcAft>
                <a:spcPts val="400"/>
              </a:spcAft>
              <a:buFont typeface="Wingdings" panose="05000000000000000000" pitchFamily="2" charset="2"/>
              <a:buChar char="Ø"/>
              <a:defRPr sz="1210">
                <a:solidFill>
                  <a:srgbClr val="000000"/>
                </a:solidFill>
                <a:latin typeface="Arial"/>
              </a:defRPr>
            </a:pPr>
            <a:r>
              <a:rPr sz="1600" dirty="0" smtClean="0"/>
              <a:t> </a:t>
            </a:r>
            <a:r>
              <a:rPr sz="1600" dirty="0" err="1"/>
              <a:t>Metin</a:t>
            </a:r>
            <a:r>
              <a:rPr sz="1600" dirty="0"/>
              <a:t>, </a:t>
            </a:r>
            <a:r>
              <a:rPr sz="1600" dirty="0" err="1"/>
              <a:t>veri</a:t>
            </a:r>
            <a:r>
              <a:rPr sz="1600" dirty="0"/>
              <a:t>, </a:t>
            </a:r>
            <a:r>
              <a:rPr sz="1600" dirty="0" err="1"/>
              <a:t>görsel</a:t>
            </a:r>
            <a:r>
              <a:rPr sz="1600" dirty="0"/>
              <a:t> </a:t>
            </a:r>
            <a:r>
              <a:rPr sz="1600" dirty="0" err="1"/>
              <a:t>ve</a:t>
            </a:r>
            <a:r>
              <a:rPr sz="1600" dirty="0"/>
              <a:t> </a:t>
            </a:r>
            <a:r>
              <a:rPr sz="1600" dirty="0" err="1"/>
              <a:t>kaynak</a:t>
            </a:r>
            <a:r>
              <a:rPr sz="1600" dirty="0"/>
              <a:t> </a:t>
            </a:r>
            <a:r>
              <a:rPr sz="1600" dirty="0" err="1"/>
              <a:t>doğruluğu</a:t>
            </a:r>
            <a:r>
              <a:rPr sz="1600" dirty="0"/>
              <a:t> </a:t>
            </a:r>
            <a:r>
              <a:rPr sz="1600" dirty="0" err="1" smtClean="0"/>
              <a:t>öğrenci</a:t>
            </a:r>
            <a:r>
              <a:rPr sz="1600" dirty="0" smtClean="0"/>
              <a:t> </a:t>
            </a:r>
            <a:r>
              <a:rPr sz="1600" dirty="0" err="1" smtClean="0"/>
              <a:t>sorumluluğundadır</a:t>
            </a:r>
            <a:r>
              <a:rPr sz="1600" dirty="0"/>
              <a:t>.</a:t>
            </a:r>
          </a:p>
        </p:txBody>
      </p:sp>
      <p:sp>
        <p:nvSpPr>
          <p:cNvPr id="8" name="Rounded Rectangle 7"/>
          <p:cNvSpPr/>
          <p:nvPr/>
        </p:nvSpPr>
        <p:spPr>
          <a:xfrm>
            <a:off x="7571231" y="1627632"/>
            <a:ext cx="3035808" cy="438912"/>
          </a:xfrm>
          <a:prstGeom prst="roundRect">
            <a:avLst/>
          </a:prstGeom>
          <a:solidFill>
            <a:srgbClr val="A8A8A8"/>
          </a:solidFill>
          <a:ln w="10160">
            <a:solidFill>
              <a:srgbClr val="A8A8A8"/>
            </a:solidFill>
          </a:ln>
        </p:spPr>
        <p:style>
          <a:lnRef idx="1">
            <a:schemeClr val="accent1"/>
          </a:lnRef>
          <a:fillRef idx="3">
            <a:schemeClr val="accent1"/>
          </a:fillRef>
          <a:effectRef idx="2">
            <a:schemeClr val="accent1"/>
          </a:effectRef>
          <a:fontRef idx="minor">
            <a:schemeClr val="lt1"/>
          </a:fontRef>
        </p:style>
        <p:txBody>
          <a:bodyPr lIns="146304" tIns="54864" rIns="146304" bIns="54864" rtlCol="0" anchor="ctr"/>
          <a:lstStyle/>
          <a:p>
            <a:pPr algn="ctr"/>
            <a:r>
              <a:rPr sz="1600" b="1">
                <a:solidFill>
                  <a:srgbClr val="FFFFFF"/>
                </a:solidFill>
                <a:latin typeface="Arial"/>
              </a:rPr>
              <a:t>Derste Dijital Davranış</a:t>
            </a:r>
          </a:p>
        </p:txBody>
      </p:sp>
      <p:sp>
        <p:nvSpPr>
          <p:cNvPr id="9" name="Rounded Rectangle 8"/>
          <p:cNvSpPr/>
          <p:nvPr/>
        </p:nvSpPr>
        <p:spPr>
          <a:xfrm>
            <a:off x="7571230" y="2157984"/>
            <a:ext cx="3230747" cy="3287117"/>
          </a:xfrm>
          <a:prstGeom prst="roundRect">
            <a:avLst/>
          </a:prstGeom>
          <a:solidFill>
            <a:srgbClr val="FFFFFF"/>
          </a:solidFill>
          <a:ln w="10160">
            <a:solidFill>
              <a:srgbClr val="E1E1E1"/>
            </a:solidFill>
          </a:ln>
        </p:spPr>
        <p:style>
          <a:lnRef idx="1">
            <a:schemeClr val="accent1"/>
          </a:lnRef>
          <a:fillRef idx="3">
            <a:schemeClr val="accent1"/>
          </a:fillRef>
          <a:effectRef idx="2">
            <a:schemeClr val="accent1"/>
          </a:effectRef>
          <a:fontRef idx="minor">
            <a:schemeClr val="lt1"/>
          </a:fontRef>
        </p:style>
        <p:txBody>
          <a:bodyPr lIns="201168" tIns="128016" rIns="137160" rtlCol="0" anchor="t"/>
          <a:lstStyle/>
          <a:p>
            <a:pPr marL="285750" indent="-285750">
              <a:spcAft>
                <a:spcPts val="400"/>
              </a:spcAft>
              <a:buFont typeface="Wingdings" panose="05000000000000000000" pitchFamily="2" charset="2"/>
              <a:buChar char="Ø"/>
              <a:defRPr sz="1210">
                <a:solidFill>
                  <a:srgbClr val="000000"/>
                </a:solidFill>
                <a:latin typeface="Arial"/>
              </a:defRPr>
            </a:pPr>
            <a:r>
              <a:rPr sz="1600" dirty="0" err="1" smtClean="0"/>
              <a:t>Ders</a:t>
            </a:r>
            <a:r>
              <a:rPr sz="1600" dirty="0" smtClean="0"/>
              <a:t> </a:t>
            </a:r>
            <a:r>
              <a:rPr sz="1600" dirty="0" err="1"/>
              <a:t>sırasında</a:t>
            </a:r>
            <a:r>
              <a:rPr sz="1600" dirty="0"/>
              <a:t> </a:t>
            </a:r>
            <a:r>
              <a:rPr sz="1600" dirty="0" err="1"/>
              <a:t>telefon</a:t>
            </a:r>
            <a:r>
              <a:rPr sz="1600" dirty="0"/>
              <a:t> </a:t>
            </a:r>
            <a:r>
              <a:rPr sz="1600" dirty="0" err="1"/>
              <a:t>kullanımı</a:t>
            </a:r>
            <a:r>
              <a:rPr sz="1600" dirty="0"/>
              <a:t> </a:t>
            </a:r>
            <a:r>
              <a:rPr sz="1600" dirty="0" err="1"/>
              <a:t>öğretim</a:t>
            </a:r>
            <a:r>
              <a:rPr sz="1600" dirty="0"/>
              <a:t> </a:t>
            </a:r>
            <a:r>
              <a:rPr sz="1600" dirty="0" err="1"/>
              <a:t>elemanının</a:t>
            </a:r>
            <a:r>
              <a:rPr sz="1600" dirty="0"/>
              <a:t> </a:t>
            </a:r>
            <a:r>
              <a:rPr sz="1600" dirty="0" err="1"/>
              <a:t>iznine</a:t>
            </a:r>
            <a:r>
              <a:rPr sz="1600" dirty="0"/>
              <a:t> </a:t>
            </a:r>
            <a:r>
              <a:rPr sz="1600" dirty="0" err="1"/>
              <a:t>bağlıdır</a:t>
            </a:r>
            <a:r>
              <a:rPr sz="1600" dirty="0"/>
              <a:t>.</a:t>
            </a:r>
          </a:p>
          <a:p>
            <a:pPr marL="285750" indent="-285750">
              <a:spcAft>
                <a:spcPts val="400"/>
              </a:spcAft>
              <a:buFont typeface="Wingdings" panose="05000000000000000000" pitchFamily="2" charset="2"/>
              <a:buChar char="Ø"/>
              <a:defRPr sz="1210">
                <a:solidFill>
                  <a:srgbClr val="000000"/>
                </a:solidFill>
                <a:latin typeface="Arial"/>
              </a:defRPr>
            </a:pPr>
            <a:r>
              <a:rPr sz="1600" dirty="0" err="1" smtClean="0"/>
              <a:t>Ses</a:t>
            </a:r>
            <a:r>
              <a:rPr sz="1600" dirty="0" smtClean="0"/>
              <a:t>/</a:t>
            </a:r>
            <a:r>
              <a:rPr sz="1600" dirty="0" err="1" smtClean="0"/>
              <a:t>görüntü</a:t>
            </a:r>
            <a:r>
              <a:rPr sz="1600" dirty="0" smtClean="0"/>
              <a:t> </a:t>
            </a:r>
            <a:r>
              <a:rPr sz="1600" dirty="0" err="1"/>
              <a:t>kaydı</a:t>
            </a:r>
            <a:r>
              <a:rPr sz="1600" dirty="0"/>
              <a:t> </a:t>
            </a:r>
            <a:r>
              <a:rPr sz="1600" dirty="0" err="1"/>
              <a:t>izinsiz</a:t>
            </a:r>
            <a:r>
              <a:rPr sz="1600" dirty="0"/>
              <a:t> </a:t>
            </a:r>
            <a:r>
              <a:rPr sz="1600" dirty="0" err="1"/>
              <a:t>alınmaz</a:t>
            </a:r>
            <a:r>
              <a:rPr sz="1600" dirty="0"/>
              <a:t> </a:t>
            </a:r>
            <a:r>
              <a:rPr sz="1600" dirty="0" err="1"/>
              <a:t>ve</a:t>
            </a:r>
            <a:r>
              <a:rPr sz="1600" dirty="0"/>
              <a:t> </a:t>
            </a:r>
            <a:r>
              <a:rPr sz="1600" dirty="0" err="1"/>
              <a:t>paylaşılmaz</a:t>
            </a:r>
            <a:r>
              <a:rPr sz="1600" dirty="0"/>
              <a:t>.</a:t>
            </a:r>
          </a:p>
          <a:p>
            <a:pPr marL="285750" indent="-285750">
              <a:spcAft>
                <a:spcPts val="400"/>
              </a:spcAft>
              <a:buFont typeface="Wingdings" panose="05000000000000000000" pitchFamily="2" charset="2"/>
              <a:buChar char="Ø"/>
              <a:defRPr sz="1210">
                <a:solidFill>
                  <a:srgbClr val="000000"/>
                </a:solidFill>
                <a:latin typeface="Arial"/>
              </a:defRPr>
            </a:pPr>
            <a:r>
              <a:rPr sz="1600" dirty="0" smtClean="0"/>
              <a:t> </a:t>
            </a:r>
            <a:r>
              <a:rPr sz="1600" dirty="0" err="1"/>
              <a:t>Sınıf</a:t>
            </a:r>
            <a:r>
              <a:rPr sz="1600" dirty="0"/>
              <a:t> </a:t>
            </a:r>
            <a:r>
              <a:rPr sz="1600" dirty="0" err="1"/>
              <a:t>düzenini</a:t>
            </a:r>
            <a:r>
              <a:rPr sz="1600" dirty="0"/>
              <a:t> </a:t>
            </a:r>
            <a:r>
              <a:rPr sz="1600" dirty="0" err="1"/>
              <a:t>ve</a:t>
            </a:r>
            <a:r>
              <a:rPr sz="1600" dirty="0"/>
              <a:t> </a:t>
            </a:r>
            <a:r>
              <a:rPr sz="1600" dirty="0" err="1"/>
              <a:t>öğrenme</a:t>
            </a:r>
            <a:r>
              <a:rPr sz="1600" dirty="0"/>
              <a:t> </a:t>
            </a:r>
            <a:r>
              <a:rPr sz="1600" dirty="0" err="1"/>
              <a:t>ortamını</a:t>
            </a:r>
            <a:r>
              <a:rPr sz="1600" dirty="0"/>
              <a:t> </a:t>
            </a:r>
            <a:r>
              <a:rPr sz="1600" dirty="0" err="1"/>
              <a:t>bozacak</a:t>
            </a:r>
            <a:r>
              <a:rPr sz="1600" dirty="0"/>
              <a:t> </a:t>
            </a:r>
            <a:r>
              <a:rPr sz="1600" dirty="0" err="1"/>
              <a:t>davranışlardan</a:t>
            </a:r>
            <a:r>
              <a:rPr sz="1600" dirty="0"/>
              <a:t> </a:t>
            </a:r>
            <a:r>
              <a:rPr sz="1600" dirty="0" err="1"/>
              <a:t>kaçınılır</a:t>
            </a:r>
            <a:r>
              <a:rPr sz="1600" dirty="0"/>
              <a:t>.</a:t>
            </a:r>
          </a:p>
        </p:txBody>
      </p:sp>
      <p:sp>
        <p:nvSpPr>
          <p:cNvPr id="10" name="Rounded Rectangle 9"/>
          <p:cNvSpPr/>
          <p:nvPr/>
        </p:nvSpPr>
        <p:spPr>
          <a:xfrm>
            <a:off x="960120" y="5620646"/>
            <a:ext cx="9464040" cy="566928"/>
          </a:xfrm>
          <a:prstGeom prst="roundRect">
            <a:avLst/>
          </a:prstGeom>
          <a:solidFill>
            <a:srgbClr val="F5F5F5"/>
          </a:solidFill>
          <a:ln w="10160">
            <a:solidFill>
              <a:srgbClr val="D2D2D2"/>
            </a:solidFill>
          </a:ln>
        </p:spPr>
        <p:style>
          <a:lnRef idx="1">
            <a:schemeClr val="accent1"/>
          </a:lnRef>
          <a:fillRef idx="3">
            <a:schemeClr val="accent1"/>
          </a:fillRef>
          <a:effectRef idx="2">
            <a:schemeClr val="accent1"/>
          </a:effectRef>
          <a:fontRef idx="minor">
            <a:schemeClr val="lt1"/>
          </a:fontRef>
        </p:style>
        <p:txBody>
          <a:bodyPr lIns="146304" tIns="54864" rIns="146304" bIns="54864" rtlCol="0" anchor="ctr"/>
          <a:lstStyle/>
          <a:p>
            <a:pPr algn="ctr"/>
            <a:r>
              <a:rPr sz="1500" b="1" dirty="0" err="1">
                <a:solidFill>
                  <a:srgbClr val="BE282C"/>
                </a:solidFill>
                <a:latin typeface="Arial"/>
              </a:rPr>
              <a:t>Kısa</a:t>
            </a:r>
            <a:r>
              <a:rPr sz="1500" b="1" dirty="0">
                <a:solidFill>
                  <a:srgbClr val="BE282C"/>
                </a:solidFill>
                <a:latin typeface="Arial"/>
              </a:rPr>
              <a:t> </a:t>
            </a:r>
            <a:r>
              <a:rPr sz="1500" b="1" dirty="0" err="1">
                <a:solidFill>
                  <a:srgbClr val="BE282C"/>
                </a:solidFill>
                <a:latin typeface="Arial"/>
              </a:rPr>
              <a:t>kural</a:t>
            </a:r>
            <a:r>
              <a:rPr sz="1500" b="1" dirty="0">
                <a:solidFill>
                  <a:srgbClr val="BE282C"/>
                </a:solidFill>
                <a:latin typeface="Arial"/>
              </a:rPr>
              <a:t>: </a:t>
            </a:r>
            <a:r>
              <a:rPr sz="1500" b="1" dirty="0" err="1">
                <a:solidFill>
                  <a:srgbClr val="BE282C"/>
                </a:solidFill>
                <a:latin typeface="Arial"/>
              </a:rPr>
              <a:t>Kullanımı</a:t>
            </a:r>
            <a:r>
              <a:rPr sz="1500" b="1" dirty="0">
                <a:solidFill>
                  <a:srgbClr val="BE282C"/>
                </a:solidFill>
                <a:latin typeface="Arial"/>
              </a:rPr>
              <a:t> </a:t>
            </a:r>
            <a:r>
              <a:rPr sz="1500" b="1" dirty="0" err="1">
                <a:solidFill>
                  <a:srgbClr val="BE282C"/>
                </a:solidFill>
                <a:latin typeface="Arial"/>
              </a:rPr>
              <a:t>açıkça</a:t>
            </a:r>
            <a:r>
              <a:rPr sz="1500" b="1" dirty="0">
                <a:solidFill>
                  <a:srgbClr val="BE282C"/>
                </a:solidFill>
                <a:latin typeface="Arial"/>
              </a:rPr>
              <a:t> </a:t>
            </a:r>
            <a:r>
              <a:rPr sz="1500" b="1" dirty="0" err="1">
                <a:solidFill>
                  <a:srgbClr val="BE282C"/>
                </a:solidFill>
                <a:latin typeface="Arial"/>
              </a:rPr>
              <a:t>belirtilmemişse</a:t>
            </a:r>
            <a:r>
              <a:rPr sz="1500" b="1" dirty="0">
                <a:solidFill>
                  <a:srgbClr val="BE282C"/>
                </a:solidFill>
                <a:latin typeface="Arial"/>
              </a:rPr>
              <a:t> </a:t>
            </a:r>
            <a:r>
              <a:rPr sz="1500" b="1" dirty="0" err="1">
                <a:solidFill>
                  <a:srgbClr val="BE282C"/>
                </a:solidFill>
                <a:latin typeface="Arial"/>
              </a:rPr>
              <a:t>danışmanınıza</a:t>
            </a:r>
            <a:r>
              <a:rPr sz="1500" b="1" dirty="0">
                <a:solidFill>
                  <a:srgbClr val="BE282C"/>
                </a:solidFill>
                <a:latin typeface="Arial"/>
              </a:rPr>
              <a:t> </a:t>
            </a:r>
            <a:r>
              <a:rPr sz="1500" b="1" dirty="0" err="1">
                <a:solidFill>
                  <a:srgbClr val="BE282C"/>
                </a:solidFill>
                <a:latin typeface="Arial"/>
              </a:rPr>
              <a:t>veya</a:t>
            </a:r>
            <a:r>
              <a:rPr sz="1500" b="1" dirty="0">
                <a:solidFill>
                  <a:srgbClr val="BE282C"/>
                </a:solidFill>
                <a:latin typeface="Arial"/>
              </a:rPr>
              <a:t> </a:t>
            </a:r>
            <a:r>
              <a:rPr sz="1500" b="1" dirty="0" err="1">
                <a:solidFill>
                  <a:srgbClr val="BE282C"/>
                </a:solidFill>
                <a:latin typeface="Arial"/>
              </a:rPr>
              <a:t>dersin</a:t>
            </a:r>
            <a:r>
              <a:rPr sz="1500" b="1" dirty="0">
                <a:solidFill>
                  <a:srgbClr val="BE282C"/>
                </a:solidFill>
                <a:latin typeface="Arial"/>
              </a:rPr>
              <a:t> </a:t>
            </a:r>
            <a:r>
              <a:rPr sz="1500" b="1" dirty="0" err="1">
                <a:solidFill>
                  <a:srgbClr val="BE282C"/>
                </a:solidFill>
                <a:latin typeface="Arial"/>
              </a:rPr>
              <a:t>öğretim</a:t>
            </a:r>
            <a:r>
              <a:rPr sz="1500" b="1" dirty="0">
                <a:solidFill>
                  <a:srgbClr val="BE282C"/>
                </a:solidFill>
                <a:latin typeface="Arial"/>
              </a:rPr>
              <a:t> </a:t>
            </a:r>
            <a:r>
              <a:rPr sz="1500" b="1" dirty="0" err="1">
                <a:solidFill>
                  <a:srgbClr val="BE282C"/>
                </a:solidFill>
                <a:latin typeface="Arial"/>
              </a:rPr>
              <a:t>elemanına</a:t>
            </a:r>
            <a:r>
              <a:rPr sz="1500" b="1" dirty="0">
                <a:solidFill>
                  <a:srgbClr val="BE282C"/>
                </a:solidFill>
                <a:latin typeface="Arial"/>
              </a:rPr>
              <a:t> </a:t>
            </a:r>
            <a:r>
              <a:rPr sz="1500" b="1" dirty="0" err="1">
                <a:solidFill>
                  <a:srgbClr val="BE282C"/>
                </a:solidFill>
                <a:latin typeface="Arial"/>
              </a:rPr>
              <a:t>sorun</a:t>
            </a:r>
            <a:r>
              <a:rPr sz="1500" b="1" dirty="0">
                <a:solidFill>
                  <a:srgbClr val="BE282C"/>
                </a:solidFill>
                <a:latin typeface="Arial"/>
              </a:rPr>
              <a:t>.</a:t>
            </a:r>
          </a:p>
        </p:txBody>
      </p:sp>
      <p:sp>
        <p:nvSpPr>
          <p:cNvPr id="11" name="TextBox 10"/>
          <p:cNvSpPr txBox="1"/>
          <p:nvPr/>
        </p:nvSpPr>
        <p:spPr>
          <a:xfrm>
            <a:off x="548640" y="5925312"/>
            <a:ext cx="9418320" cy="219456"/>
          </a:xfrm>
          <a:prstGeom prst="rect">
            <a:avLst/>
          </a:prstGeom>
          <a:noFill/>
        </p:spPr>
        <p:txBody>
          <a:bodyPr wrap="none" lIns="36576" rIns="36576" anchor="ctr">
            <a:spAutoFit/>
          </a:bodyPr>
          <a:lstStyle/>
          <a:p>
            <a:pPr algn="l"/>
            <a:r>
              <a:rPr sz="900" b="0">
                <a:solidFill>
                  <a:srgbClr val="FFFFFF"/>
                </a:solidFill>
                <a:latin typeface="Arial"/>
              </a:rPr>
              <a:t>Ayrıntılı sınav kuralları ve duyurular SHMYO web sayfası ve ÜBYS üzerinden takip edilmelidir.</a:t>
            </a:r>
          </a:p>
        </p:txBody>
      </p:sp>
    </p:spTree>
    <p:extLst>
      <p:ext uri="{BB962C8B-B14F-4D97-AF65-F5344CB8AC3E}">
        <p14:creationId xmlns:p14="http://schemas.microsoft.com/office/powerpoint/2010/main" val="591919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395C103-0F5F-023C-B0F3-295811F4D243}"/>
              </a:ext>
            </a:extLst>
          </p:cNvPr>
          <p:cNvSpPr txBox="1"/>
          <p:nvPr/>
        </p:nvSpPr>
        <p:spPr>
          <a:xfrm>
            <a:off x="2921318" y="89654"/>
            <a:ext cx="8188642" cy="707886"/>
          </a:xfrm>
          <a:prstGeom prst="rect">
            <a:avLst/>
          </a:prstGeom>
          <a:noFill/>
        </p:spPr>
        <p:txBody>
          <a:bodyPr wrap="square">
            <a:spAutoFit/>
          </a:bodyPr>
          <a:lstStyle/>
          <a:p>
            <a:r>
              <a:rPr lang="tr-TR" sz="4000" b="1" dirty="0">
                <a:solidFill>
                  <a:schemeClr val="bg1"/>
                </a:solidFill>
                <a:latin typeface="+mj-lt"/>
              </a:rPr>
              <a:t>DİSİPLİN YÖNETMELİKLERİ</a:t>
            </a:r>
            <a:endParaRPr lang="tr-TR" sz="4000" dirty="0">
              <a:solidFill>
                <a:schemeClr val="bg1"/>
              </a:solidFill>
              <a:latin typeface="+mj-lt"/>
            </a:endParaRPr>
          </a:p>
        </p:txBody>
      </p:sp>
      <p:graphicFrame>
        <p:nvGraphicFramePr>
          <p:cNvPr id="21" name="Diyagram 20">
            <a:extLst>
              <a:ext uri="{FF2B5EF4-FFF2-40B4-BE49-F238E27FC236}">
                <a16:creationId xmlns:a16="http://schemas.microsoft.com/office/drawing/2014/main" id="{18428980-D269-93B8-6E7F-E19A84512C5D}"/>
              </a:ext>
            </a:extLst>
          </p:cNvPr>
          <p:cNvGraphicFramePr/>
          <p:nvPr>
            <p:extLst>
              <p:ext uri="{D42A27DB-BD31-4B8C-83A1-F6EECF244321}">
                <p14:modId xmlns:p14="http://schemas.microsoft.com/office/powerpoint/2010/main" val="2667384101"/>
              </p:ext>
            </p:extLst>
          </p:nvPr>
        </p:nvGraphicFramePr>
        <p:xfrm>
          <a:off x="326164" y="860853"/>
          <a:ext cx="11743916" cy="923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 name="Diyagram 13">
            <a:extLst>
              <a:ext uri="{FF2B5EF4-FFF2-40B4-BE49-F238E27FC236}">
                <a16:creationId xmlns:a16="http://schemas.microsoft.com/office/drawing/2014/main" id="{A8179800-8E90-17B6-B495-AEF8732338C8}"/>
              </a:ext>
            </a:extLst>
          </p:cNvPr>
          <p:cNvGraphicFramePr/>
          <p:nvPr>
            <p:extLst>
              <p:ext uri="{D42A27DB-BD31-4B8C-83A1-F6EECF244321}">
                <p14:modId xmlns:p14="http://schemas.microsoft.com/office/powerpoint/2010/main" val="70047822"/>
              </p:ext>
            </p:extLst>
          </p:nvPr>
        </p:nvGraphicFramePr>
        <p:xfrm>
          <a:off x="326164" y="1632857"/>
          <a:ext cx="4846727" cy="48593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5" name="Diyagram 14">
            <a:extLst>
              <a:ext uri="{FF2B5EF4-FFF2-40B4-BE49-F238E27FC236}">
                <a16:creationId xmlns:a16="http://schemas.microsoft.com/office/drawing/2014/main" id="{51E85CAA-3F3B-A989-8111-34EA4B27EF8B}"/>
              </a:ext>
            </a:extLst>
          </p:cNvPr>
          <p:cNvGraphicFramePr/>
          <p:nvPr>
            <p:extLst>
              <p:ext uri="{D42A27DB-BD31-4B8C-83A1-F6EECF244321}">
                <p14:modId xmlns:p14="http://schemas.microsoft.com/office/powerpoint/2010/main" val="1741747206"/>
              </p:ext>
            </p:extLst>
          </p:nvPr>
        </p:nvGraphicFramePr>
        <p:xfrm>
          <a:off x="5421085" y="1632856"/>
          <a:ext cx="6230983" cy="485938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0" name="Metin kutusu 19">
            <a:extLst>
              <a:ext uri="{FF2B5EF4-FFF2-40B4-BE49-F238E27FC236}">
                <a16:creationId xmlns:a16="http://schemas.microsoft.com/office/drawing/2014/main" id="{94EBC813-5AFC-F7F6-0F07-E6E60B6C495A}"/>
              </a:ext>
            </a:extLst>
          </p:cNvPr>
          <p:cNvSpPr txBox="1"/>
          <p:nvPr/>
        </p:nvSpPr>
        <p:spPr>
          <a:xfrm>
            <a:off x="1267097" y="1462040"/>
            <a:ext cx="3905794" cy="341632"/>
          </a:xfrm>
          <a:prstGeom prst="rect">
            <a:avLst/>
          </a:prstGeom>
          <a:noFill/>
        </p:spPr>
        <p:txBody>
          <a:bodyPr wrap="square">
            <a:spAutoFit/>
          </a:bodyPr>
          <a:lstStyle/>
          <a:p>
            <a:pPr marL="0" lvl="0" indent="0" algn="ctr" defTabSz="1022350">
              <a:lnSpc>
                <a:spcPct val="90000"/>
              </a:lnSpc>
              <a:spcBef>
                <a:spcPct val="0"/>
              </a:spcBef>
              <a:spcAft>
                <a:spcPct val="35000"/>
              </a:spcAft>
              <a:buNone/>
            </a:pPr>
            <a:r>
              <a:rPr lang="tr-TR" sz="1800" b="1" i="0" kern="1200" dirty="0"/>
              <a:t>1. Disiplin Cezaları</a:t>
            </a:r>
            <a:endParaRPr lang="tr-TR" sz="1800" kern="1200" dirty="0"/>
          </a:p>
        </p:txBody>
      </p:sp>
    </p:spTree>
    <p:extLst>
      <p:ext uri="{BB962C8B-B14F-4D97-AF65-F5344CB8AC3E}">
        <p14:creationId xmlns:p14="http://schemas.microsoft.com/office/powerpoint/2010/main" val="2059563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7F5EB411-530C-15FA-457C-373AC5C26A03}"/>
              </a:ext>
            </a:extLst>
          </p:cNvPr>
          <p:cNvGraphicFramePr/>
          <p:nvPr>
            <p:extLst>
              <p:ext uri="{D42A27DB-BD31-4B8C-83A1-F6EECF244321}">
                <p14:modId xmlns:p14="http://schemas.microsoft.com/office/powerpoint/2010/main" val="2865778542"/>
              </p:ext>
            </p:extLst>
          </p:nvPr>
        </p:nvGraphicFramePr>
        <p:xfrm>
          <a:off x="1397726" y="992778"/>
          <a:ext cx="9392194" cy="5473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8BB53D52-CA09-422E-1B6D-1C4246609BA0}"/>
              </a:ext>
            </a:extLst>
          </p:cNvPr>
          <p:cNvSpPr txBox="1"/>
          <p:nvPr/>
        </p:nvSpPr>
        <p:spPr>
          <a:xfrm>
            <a:off x="2921318" y="89654"/>
            <a:ext cx="8188642" cy="707886"/>
          </a:xfrm>
          <a:prstGeom prst="rect">
            <a:avLst/>
          </a:prstGeom>
          <a:noFill/>
        </p:spPr>
        <p:txBody>
          <a:bodyPr wrap="square">
            <a:spAutoFit/>
          </a:bodyPr>
          <a:lstStyle/>
          <a:p>
            <a:r>
              <a:rPr lang="tr-TR" sz="4000" b="1" dirty="0">
                <a:solidFill>
                  <a:schemeClr val="bg1"/>
                </a:solidFill>
                <a:latin typeface="+mj-lt"/>
              </a:rPr>
              <a:t>DİSİPLİN YÖNETMELİKLERİ</a:t>
            </a:r>
            <a:endParaRPr lang="tr-TR" sz="4000" dirty="0">
              <a:solidFill>
                <a:schemeClr val="bg1"/>
              </a:solidFill>
              <a:latin typeface="+mj-lt"/>
            </a:endParaRPr>
          </a:p>
        </p:txBody>
      </p:sp>
    </p:spTree>
    <p:extLst>
      <p:ext uri="{BB962C8B-B14F-4D97-AF65-F5344CB8AC3E}">
        <p14:creationId xmlns:p14="http://schemas.microsoft.com/office/powerpoint/2010/main" val="3779367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75BBC-3FB3-A7F9-27ED-A487DBE9CEFB}"/>
            </a:ext>
          </a:extLst>
        </p:cNvPr>
        <p:cNvGrpSpPr/>
        <p:nvPr/>
      </p:nvGrpSpPr>
      <p:grpSpPr>
        <a:xfrm>
          <a:off x="0" y="0"/>
          <a:ext cx="0" cy="0"/>
          <a:chOff x="0" y="0"/>
          <a:chExt cx="0" cy="0"/>
        </a:xfrm>
      </p:grpSpPr>
      <p:sp>
        <p:nvSpPr>
          <p:cNvPr id="2" name="Metin kutusu 1">
            <a:extLst>
              <a:ext uri="{FF2B5EF4-FFF2-40B4-BE49-F238E27FC236}">
                <a16:creationId xmlns:a16="http://schemas.microsoft.com/office/drawing/2014/main" id="{F49D5C0A-A9CF-0005-FAA7-EFFE99290AB2}"/>
              </a:ext>
            </a:extLst>
          </p:cNvPr>
          <p:cNvSpPr txBox="1"/>
          <p:nvPr/>
        </p:nvSpPr>
        <p:spPr>
          <a:xfrm>
            <a:off x="2921318" y="89654"/>
            <a:ext cx="8188642" cy="707886"/>
          </a:xfrm>
          <a:prstGeom prst="rect">
            <a:avLst/>
          </a:prstGeom>
          <a:noFill/>
        </p:spPr>
        <p:txBody>
          <a:bodyPr wrap="square">
            <a:spAutoFit/>
          </a:bodyPr>
          <a:lstStyle/>
          <a:p>
            <a:r>
              <a:rPr lang="tr-TR" sz="4000" b="1" dirty="0">
                <a:solidFill>
                  <a:schemeClr val="bg1"/>
                </a:solidFill>
                <a:latin typeface="+mj-lt"/>
              </a:rPr>
              <a:t>E-DEVLET KAPISI</a:t>
            </a:r>
            <a:endParaRPr lang="tr-TR" sz="4000" dirty="0">
              <a:solidFill>
                <a:schemeClr val="bg1"/>
              </a:solidFill>
              <a:latin typeface="+mj-lt"/>
            </a:endParaRPr>
          </a:p>
        </p:txBody>
      </p:sp>
      <p:pic>
        <p:nvPicPr>
          <p:cNvPr id="3" name="Resim 2">
            <a:extLst>
              <a:ext uri="{FF2B5EF4-FFF2-40B4-BE49-F238E27FC236}">
                <a16:creationId xmlns:a16="http://schemas.microsoft.com/office/drawing/2014/main" id="{26604ADC-9BB2-07CA-99A4-D159FF258FCC}"/>
              </a:ext>
            </a:extLst>
          </p:cNvPr>
          <p:cNvPicPr>
            <a:picLocks noChangeAspect="1"/>
          </p:cNvPicPr>
          <p:nvPr/>
        </p:nvPicPr>
        <p:blipFill>
          <a:blip r:embed="rId2"/>
          <a:stretch>
            <a:fillRect/>
          </a:stretch>
        </p:blipFill>
        <p:spPr>
          <a:xfrm>
            <a:off x="223836" y="896395"/>
            <a:ext cx="4953954" cy="3063240"/>
          </a:xfrm>
          <a:prstGeom prst="rect">
            <a:avLst/>
          </a:prstGeom>
        </p:spPr>
      </p:pic>
      <p:sp>
        <p:nvSpPr>
          <p:cNvPr id="4" name="Sağ Ok 3">
            <a:extLst>
              <a:ext uri="{FF2B5EF4-FFF2-40B4-BE49-F238E27FC236}">
                <a16:creationId xmlns:a16="http://schemas.microsoft.com/office/drawing/2014/main" id="{85B306E9-7DEB-AF2B-BD74-B126E720BDAB}"/>
              </a:ext>
            </a:extLst>
          </p:cNvPr>
          <p:cNvSpPr/>
          <p:nvPr/>
        </p:nvSpPr>
        <p:spPr>
          <a:xfrm rot="19403576">
            <a:off x="240113" y="2433275"/>
            <a:ext cx="491490" cy="21717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Sağ Ok 4">
            <a:extLst>
              <a:ext uri="{FF2B5EF4-FFF2-40B4-BE49-F238E27FC236}">
                <a16:creationId xmlns:a16="http://schemas.microsoft.com/office/drawing/2014/main" id="{F73068B6-3559-4CBE-E3D6-8C0BA188ED40}"/>
              </a:ext>
            </a:extLst>
          </p:cNvPr>
          <p:cNvSpPr/>
          <p:nvPr/>
        </p:nvSpPr>
        <p:spPr>
          <a:xfrm rot="19403576">
            <a:off x="382204" y="2900694"/>
            <a:ext cx="491490" cy="21717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a:extLst>
              <a:ext uri="{FF2B5EF4-FFF2-40B4-BE49-F238E27FC236}">
                <a16:creationId xmlns:a16="http://schemas.microsoft.com/office/drawing/2014/main" id="{86212C77-256D-743F-9034-EFCD95DF95F7}"/>
              </a:ext>
            </a:extLst>
          </p:cNvPr>
          <p:cNvPicPr>
            <a:picLocks noChangeAspect="1"/>
          </p:cNvPicPr>
          <p:nvPr/>
        </p:nvPicPr>
        <p:blipFill>
          <a:blip r:embed="rId3"/>
          <a:stretch>
            <a:fillRect/>
          </a:stretch>
        </p:blipFill>
        <p:spPr>
          <a:xfrm>
            <a:off x="5280660" y="846967"/>
            <a:ext cx="6911340" cy="3112666"/>
          </a:xfrm>
          <a:prstGeom prst="rect">
            <a:avLst/>
          </a:prstGeom>
        </p:spPr>
      </p:pic>
      <p:pic>
        <p:nvPicPr>
          <p:cNvPr id="7" name="Resim 6">
            <a:extLst>
              <a:ext uri="{FF2B5EF4-FFF2-40B4-BE49-F238E27FC236}">
                <a16:creationId xmlns:a16="http://schemas.microsoft.com/office/drawing/2014/main" id="{814FF8FF-2110-5C56-44C7-FAE33A256564}"/>
              </a:ext>
            </a:extLst>
          </p:cNvPr>
          <p:cNvPicPr>
            <a:picLocks noChangeAspect="1"/>
          </p:cNvPicPr>
          <p:nvPr/>
        </p:nvPicPr>
        <p:blipFill>
          <a:blip r:embed="rId4"/>
          <a:stretch>
            <a:fillRect/>
          </a:stretch>
        </p:blipFill>
        <p:spPr>
          <a:xfrm>
            <a:off x="1600202" y="4058488"/>
            <a:ext cx="6911340" cy="2483179"/>
          </a:xfrm>
          <a:prstGeom prst="rect">
            <a:avLst/>
          </a:prstGeom>
        </p:spPr>
      </p:pic>
      <p:sp>
        <p:nvSpPr>
          <p:cNvPr id="9" name="Metin kutusu 8">
            <a:extLst>
              <a:ext uri="{FF2B5EF4-FFF2-40B4-BE49-F238E27FC236}">
                <a16:creationId xmlns:a16="http://schemas.microsoft.com/office/drawing/2014/main" id="{417EA3E1-E70C-DA9B-BB43-3DA8132B1E11}"/>
              </a:ext>
            </a:extLst>
          </p:cNvPr>
          <p:cNvSpPr txBox="1"/>
          <p:nvPr/>
        </p:nvSpPr>
        <p:spPr>
          <a:xfrm>
            <a:off x="8976360" y="4630886"/>
            <a:ext cx="2865120" cy="646331"/>
          </a:xfrm>
          <a:prstGeom prst="rect">
            <a:avLst/>
          </a:prstGeom>
          <a:noFill/>
        </p:spPr>
        <p:txBody>
          <a:bodyPr wrap="square">
            <a:spAutoFit/>
          </a:bodyPr>
          <a:lstStyle/>
          <a:p>
            <a:r>
              <a:rPr lang="tr-TR" dirty="0"/>
              <a:t>E- devlet kapsı giriş linki</a:t>
            </a:r>
          </a:p>
          <a:p>
            <a:r>
              <a:rPr lang="tr-TR" dirty="0">
                <a:hlinkClick r:id="rId5"/>
              </a:rPr>
              <a:t>https://www.turkiye.gov.tr/</a:t>
            </a:r>
            <a:r>
              <a:rPr lang="tr-TR" dirty="0"/>
              <a:t> </a:t>
            </a:r>
          </a:p>
        </p:txBody>
      </p:sp>
      <p:sp>
        <p:nvSpPr>
          <p:cNvPr id="10" name="Halka 9">
            <a:extLst>
              <a:ext uri="{FF2B5EF4-FFF2-40B4-BE49-F238E27FC236}">
                <a16:creationId xmlns:a16="http://schemas.microsoft.com/office/drawing/2014/main" id="{7076B203-E4CF-2360-0AE3-DF33BAF0C603}"/>
              </a:ext>
            </a:extLst>
          </p:cNvPr>
          <p:cNvSpPr/>
          <p:nvPr/>
        </p:nvSpPr>
        <p:spPr>
          <a:xfrm>
            <a:off x="46310" y="3350666"/>
            <a:ext cx="701571" cy="707822"/>
          </a:xfrm>
          <a:prstGeom prst="don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11" name="Metin kutusu 10">
            <a:extLst>
              <a:ext uri="{FF2B5EF4-FFF2-40B4-BE49-F238E27FC236}">
                <a16:creationId xmlns:a16="http://schemas.microsoft.com/office/drawing/2014/main" id="{97DA1330-154F-B1BF-96F0-27812F7EE274}"/>
              </a:ext>
            </a:extLst>
          </p:cNvPr>
          <p:cNvSpPr txBox="1"/>
          <p:nvPr/>
        </p:nvSpPr>
        <p:spPr>
          <a:xfrm>
            <a:off x="223835" y="3473744"/>
            <a:ext cx="340158" cy="461665"/>
          </a:xfrm>
          <a:prstGeom prst="rect">
            <a:avLst/>
          </a:prstGeom>
          <a:noFill/>
        </p:spPr>
        <p:txBody>
          <a:bodyPr wrap="none" rtlCol="0">
            <a:spAutoFit/>
          </a:bodyPr>
          <a:lstStyle/>
          <a:p>
            <a:r>
              <a:rPr lang="tr-TR" sz="2400" b="1" dirty="0"/>
              <a:t>1</a:t>
            </a:r>
          </a:p>
        </p:txBody>
      </p:sp>
      <p:sp>
        <p:nvSpPr>
          <p:cNvPr id="12" name="Halka 11">
            <a:extLst>
              <a:ext uri="{FF2B5EF4-FFF2-40B4-BE49-F238E27FC236}">
                <a16:creationId xmlns:a16="http://schemas.microsoft.com/office/drawing/2014/main" id="{7425A8AE-FA52-098C-56AD-8697B59298DB}"/>
              </a:ext>
            </a:extLst>
          </p:cNvPr>
          <p:cNvSpPr/>
          <p:nvPr/>
        </p:nvSpPr>
        <p:spPr>
          <a:xfrm>
            <a:off x="747882" y="4954051"/>
            <a:ext cx="758720" cy="707822"/>
          </a:xfrm>
          <a:prstGeom prst="don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13" name="Metin kutusu 12">
            <a:extLst>
              <a:ext uri="{FF2B5EF4-FFF2-40B4-BE49-F238E27FC236}">
                <a16:creationId xmlns:a16="http://schemas.microsoft.com/office/drawing/2014/main" id="{69352231-EDB1-3EDF-7E23-1C893305FD06}"/>
              </a:ext>
            </a:extLst>
          </p:cNvPr>
          <p:cNvSpPr txBox="1"/>
          <p:nvPr/>
        </p:nvSpPr>
        <p:spPr>
          <a:xfrm>
            <a:off x="964470" y="5069244"/>
            <a:ext cx="340158" cy="461665"/>
          </a:xfrm>
          <a:prstGeom prst="rect">
            <a:avLst/>
          </a:prstGeom>
          <a:noFill/>
        </p:spPr>
        <p:txBody>
          <a:bodyPr wrap="none" rtlCol="0">
            <a:spAutoFit/>
          </a:bodyPr>
          <a:lstStyle/>
          <a:p>
            <a:r>
              <a:rPr lang="tr-TR" sz="2400" b="1" dirty="0"/>
              <a:t>2</a:t>
            </a:r>
          </a:p>
        </p:txBody>
      </p:sp>
      <p:sp>
        <p:nvSpPr>
          <p:cNvPr id="14" name="Sağ Ok 13">
            <a:extLst>
              <a:ext uri="{FF2B5EF4-FFF2-40B4-BE49-F238E27FC236}">
                <a16:creationId xmlns:a16="http://schemas.microsoft.com/office/drawing/2014/main" id="{330D2DD7-6DB7-D071-13BB-28CA7A6F0B39}"/>
              </a:ext>
            </a:extLst>
          </p:cNvPr>
          <p:cNvSpPr/>
          <p:nvPr/>
        </p:nvSpPr>
        <p:spPr>
          <a:xfrm>
            <a:off x="1043736" y="4370213"/>
            <a:ext cx="891997" cy="392107"/>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5" name="Sağ Ok 14">
            <a:extLst>
              <a:ext uri="{FF2B5EF4-FFF2-40B4-BE49-F238E27FC236}">
                <a16:creationId xmlns:a16="http://schemas.microsoft.com/office/drawing/2014/main" id="{2B78A2AE-0053-230F-7528-307E8075BC83}"/>
              </a:ext>
            </a:extLst>
          </p:cNvPr>
          <p:cNvSpPr/>
          <p:nvPr/>
        </p:nvSpPr>
        <p:spPr>
          <a:xfrm>
            <a:off x="5650001" y="1065450"/>
            <a:ext cx="891997" cy="392107"/>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6" name="Halka 15">
            <a:extLst>
              <a:ext uri="{FF2B5EF4-FFF2-40B4-BE49-F238E27FC236}">
                <a16:creationId xmlns:a16="http://schemas.microsoft.com/office/drawing/2014/main" id="{D095638F-C145-AAE5-D36C-75E54A45F16E}"/>
              </a:ext>
            </a:extLst>
          </p:cNvPr>
          <p:cNvSpPr/>
          <p:nvPr/>
        </p:nvSpPr>
        <p:spPr>
          <a:xfrm>
            <a:off x="5033372" y="2049389"/>
            <a:ext cx="741786" cy="707822"/>
          </a:xfrm>
          <a:prstGeom prst="don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endParaRPr>
          </a:p>
        </p:txBody>
      </p:sp>
      <p:sp>
        <p:nvSpPr>
          <p:cNvPr id="17" name="Metin kutusu 16">
            <a:extLst>
              <a:ext uri="{FF2B5EF4-FFF2-40B4-BE49-F238E27FC236}">
                <a16:creationId xmlns:a16="http://schemas.microsoft.com/office/drawing/2014/main" id="{A4438BE4-1FFE-57D3-0C8B-D9F004C5D8CF}"/>
              </a:ext>
            </a:extLst>
          </p:cNvPr>
          <p:cNvSpPr txBox="1"/>
          <p:nvPr/>
        </p:nvSpPr>
        <p:spPr>
          <a:xfrm>
            <a:off x="5234186" y="2172467"/>
            <a:ext cx="340158" cy="461665"/>
          </a:xfrm>
          <a:prstGeom prst="rect">
            <a:avLst/>
          </a:prstGeom>
          <a:noFill/>
        </p:spPr>
        <p:txBody>
          <a:bodyPr wrap="none" rtlCol="0">
            <a:spAutoFit/>
          </a:bodyPr>
          <a:lstStyle/>
          <a:p>
            <a:r>
              <a:rPr lang="tr-TR" sz="2400" b="1" dirty="0"/>
              <a:t>3</a:t>
            </a:r>
          </a:p>
        </p:txBody>
      </p:sp>
      <p:sp>
        <p:nvSpPr>
          <p:cNvPr id="18" name="Çerçeve 17">
            <a:extLst>
              <a:ext uri="{FF2B5EF4-FFF2-40B4-BE49-F238E27FC236}">
                <a16:creationId xmlns:a16="http://schemas.microsoft.com/office/drawing/2014/main" id="{D2E2335E-00F4-8E4A-CC7F-7247FF6E1423}"/>
              </a:ext>
            </a:extLst>
          </p:cNvPr>
          <p:cNvSpPr/>
          <p:nvPr/>
        </p:nvSpPr>
        <p:spPr>
          <a:xfrm>
            <a:off x="8807116" y="4467787"/>
            <a:ext cx="3034364" cy="972528"/>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3640449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CF2237E0-C5ED-6D88-1428-0D59E5D8A6CF}"/>
              </a:ext>
            </a:extLst>
          </p:cNvPr>
          <p:cNvPicPr>
            <a:picLocks noChangeAspect="1"/>
          </p:cNvPicPr>
          <p:nvPr/>
        </p:nvPicPr>
        <p:blipFill>
          <a:blip r:embed="rId2"/>
          <a:stretch>
            <a:fillRect/>
          </a:stretch>
        </p:blipFill>
        <p:spPr>
          <a:xfrm>
            <a:off x="92868" y="991002"/>
            <a:ext cx="5770722" cy="2244535"/>
          </a:xfrm>
          <a:prstGeom prst="rect">
            <a:avLst/>
          </a:prstGeom>
        </p:spPr>
      </p:pic>
      <p:sp>
        <p:nvSpPr>
          <p:cNvPr id="5" name="Metin kutusu 4">
            <a:extLst>
              <a:ext uri="{FF2B5EF4-FFF2-40B4-BE49-F238E27FC236}">
                <a16:creationId xmlns:a16="http://schemas.microsoft.com/office/drawing/2014/main" id="{B2E691B7-D096-C503-9993-D889EDF3E5B7}"/>
              </a:ext>
            </a:extLst>
          </p:cNvPr>
          <p:cNvSpPr txBox="1"/>
          <p:nvPr/>
        </p:nvSpPr>
        <p:spPr>
          <a:xfrm>
            <a:off x="2921318" y="89654"/>
            <a:ext cx="8188642" cy="707886"/>
          </a:xfrm>
          <a:prstGeom prst="rect">
            <a:avLst/>
          </a:prstGeom>
          <a:noFill/>
        </p:spPr>
        <p:txBody>
          <a:bodyPr wrap="square">
            <a:spAutoFit/>
          </a:bodyPr>
          <a:lstStyle/>
          <a:p>
            <a:r>
              <a:rPr lang="tr-TR" sz="4000" dirty="0">
                <a:solidFill>
                  <a:schemeClr val="bg1"/>
                </a:solidFill>
                <a:latin typeface="+mj-lt"/>
              </a:rPr>
              <a:t>AKADEMİK TAKVİM</a:t>
            </a:r>
          </a:p>
        </p:txBody>
      </p:sp>
      <p:sp>
        <p:nvSpPr>
          <p:cNvPr id="10" name="Çerçeve 9">
            <a:extLst>
              <a:ext uri="{FF2B5EF4-FFF2-40B4-BE49-F238E27FC236}">
                <a16:creationId xmlns:a16="http://schemas.microsoft.com/office/drawing/2014/main" id="{66DC21AE-FF95-60FB-F1E2-346A3D5D49B6}"/>
              </a:ext>
            </a:extLst>
          </p:cNvPr>
          <p:cNvSpPr/>
          <p:nvPr/>
        </p:nvSpPr>
        <p:spPr>
          <a:xfrm>
            <a:off x="3590656" y="1708572"/>
            <a:ext cx="1474470" cy="320040"/>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1" name="Sağ Ok 10">
            <a:extLst>
              <a:ext uri="{FF2B5EF4-FFF2-40B4-BE49-F238E27FC236}">
                <a16:creationId xmlns:a16="http://schemas.microsoft.com/office/drawing/2014/main" id="{FAD31F02-9A53-B425-22A1-2DC15439A71D}"/>
              </a:ext>
            </a:extLst>
          </p:cNvPr>
          <p:cNvSpPr/>
          <p:nvPr/>
        </p:nvSpPr>
        <p:spPr>
          <a:xfrm>
            <a:off x="2612469" y="1733992"/>
            <a:ext cx="731520" cy="29462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Sağ Ok 13">
            <a:extLst>
              <a:ext uri="{FF2B5EF4-FFF2-40B4-BE49-F238E27FC236}">
                <a16:creationId xmlns:a16="http://schemas.microsoft.com/office/drawing/2014/main" id="{8CD7A712-9842-B463-7A60-7574F22F6B36}"/>
              </a:ext>
            </a:extLst>
          </p:cNvPr>
          <p:cNvSpPr/>
          <p:nvPr/>
        </p:nvSpPr>
        <p:spPr>
          <a:xfrm>
            <a:off x="37651" y="5799551"/>
            <a:ext cx="446252" cy="365573"/>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Halka 18">
            <a:extLst>
              <a:ext uri="{FF2B5EF4-FFF2-40B4-BE49-F238E27FC236}">
                <a16:creationId xmlns:a16="http://schemas.microsoft.com/office/drawing/2014/main" id="{DFD4A50D-D29A-1A72-0846-16A37D8473EF}"/>
              </a:ext>
            </a:extLst>
          </p:cNvPr>
          <p:cNvSpPr/>
          <p:nvPr/>
        </p:nvSpPr>
        <p:spPr>
          <a:xfrm>
            <a:off x="300872" y="1341911"/>
            <a:ext cx="526442" cy="496083"/>
          </a:xfrm>
          <a:prstGeom prst="don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rPr>
              <a:t>1</a:t>
            </a:r>
          </a:p>
        </p:txBody>
      </p:sp>
      <p:sp>
        <p:nvSpPr>
          <p:cNvPr id="21" name="Halka 20">
            <a:extLst>
              <a:ext uri="{FF2B5EF4-FFF2-40B4-BE49-F238E27FC236}">
                <a16:creationId xmlns:a16="http://schemas.microsoft.com/office/drawing/2014/main" id="{BE29FF99-85A9-73D1-8B73-65E8E57C765D}"/>
              </a:ext>
            </a:extLst>
          </p:cNvPr>
          <p:cNvSpPr/>
          <p:nvPr/>
        </p:nvSpPr>
        <p:spPr>
          <a:xfrm>
            <a:off x="5114645" y="917081"/>
            <a:ext cx="526442" cy="496083"/>
          </a:xfrm>
          <a:prstGeom prst="don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rPr>
              <a:t>3</a:t>
            </a:r>
          </a:p>
        </p:txBody>
      </p:sp>
      <p:pic>
        <p:nvPicPr>
          <p:cNvPr id="2" name="Resim 1">
            <a:extLst>
              <a:ext uri="{FF2B5EF4-FFF2-40B4-BE49-F238E27FC236}">
                <a16:creationId xmlns:a16="http://schemas.microsoft.com/office/drawing/2014/main" id="{B0AD3302-DED1-A7CA-7C15-E72B12918672}"/>
              </a:ext>
            </a:extLst>
          </p:cNvPr>
          <p:cNvPicPr>
            <a:picLocks noChangeAspect="1"/>
          </p:cNvPicPr>
          <p:nvPr/>
        </p:nvPicPr>
        <p:blipFill>
          <a:blip r:embed="rId3"/>
          <a:stretch>
            <a:fillRect/>
          </a:stretch>
        </p:blipFill>
        <p:spPr>
          <a:xfrm>
            <a:off x="5894743" y="726287"/>
            <a:ext cx="6328702" cy="5685944"/>
          </a:xfrm>
          <a:prstGeom prst="rect">
            <a:avLst/>
          </a:prstGeom>
        </p:spPr>
      </p:pic>
      <p:sp>
        <p:nvSpPr>
          <p:cNvPr id="3" name="Çerçeve 2">
            <a:extLst>
              <a:ext uri="{FF2B5EF4-FFF2-40B4-BE49-F238E27FC236}">
                <a16:creationId xmlns:a16="http://schemas.microsoft.com/office/drawing/2014/main" id="{13A8EAFF-F38F-36D1-BEB9-C73F3EFA5AC5}"/>
              </a:ext>
            </a:extLst>
          </p:cNvPr>
          <p:cNvSpPr/>
          <p:nvPr/>
        </p:nvSpPr>
        <p:spPr>
          <a:xfrm>
            <a:off x="6829735" y="726287"/>
            <a:ext cx="4427564" cy="615624"/>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6" name="Sağ Ok 5">
            <a:extLst>
              <a:ext uri="{FF2B5EF4-FFF2-40B4-BE49-F238E27FC236}">
                <a16:creationId xmlns:a16="http://schemas.microsoft.com/office/drawing/2014/main" id="{B476D0CB-8F77-7AFB-EC25-F4A96CB8AA4E}"/>
              </a:ext>
            </a:extLst>
          </p:cNvPr>
          <p:cNvSpPr/>
          <p:nvPr/>
        </p:nvSpPr>
        <p:spPr>
          <a:xfrm>
            <a:off x="5677717" y="971670"/>
            <a:ext cx="1045029" cy="350910"/>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Resim 8">
            <a:extLst>
              <a:ext uri="{FF2B5EF4-FFF2-40B4-BE49-F238E27FC236}">
                <a16:creationId xmlns:a16="http://schemas.microsoft.com/office/drawing/2014/main" id="{84B6A604-AA86-9932-49E1-9A8325F1BB03}"/>
              </a:ext>
            </a:extLst>
          </p:cNvPr>
          <p:cNvPicPr>
            <a:picLocks noChangeAspect="1"/>
          </p:cNvPicPr>
          <p:nvPr/>
        </p:nvPicPr>
        <p:blipFill>
          <a:blip r:embed="rId4"/>
          <a:stretch>
            <a:fillRect/>
          </a:stretch>
        </p:blipFill>
        <p:spPr>
          <a:xfrm>
            <a:off x="483903" y="3235537"/>
            <a:ext cx="5410840" cy="3250615"/>
          </a:xfrm>
          <a:prstGeom prst="rect">
            <a:avLst/>
          </a:prstGeom>
        </p:spPr>
      </p:pic>
      <p:sp>
        <p:nvSpPr>
          <p:cNvPr id="12" name="Çerçeve 11">
            <a:extLst>
              <a:ext uri="{FF2B5EF4-FFF2-40B4-BE49-F238E27FC236}">
                <a16:creationId xmlns:a16="http://schemas.microsoft.com/office/drawing/2014/main" id="{40DA3DC0-E50B-B81D-7A37-737FFBED7438}"/>
              </a:ext>
            </a:extLst>
          </p:cNvPr>
          <p:cNvSpPr/>
          <p:nvPr/>
        </p:nvSpPr>
        <p:spPr>
          <a:xfrm>
            <a:off x="616840" y="5799551"/>
            <a:ext cx="3991258" cy="394406"/>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5" name="Halka 14">
            <a:extLst>
              <a:ext uri="{FF2B5EF4-FFF2-40B4-BE49-F238E27FC236}">
                <a16:creationId xmlns:a16="http://schemas.microsoft.com/office/drawing/2014/main" id="{B101D46E-5C69-711D-37A3-87B01129F528}"/>
              </a:ext>
            </a:extLst>
          </p:cNvPr>
          <p:cNvSpPr/>
          <p:nvPr/>
        </p:nvSpPr>
        <p:spPr>
          <a:xfrm>
            <a:off x="37651" y="4900452"/>
            <a:ext cx="526442" cy="496083"/>
          </a:xfrm>
          <a:prstGeom prst="don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rPr>
              <a:t>2</a:t>
            </a:r>
          </a:p>
        </p:txBody>
      </p:sp>
    </p:spTree>
    <p:extLst>
      <p:ext uri="{BB962C8B-B14F-4D97-AF65-F5344CB8AC3E}">
        <p14:creationId xmlns:p14="http://schemas.microsoft.com/office/powerpoint/2010/main" val="2060633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C6463582-7D30-13BF-803D-646BDC5F8E4F}"/>
              </a:ext>
            </a:extLst>
          </p:cNvPr>
          <p:cNvSpPr txBox="1"/>
          <p:nvPr/>
        </p:nvSpPr>
        <p:spPr>
          <a:xfrm>
            <a:off x="3047011" y="0"/>
            <a:ext cx="6097978" cy="707886"/>
          </a:xfrm>
          <a:prstGeom prst="rect">
            <a:avLst/>
          </a:prstGeom>
          <a:noFill/>
        </p:spPr>
        <p:txBody>
          <a:bodyPr wrap="square">
            <a:spAutoFit/>
          </a:bodyPr>
          <a:lstStyle/>
          <a:p>
            <a:r>
              <a:rPr lang="tr-TR" sz="4000" dirty="0">
                <a:solidFill>
                  <a:schemeClr val="bg1"/>
                </a:solidFill>
                <a:effectLst/>
                <a:latin typeface="+mj-lt"/>
              </a:rPr>
              <a:t>NOTLANDIRMA SİSTEMİ </a:t>
            </a:r>
          </a:p>
        </p:txBody>
      </p:sp>
      <p:graphicFrame>
        <p:nvGraphicFramePr>
          <p:cNvPr id="12" name="Diyagram 11">
            <a:extLst>
              <a:ext uri="{FF2B5EF4-FFF2-40B4-BE49-F238E27FC236}">
                <a16:creationId xmlns:a16="http://schemas.microsoft.com/office/drawing/2014/main" id="{306CA3B7-27CC-579C-93CC-22A4E145CA86}"/>
              </a:ext>
            </a:extLst>
          </p:cNvPr>
          <p:cNvGraphicFramePr/>
          <p:nvPr>
            <p:extLst>
              <p:ext uri="{D42A27DB-BD31-4B8C-83A1-F6EECF244321}">
                <p14:modId xmlns:p14="http://schemas.microsoft.com/office/powerpoint/2010/main" val="2897620757"/>
              </p:ext>
            </p:extLst>
          </p:nvPr>
        </p:nvGraphicFramePr>
        <p:xfrm>
          <a:off x="190007" y="1188851"/>
          <a:ext cx="11851572" cy="50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Resim 13">
            <a:extLst>
              <a:ext uri="{FF2B5EF4-FFF2-40B4-BE49-F238E27FC236}">
                <a16:creationId xmlns:a16="http://schemas.microsoft.com/office/drawing/2014/main" id="{B379C6D4-60D2-7B4C-7309-CCBCADB194E6}"/>
              </a:ext>
            </a:extLst>
          </p:cNvPr>
          <p:cNvPicPr>
            <a:picLocks noChangeAspect="1"/>
          </p:cNvPicPr>
          <p:nvPr/>
        </p:nvPicPr>
        <p:blipFill>
          <a:blip r:embed="rId7"/>
          <a:stretch>
            <a:fillRect/>
          </a:stretch>
        </p:blipFill>
        <p:spPr>
          <a:xfrm>
            <a:off x="10105902" y="1650669"/>
            <a:ext cx="1793174" cy="4488873"/>
          </a:xfrm>
          <a:prstGeom prst="rect">
            <a:avLst/>
          </a:prstGeom>
        </p:spPr>
      </p:pic>
    </p:spTree>
    <p:extLst>
      <p:ext uri="{BB962C8B-B14F-4D97-AF65-F5344CB8AC3E}">
        <p14:creationId xmlns:p14="http://schemas.microsoft.com/office/powerpoint/2010/main" val="4268935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yagram 6">
            <a:extLst>
              <a:ext uri="{FF2B5EF4-FFF2-40B4-BE49-F238E27FC236}">
                <a16:creationId xmlns:a16="http://schemas.microsoft.com/office/drawing/2014/main" id="{3C1D432E-E9CB-CE4F-9960-875F35BB8F56}"/>
              </a:ext>
            </a:extLst>
          </p:cNvPr>
          <p:cNvGraphicFramePr/>
          <p:nvPr>
            <p:extLst>
              <p:ext uri="{D42A27DB-BD31-4B8C-83A1-F6EECF244321}">
                <p14:modId xmlns:p14="http://schemas.microsoft.com/office/powerpoint/2010/main" val="3575605403"/>
              </p:ext>
            </p:extLst>
          </p:nvPr>
        </p:nvGraphicFramePr>
        <p:xfrm>
          <a:off x="731728" y="1406054"/>
          <a:ext cx="11055263" cy="4955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etin kutusu 4">
            <a:extLst>
              <a:ext uri="{FF2B5EF4-FFF2-40B4-BE49-F238E27FC236}">
                <a16:creationId xmlns:a16="http://schemas.microsoft.com/office/drawing/2014/main" id="{6FD66947-05BA-F455-B3B2-BDBA6A9AAA12}"/>
              </a:ext>
            </a:extLst>
          </p:cNvPr>
          <p:cNvSpPr txBox="1"/>
          <p:nvPr/>
        </p:nvSpPr>
        <p:spPr>
          <a:xfrm>
            <a:off x="2946748" y="74742"/>
            <a:ext cx="8840243" cy="707886"/>
          </a:xfrm>
          <a:prstGeom prst="rect">
            <a:avLst/>
          </a:prstGeom>
          <a:noFill/>
        </p:spPr>
        <p:txBody>
          <a:bodyPr wrap="square">
            <a:spAutoFit/>
          </a:bodyPr>
          <a:lstStyle/>
          <a:p>
            <a:pPr>
              <a:buNone/>
            </a:pPr>
            <a:r>
              <a:rPr lang="tr-TR" sz="4000" dirty="0">
                <a:solidFill>
                  <a:schemeClr val="bg1"/>
                </a:solidFill>
                <a:latin typeface="+mj-lt"/>
              </a:rPr>
              <a:t>DERS BAŞARI NOTU NASIL HESAPLANIR</a:t>
            </a:r>
          </a:p>
        </p:txBody>
      </p:sp>
    </p:spTree>
    <p:extLst>
      <p:ext uri="{BB962C8B-B14F-4D97-AF65-F5344CB8AC3E}">
        <p14:creationId xmlns:p14="http://schemas.microsoft.com/office/powerpoint/2010/main" val="3925061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5CE34CDD-FEED-7423-0F8F-32677E1FA7A8}"/>
              </a:ext>
            </a:extLst>
          </p:cNvPr>
          <p:cNvGraphicFramePr/>
          <p:nvPr>
            <p:extLst>
              <p:ext uri="{D42A27DB-BD31-4B8C-83A1-F6EECF244321}">
                <p14:modId xmlns:p14="http://schemas.microsoft.com/office/powerpoint/2010/main" val="1232709777"/>
              </p:ext>
            </p:extLst>
          </p:nvPr>
        </p:nvGraphicFramePr>
        <p:xfrm>
          <a:off x="235131" y="1070212"/>
          <a:ext cx="6254931" cy="529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1AD926D9-0139-519C-4092-EF5039751F5A}"/>
              </a:ext>
            </a:extLst>
          </p:cNvPr>
          <p:cNvSpPr txBox="1"/>
          <p:nvPr/>
        </p:nvSpPr>
        <p:spPr>
          <a:xfrm>
            <a:off x="3030096" y="85326"/>
            <a:ext cx="6131807" cy="984885"/>
          </a:xfrm>
          <a:prstGeom prst="rect">
            <a:avLst/>
          </a:prstGeom>
          <a:noFill/>
        </p:spPr>
        <p:txBody>
          <a:bodyPr wrap="none" rtlCol="0">
            <a:spAutoFit/>
          </a:bodyPr>
          <a:lstStyle/>
          <a:p>
            <a:r>
              <a:rPr lang="tr-TR" sz="4000" dirty="0">
                <a:solidFill>
                  <a:schemeClr val="bg1"/>
                </a:solidFill>
                <a:latin typeface="+mj-lt"/>
              </a:rPr>
              <a:t>TRANSKRİPT (NOT DÖKÜMÜ)</a:t>
            </a:r>
          </a:p>
          <a:p>
            <a:endParaRPr lang="tr-TR" dirty="0"/>
          </a:p>
        </p:txBody>
      </p:sp>
      <p:pic>
        <p:nvPicPr>
          <p:cNvPr id="7" name="Resim 6">
            <a:extLst>
              <a:ext uri="{FF2B5EF4-FFF2-40B4-BE49-F238E27FC236}">
                <a16:creationId xmlns:a16="http://schemas.microsoft.com/office/drawing/2014/main" id="{4DBF34B3-9CD7-C432-F9B9-F384173FBDDC}"/>
              </a:ext>
            </a:extLst>
          </p:cNvPr>
          <p:cNvPicPr>
            <a:picLocks noChangeAspect="1"/>
          </p:cNvPicPr>
          <p:nvPr/>
        </p:nvPicPr>
        <p:blipFill>
          <a:blip r:embed="rId7"/>
          <a:stretch>
            <a:fillRect/>
          </a:stretch>
        </p:blipFill>
        <p:spPr>
          <a:xfrm>
            <a:off x="6715400" y="892040"/>
            <a:ext cx="5132611" cy="5469571"/>
          </a:xfrm>
          <a:prstGeom prst="rect">
            <a:avLst/>
          </a:prstGeom>
        </p:spPr>
      </p:pic>
      <p:sp>
        <p:nvSpPr>
          <p:cNvPr id="8" name="Çerçeve 7">
            <a:extLst>
              <a:ext uri="{FF2B5EF4-FFF2-40B4-BE49-F238E27FC236}">
                <a16:creationId xmlns:a16="http://schemas.microsoft.com/office/drawing/2014/main" id="{B18A9B82-DE0B-0D9F-411B-ED3D25B4DFEE}"/>
              </a:ext>
            </a:extLst>
          </p:cNvPr>
          <p:cNvSpPr/>
          <p:nvPr/>
        </p:nvSpPr>
        <p:spPr>
          <a:xfrm>
            <a:off x="10583725" y="5342707"/>
            <a:ext cx="575226" cy="427511"/>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9" name="Çerçeve 8">
            <a:extLst>
              <a:ext uri="{FF2B5EF4-FFF2-40B4-BE49-F238E27FC236}">
                <a16:creationId xmlns:a16="http://schemas.microsoft.com/office/drawing/2014/main" id="{56B6F096-0353-3F62-99E5-C507F46677D8}"/>
              </a:ext>
            </a:extLst>
          </p:cNvPr>
          <p:cNvSpPr/>
          <p:nvPr/>
        </p:nvSpPr>
        <p:spPr>
          <a:xfrm>
            <a:off x="11158951" y="5342707"/>
            <a:ext cx="575226" cy="427511"/>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0" name="Çerçeve 9">
            <a:extLst>
              <a:ext uri="{FF2B5EF4-FFF2-40B4-BE49-F238E27FC236}">
                <a16:creationId xmlns:a16="http://schemas.microsoft.com/office/drawing/2014/main" id="{2D03AE82-E69B-3F54-8A75-B2E7240C533F}"/>
              </a:ext>
            </a:extLst>
          </p:cNvPr>
          <p:cNvSpPr/>
          <p:nvPr/>
        </p:nvSpPr>
        <p:spPr>
          <a:xfrm>
            <a:off x="6726286" y="3502155"/>
            <a:ext cx="5007891" cy="427511"/>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2947725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88920" y="228600"/>
            <a:ext cx="7269480" cy="512064"/>
          </a:xfrm>
          <a:prstGeom prst="rect">
            <a:avLst/>
          </a:prstGeom>
          <a:noFill/>
        </p:spPr>
        <p:txBody>
          <a:bodyPr wrap="none" lIns="36576" rIns="36576" anchor="ctr">
            <a:spAutoFit/>
          </a:bodyPr>
          <a:lstStyle/>
          <a:p>
            <a:pPr algn="ctr"/>
            <a:r>
              <a:rPr sz="2800" b="1">
                <a:solidFill>
                  <a:srgbClr val="FFFFFF"/>
                </a:solidFill>
                <a:latin typeface="Arial"/>
              </a:rPr>
              <a:t>3+1 UYGULAMALI EĞİTİM MODELİ</a:t>
            </a:r>
          </a:p>
        </p:txBody>
      </p:sp>
      <p:sp>
        <p:nvSpPr>
          <p:cNvPr id="3" name="TextBox 2"/>
          <p:cNvSpPr txBox="1"/>
          <p:nvPr/>
        </p:nvSpPr>
        <p:spPr>
          <a:xfrm>
            <a:off x="777240" y="1024128"/>
            <a:ext cx="9829800" cy="384048"/>
          </a:xfrm>
          <a:prstGeom prst="rect">
            <a:avLst/>
          </a:prstGeom>
          <a:noFill/>
        </p:spPr>
        <p:txBody>
          <a:bodyPr wrap="none" lIns="36576" rIns="36576" anchor="ctr">
            <a:spAutoFit/>
          </a:bodyPr>
          <a:lstStyle/>
          <a:p>
            <a:pPr algn="ctr"/>
            <a:r>
              <a:rPr sz="1600" b="1">
                <a:solidFill>
                  <a:srgbClr val="2D302D"/>
                </a:solidFill>
                <a:latin typeface="Arial"/>
              </a:rPr>
              <a:t>Mesleki eğitimi sektör deneyimiyle birleştiren yeni süreç hakkında öğrencilerimize bilgilendirme yapılacaktır.</a:t>
            </a:r>
          </a:p>
        </p:txBody>
      </p:sp>
      <p:sp>
        <p:nvSpPr>
          <p:cNvPr id="4" name="Rounded Rectangle 3"/>
          <p:cNvSpPr/>
          <p:nvPr/>
        </p:nvSpPr>
        <p:spPr>
          <a:xfrm>
            <a:off x="658368" y="1664208"/>
            <a:ext cx="2331720" cy="1234440"/>
          </a:xfrm>
          <a:prstGeom prst="roundRect">
            <a:avLst/>
          </a:prstGeom>
          <a:solidFill>
            <a:srgbClr val="FFBC00"/>
          </a:solidFill>
          <a:ln w="10160">
            <a:solidFill>
              <a:srgbClr val="FFBC00"/>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800" b="1">
                <a:solidFill>
                  <a:srgbClr val="FFFFFF"/>
                </a:solidFill>
                <a:latin typeface="Arial"/>
              </a:rPr>
              <a:t>1. Yarıyıl</a:t>
            </a:r>
          </a:p>
          <a:p>
            <a:pPr algn="ctr"/>
            <a:r>
              <a:rPr sz="1180">
                <a:solidFill>
                  <a:srgbClr val="FFFFFF"/>
                </a:solidFill>
                <a:latin typeface="Arial"/>
              </a:rPr>
              <a:t>Okulda teorik ve
uygulamalı dersler</a:t>
            </a:r>
          </a:p>
        </p:txBody>
      </p:sp>
      <p:sp>
        <p:nvSpPr>
          <p:cNvPr id="5" name="Right Arrow 4"/>
          <p:cNvSpPr/>
          <p:nvPr/>
        </p:nvSpPr>
        <p:spPr>
          <a:xfrm>
            <a:off x="2953511" y="2057400"/>
            <a:ext cx="365760" cy="457200"/>
          </a:xfrm>
          <a:prstGeom prst="rightArrow">
            <a:avLst/>
          </a:prstGeom>
          <a:solidFill>
            <a:srgbClr val="D7D7D7"/>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3264408" y="1664208"/>
            <a:ext cx="2331720" cy="1234440"/>
          </a:xfrm>
          <a:prstGeom prst="roundRect">
            <a:avLst/>
          </a:prstGeom>
          <a:solidFill>
            <a:srgbClr val="CD8252"/>
          </a:solidFill>
          <a:ln w="10160">
            <a:solidFill>
              <a:srgbClr val="CD8252"/>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800" b="1">
                <a:solidFill>
                  <a:srgbClr val="FFFFFF"/>
                </a:solidFill>
                <a:latin typeface="Arial"/>
              </a:rPr>
              <a:t>2. Yarıyıl</a:t>
            </a:r>
          </a:p>
          <a:p>
            <a:pPr algn="ctr"/>
            <a:r>
              <a:rPr sz="1180">
                <a:solidFill>
                  <a:srgbClr val="FFFFFF"/>
                </a:solidFill>
                <a:latin typeface="Arial"/>
              </a:rPr>
              <a:t>Okulda temel
mesleki kazanımlar</a:t>
            </a:r>
          </a:p>
        </p:txBody>
      </p:sp>
      <p:sp>
        <p:nvSpPr>
          <p:cNvPr id="7" name="Right Arrow 6"/>
          <p:cNvSpPr/>
          <p:nvPr/>
        </p:nvSpPr>
        <p:spPr>
          <a:xfrm>
            <a:off x="5559552" y="2057400"/>
            <a:ext cx="365760" cy="457200"/>
          </a:xfrm>
          <a:prstGeom prst="rightArrow">
            <a:avLst/>
          </a:prstGeom>
          <a:solidFill>
            <a:srgbClr val="D7D7D7"/>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5870448" y="1664208"/>
            <a:ext cx="2331720" cy="1234440"/>
          </a:xfrm>
          <a:prstGeom prst="roundRect">
            <a:avLst/>
          </a:prstGeom>
          <a:solidFill>
            <a:srgbClr val="A8A8A8"/>
          </a:solidFill>
          <a:ln w="10160">
            <a:solidFill>
              <a:srgbClr val="A8A8A8"/>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800" b="1">
                <a:solidFill>
                  <a:srgbClr val="FFFFFF"/>
                </a:solidFill>
                <a:latin typeface="Arial"/>
              </a:rPr>
              <a:t>3. Yarıyıl</a:t>
            </a:r>
          </a:p>
          <a:p>
            <a:pPr algn="ctr"/>
            <a:r>
              <a:rPr sz="1180">
                <a:solidFill>
                  <a:srgbClr val="FFFFFF"/>
                </a:solidFill>
                <a:latin typeface="Arial"/>
              </a:rPr>
              <a:t>Okulda ileri uygulama
ve hazırlık</a:t>
            </a:r>
          </a:p>
        </p:txBody>
      </p:sp>
      <p:sp>
        <p:nvSpPr>
          <p:cNvPr id="9" name="Right Arrow 8"/>
          <p:cNvSpPr/>
          <p:nvPr/>
        </p:nvSpPr>
        <p:spPr>
          <a:xfrm>
            <a:off x="8165592" y="2057400"/>
            <a:ext cx="365760" cy="457200"/>
          </a:xfrm>
          <a:prstGeom prst="rightArrow">
            <a:avLst/>
          </a:prstGeom>
          <a:solidFill>
            <a:srgbClr val="D7D7D7"/>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8476488" y="1664208"/>
            <a:ext cx="2331720" cy="1234440"/>
          </a:xfrm>
          <a:prstGeom prst="roundRect">
            <a:avLst/>
          </a:prstGeom>
          <a:solidFill>
            <a:srgbClr val="BE282C"/>
          </a:solidFill>
          <a:ln w="10160">
            <a:solidFill>
              <a:srgbClr val="BE282C"/>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800" b="1">
                <a:solidFill>
                  <a:srgbClr val="FFFFFF"/>
                </a:solidFill>
                <a:latin typeface="Arial"/>
              </a:rPr>
              <a:t>4. Yarıyıl</a:t>
            </a:r>
          </a:p>
          <a:p>
            <a:pPr algn="ctr"/>
            <a:r>
              <a:rPr sz="1180">
                <a:solidFill>
                  <a:srgbClr val="FFFFFF"/>
                </a:solidFill>
                <a:latin typeface="Arial"/>
              </a:rPr>
              <a:t>Sektörde
uygulamalı eğitim</a:t>
            </a:r>
          </a:p>
        </p:txBody>
      </p:sp>
      <p:sp>
        <p:nvSpPr>
          <p:cNvPr id="12" name="TextBox 11"/>
          <p:cNvSpPr txBox="1"/>
          <p:nvPr/>
        </p:nvSpPr>
        <p:spPr>
          <a:xfrm>
            <a:off x="955548" y="3074599"/>
            <a:ext cx="1737360" cy="329184"/>
          </a:xfrm>
          <a:prstGeom prst="rect">
            <a:avLst/>
          </a:prstGeom>
          <a:noFill/>
        </p:spPr>
        <p:txBody>
          <a:bodyPr wrap="none" lIns="36576" rIns="36576" anchor="ctr">
            <a:spAutoFit/>
          </a:bodyPr>
          <a:lstStyle/>
          <a:p>
            <a:pPr algn="l"/>
            <a:r>
              <a:rPr sz="1900" b="1" dirty="0" err="1">
                <a:solidFill>
                  <a:srgbClr val="BE282C"/>
                </a:solidFill>
                <a:latin typeface="Arial"/>
              </a:rPr>
              <a:t>Süreç</a:t>
            </a:r>
            <a:endParaRPr sz="1900" b="1" dirty="0">
              <a:solidFill>
                <a:srgbClr val="BE282C"/>
              </a:solidFill>
              <a:latin typeface="Arial"/>
            </a:endParaRPr>
          </a:p>
        </p:txBody>
      </p:sp>
      <p:sp>
        <p:nvSpPr>
          <p:cNvPr id="13" name="TextBox 12"/>
          <p:cNvSpPr txBox="1"/>
          <p:nvPr/>
        </p:nvSpPr>
        <p:spPr>
          <a:xfrm>
            <a:off x="960120" y="3886200"/>
            <a:ext cx="73931" cy="295466"/>
          </a:xfrm>
          <a:prstGeom prst="rect">
            <a:avLst/>
          </a:prstGeom>
          <a:noFill/>
        </p:spPr>
        <p:txBody>
          <a:bodyPr wrap="none" lIns="36576" rIns="36576" anchor="t">
            <a:spAutoFit/>
          </a:bodyPr>
          <a:lstStyle/>
          <a:p>
            <a:pPr algn="l"/>
            <a:endParaRPr sz="1320" b="0" dirty="0">
              <a:solidFill>
                <a:srgbClr val="000000"/>
              </a:solidFill>
              <a:latin typeface="Arial"/>
            </a:endParaRPr>
          </a:p>
        </p:txBody>
      </p:sp>
      <p:sp>
        <p:nvSpPr>
          <p:cNvPr id="15" name="TextBox 14"/>
          <p:cNvSpPr txBox="1"/>
          <p:nvPr/>
        </p:nvSpPr>
        <p:spPr>
          <a:xfrm>
            <a:off x="6007608" y="3074599"/>
            <a:ext cx="2194560" cy="329184"/>
          </a:xfrm>
          <a:prstGeom prst="rect">
            <a:avLst/>
          </a:prstGeom>
          <a:noFill/>
        </p:spPr>
        <p:txBody>
          <a:bodyPr wrap="none" lIns="36576" rIns="36576" anchor="ctr">
            <a:spAutoFit/>
          </a:bodyPr>
          <a:lstStyle/>
          <a:p>
            <a:pPr algn="l"/>
            <a:r>
              <a:rPr sz="1900" b="1" dirty="0" err="1">
                <a:solidFill>
                  <a:srgbClr val="BE282C"/>
                </a:solidFill>
                <a:latin typeface="Arial"/>
              </a:rPr>
              <a:t>Öğrenciye</a:t>
            </a:r>
            <a:r>
              <a:rPr sz="1900" b="1" dirty="0">
                <a:solidFill>
                  <a:srgbClr val="BE282C"/>
                </a:solidFill>
                <a:latin typeface="Arial"/>
              </a:rPr>
              <a:t> </a:t>
            </a:r>
            <a:r>
              <a:rPr sz="1900" b="1" dirty="0" err="1">
                <a:solidFill>
                  <a:srgbClr val="BE282C"/>
                </a:solidFill>
                <a:latin typeface="Arial"/>
              </a:rPr>
              <a:t>katkı</a:t>
            </a:r>
            <a:endParaRPr sz="1900" b="1" dirty="0">
              <a:solidFill>
                <a:srgbClr val="BE282C"/>
              </a:solidFill>
              <a:latin typeface="Arial"/>
            </a:endParaRPr>
          </a:p>
        </p:txBody>
      </p:sp>
      <p:sp>
        <p:nvSpPr>
          <p:cNvPr id="17" name="Rounded Rectangle 16"/>
          <p:cNvSpPr/>
          <p:nvPr/>
        </p:nvSpPr>
        <p:spPr>
          <a:xfrm>
            <a:off x="1879092" y="5279202"/>
            <a:ext cx="7818120" cy="594360"/>
          </a:xfrm>
          <a:prstGeom prst="roundRect">
            <a:avLst/>
          </a:prstGeom>
          <a:solidFill>
            <a:srgbClr val="F5F5F5"/>
          </a:solidFill>
          <a:ln w="10160">
            <a:solidFill>
              <a:srgbClr val="D2D2D2"/>
            </a:solidFill>
          </a:ln>
        </p:spPr>
        <p:style>
          <a:lnRef idx="1">
            <a:schemeClr val="accent1"/>
          </a:lnRef>
          <a:fillRef idx="3">
            <a:schemeClr val="accent1"/>
          </a:fillRef>
          <a:effectRef idx="2">
            <a:schemeClr val="accent1"/>
          </a:effectRef>
          <a:fontRef idx="minor">
            <a:schemeClr val="lt1"/>
          </a:fontRef>
        </p:style>
        <p:txBody>
          <a:bodyPr lIns="146304" tIns="54864" rIns="146304" bIns="54864" rtlCol="0" anchor="ctr"/>
          <a:lstStyle/>
          <a:p>
            <a:pPr algn="ctr"/>
            <a:r>
              <a:rPr sz="1600" b="1">
                <a:solidFill>
                  <a:srgbClr val="BE282C"/>
                </a:solidFill>
                <a:latin typeface="Arial"/>
              </a:rPr>
              <a:t>Özet: 3 yarıyıl okulda + 1 yarıyıl sektörde uygulamalı eğitim</a:t>
            </a:r>
          </a:p>
        </p:txBody>
      </p:sp>
      <p:sp>
        <p:nvSpPr>
          <p:cNvPr id="19" name="Yuvarlatılmış Dikdörtgen 18"/>
          <p:cNvSpPr/>
          <p:nvPr/>
        </p:nvSpPr>
        <p:spPr>
          <a:xfrm>
            <a:off x="645002" y="3412967"/>
            <a:ext cx="4617017" cy="15373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kdörtgen 19"/>
          <p:cNvSpPr/>
          <p:nvPr/>
        </p:nvSpPr>
        <p:spPr>
          <a:xfrm>
            <a:off x="777240" y="3683170"/>
            <a:ext cx="4325709" cy="1200329"/>
          </a:xfrm>
          <a:prstGeom prst="rect">
            <a:avLst/>
          </a:prstGeom>
        </p:spPr>
        <p:txBody>
          <a:bodyPr wrap="square">
            <a:spAutoFit/>
          </a:bodyPr>
          <a:lstStyle/>
          <a:p>
            <a:r>
              <a:rPr lang="en-US" dirty="0" err="1" smtClean="0">
                <a:latin typeface="Arial" panose="020B0604020202020204" pitchFamily="34" charset="0"/>
                <a:cs typeface="Arial" panose="020B0604020202020204" pitchFamily="34" charset="0"/>
              </a:rPr>
              <a:t>Yönerge</a:t>
            </a:r>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uygulama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esaslarına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yönelik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çalışmalar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tamamlanmak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üzeredir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Kesin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takvim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kapsam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başvuru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adımları</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resmî</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duyurularla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paylaşılacaktır</a:t>
            </a:r>
            <a:r>
              <a:rPr lang="en-US" dirty="0">
                <a:latin typeface="Arial" panose="020B0604020202020204" pitchFamily="34" charset="0"/>
                <a:cs typeface="Arial" panose="020B0604020202020204" pitchFamily="34" charset="0"/>
              </a:rPr>
              <a:t>.</a:t>
            </a:r>
          </a:p>
        </p:txBody>
      </p:sp>
      <p:sp>
        <p:nvSpPr>
          <p:cNvPr id="21" name="Yuvarlatılmış Dikdörtgen 20"/>
          <p:cNvSpPr/>
          <p:nvPr/>
        </p:nvSpPr>
        <p:spPr>
          <a:xfrm>
            <a:off x="5870448" y="3505266"/>
            <a:ext cx="4736592" cy="1549054"/>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rgbClr val="000000"/>
                </a:solidFill>
                <a:latin typeface="Arial"/>
              </a:rPr>
              <a:t>Sektör</a:t>
            </a:r>
            <a:r>
              <a:rPr lang="en-US" dirty="0">
                <a:solidFill>
                  <a:srgbClr val="000000"/>
                </a:solidFill>
                <a:latin typeface="Arial"/>
              </a:rPr>
              <a:t> </a:t>
            </a:r>
            <a:r>
              <a:rPr lang="en-US" dirty="0" err="1">
                <a:solidFill>
                  <a:srgbClr val="000000"/>
                </a:solidFill>
                <a:latin typeface="Arial"/>
              </a:rPr>
              <a:t>deneyimi</a:t>
            </a:r>
            <a:r>
              <a:rPr lang="en-US" dirty="0">
                <a:solidFill>
                  <a:srgbClr val="000000"/>
                </a:solidFill>
                <a:latin typeface="Arial"/>
              </a:rPr>
              <a:t>, </a:t>
            </a:r>
            <a:r>
              <a:rPr lang="en-US" dirty="0" err="1">
                <a:solidFill>
                  <a:srgbClr val="000000"/>
                </a:solidFill>
                <a:latin typeface="Arial"/>
              </a:rPr>
              <a:t>mesleki</a:t>
            </a:r>
            <a:r>
              <a:rPr lang="en-US" dirty="0">
                <a:solidFill>
                  <a:srgbClr val="000000"/>
                </a:solidFill>
                <a:latin typeface="Arial"/>
              </a:rPr>
              <a:t> </a:t>
            </a:r>
            <a:r>
              <a:rPr lang="en-US" dirty="0" err="1">
                <a:solidFill>
                  <a:srgbClr val="000000"/>
                </a:solidFill>
                <a:latin typeface="Arial"/>
              </a:rPr>
              <a:t>beceri</a:t>
            </a:r>
            <a:r>
              <a:rPr lang="en-US" dirty="0">
                <a:solidFill>
                  <a:srgbClr val="000000"/>
                </a:solidFill>
                <a:latin typeface="Arial"/>
              </a:rPr>
              <a:t> </a:t>
            </a:r>
            <a:r>
              <a:rPr lang="en-US" dirty="0" err="1">
                <a:solidFill>
                  <a:srgbClr val="000000"/>
                </a:solidFill>
                <a:latin typeface="Arial"/>
              </a:rPr>
              <a:t>ve</a:t>
            </a:r>
            <a:r>
              <a:rPr lang="en-US" dirty="0">
                <a:solidFill>
                  <a:srgbClr val="000000"/>
                </a:solidFill>
                <a:latin typeface="Arial"/>
              </a:rPr>
              <a:t> </a:t>
            </a:r>
            <a:r>
              <a:rPr lang="en-US" dirty="0" err="1">
                <a:solidFill>
                  <a:srgbClr val="000000"/>
                </a:solidFill>
                <a:latin typeface="Arial"/>
              </a:rPr>
              <a:t>iş</a:t>
            </a:r>
            <a:r>
              <a:rPr lang="en-US" dirty="0">
                <a:solidFill>
                  <a:srgbClr val="000000"/>
                </a:solidFill>
                <a:latin typeface="Arial"/>
              </a:rPr>
              <a:t> </a:t>
            </a:r>
            <a:r>
              <a:rPr lang="en-US" dirty="0" err="1">
                <a:solidFill>
                  <a:srgbClr val="000000"/>
                </a:solidFill>
                <a:latin typeface="Arial"/>
              </a:rPr>
              <a:t>yaşamına</a:t>
            </a:r>
            <a:r>
              <a:rPr lang="en-US" dirty="0">
                <a:solidFill>
                  <a:srgbClr val="000000"/>
                </a:solidFill>
                <a:latin typeface="Arial"/>
              </a:rPr>
              <a:t> </a:t>
            </a:r>
            <a:r>
              <a:rPr lang="en-US" dirty="0" err="1">
                <a:solidFill>
                  <a:srgbClr val="000000"/>
                </a:solidFill>
                <a:latin typeface="Arial"/>
              </a:rPr>
              <a:t>uyum</a:t>
            </a:r>
            <a:r>
              <a:rPr lang="en-US" dirty="0">
                <a:solidFill>
                  <a:srgbClr val="000000"/>
                </a:solidFill>
                <a:latin typeface="Arial"/>
              </a:rPr>
              <a:t> </a:t>
            </a:r>
            <a:r>
              <a:rPr lang="en-US" dirty="0" err="1">
                <a:solidFill>
                  <a:srgbClr val="000000"/>
                </a:solidFill>
                <a:latin typeface="Arial"/>
              </a:rPr>
              <a:t>desteklenir</a:t>
            </a:r>
            <a:r>
              <a:rPr lang="en-US" dirty="0">
                <a:solidFill>
                  <a:srgbClr val="000000"/>
                </a:solidFill>
                <a:latin typeface="Arial"/>
              </a:rPr>
              <a:t>. </a:t>
            </a:r>
            <a:r>
              <a:rPr lang="en-US" dirty="0" err="1">
                <a:solidFill>
                  <a:srgbClr val="000000"/>
                </a:solidFill>
                <a:latin typeface="Arial"/>
              </a:rPr>
              <a:t>Kurum</a:t>
            </a:r>
            <a:r>
              <a:rPr lang="en-US" dirty="0">
                <a:solidFill>
                  <a:srgbClr val="000000"/>
                </a:solidFill>
                <a:latin typeface="Arial"/>
              </a:rPr>
              <a:t>/</a:t>
            </a:r>
            <a:r>
              <a:rPr lang="en-US" dirty="0" err="1">
                <a:solidFill>
                  <a:srgbClr val="000000"/>
                </a:solidFill>
                <a:latin typeface="Arial"/>
              </a:rPr>
              <a:t>alan</a:t>
            </a:r>
            <a:r>
              <a:rPr lang="en-US" dirty="0">
                <a:solidFill>
                  <a:srgbClr val="000000"/>
                </a:solidFill>
                <a:latin typeface="Arial"/>
              </a:rPr>
              <a:t> </a:t>
            </a:r>
            <a:r>
              <a:rPr lang="en-US" dirty="0" err="1">
                <a:solidFill>
                  <a:srgbClr val="000000"/>
                </a:solidFill>
                <a:latin typeface="Arial"/>
              </a:rPr>
              <a:t>uygulamalarında</a:t>
            </a:r>
            <a:r>
              <a:rPr lang="en-US" dirty="0">
                <a:solidFill>
                  <a:srgbClr val="000000"/>
                </a:solidFill>
                <a:latin typeface="Arial"/>
              </a:rPr>
              <a:t> </a:t>
            </a:r>
            <a:r>
              <a:rPr lang="en-US" dirty="0" err="1">
                <a:solidFill>
                  <a:srgbClr val="000000"/>
                </a:solidFill>
                <a:latin typeface="Arial"/>
              </a:rPr>
              <a:t>sorumluluk</a:t>
            </a:r>
            <a:r>
              <a:rPr lang="en-US" dirty="0">
                <a:solidFill>
                  <a:srgbClr val="000000"/>
                </a:solidFill>
                <a:latin typeface="Arial"/>
              </a:rPr>
              <a:t>, </a:t>
            </a:r>
            <a:r>
              <a:rPr lang="en-US" dirty="0" err="1">
                <a:solidFill>
                  <a:srgbClr val="000000"/>
                </a:solidFill>
                <a:latin typeface="Arial"/>
              </a:rPr>
              <a:t>devam</a:t>
            </a:r>
            <a:r>
              <a:rPr lang="en-US" dirty="0">
                <a:solidFill>
                  <a:srgbClr val="000000"/>
                </a:solidFill>
                <a:latin typeface="Arial"/>
              </a:rPr>
              <a:t> </a:t>
            </a:r>
            <a:r>
              <a:rPr lang="en-US" dirty="0" err="1">
                <a:solidFill>
                  <a:srgbClr val="000000"/>
                </a:solidFill>
                <a:latin typeface="Arial"/>
              </a:rPr>
              <a:t>ve</a:t>
            </a:r>
            <a:r>
              <a:rPr lang="en-US" dirty="0">
                <a:solidFill>
                  <a:srgbClr val="000000"/>
                </a:solidFill>
                <a:latin typeface="Arial"/>
              </a:rPr>
              <a:t> </a:t>
            </a:r>
            <a:r>
              <a:rPr lang="en-US" dirty="0" err="1">
                <a:solidFill>
                  <a:srgbClr val="000000"/>
                </a:solidFill>
                <a:latin typeface="Arial"/>
              </a:rPr>
              <a:t>etik</a:t>
            </a:r>
            <a:r>
              <a:rPr lang="en-US" dirty="0">
                <a:solidFill>
                  <a:srgbClr val="000000"/>
                </a:solidFill>
                <a:latin typeface="Arial"/>
              </a:rPr>
              <a:t> </a:t>
            </a:r>
            <a:r>
              <a:rPr lang="en-US" dirty="0" err="1">
                <a:solidFill>
                  <a:srgbClr val="000000"/>
                </a:solidFill>
                <a:latin typeface="Arial"/>
              </a:rPr>
              <a:t>davranış</a:t>
            </a:r>
            <a:r>
              <a:rPr lang="en-US" dirty="0">
                <a:solidFill>
                  <a:srgbClr val="000000"/>
                </a:solidFill>
                <a:latin typeface="Arial"/>
              </a:rPr>
              <a:t> </a:t>
            </a:r>
            <a:r>
              <a:rPr lang="en-US" dirty="0" err="1">
                <a:solidFill>
                  <a:srgbClr val="000000"/>
                </a:solidFill>
                <a:latin typeface="Arial"/>
              </a:rPr>
              <a:t>esastır</a:t>
            </a:r>
            <a:r>
              <a:rPr lang="en-US" dirty="0">
                <a:solidFill>
                  <a:srgbClr val="000000"/>
                </a:solidFill>
                <a:latin typeface="Arial"/>
              </a:rPr>
              <a:t>.</a:t>
            </a:r>
          </a:p>
        </p:txBody>
      </p:sp>
    </p:spTree>
    <p:extLst>
      <p:ext uri="{BB962C8B-B14F-4D97-AF65-F5344CB8AC3E}">
        <p14:creationId xmlns:p14="http://schemas.microsoft.com/office/powerpoint/2010/main" val="1902492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15299834-1CCB-0176-C9E5-D34F6FA42820}"/>
              </a:ext>
            </a:extLst>
          </p:cNvPr>
          <p:cNvSpPr txBox="1"/>
          <p:nvPr/>
        </p:nvSpPr>
        <p:spPr>
          <a:xfrm>
            <a:off x="3047011" y="23752"/>
            <a:ext cx="6809508" cy="1323439"/>
          </a:xfrm>
          <a:prstGeom prst="rect">
            <a:avLst/>
          </a:prstGeom>
          <a:noFill/>
        </p:spPr>
        <p:txBody>
          <a:bodyPr wrap="square">
            <a:spAutoFit/>
          </a:bodyPr>
          <a:lstStyle/>
          <a:p>
            <a:r>
              <a:rPr lang="tr-TR" sz="4000" dirty="0">
                <a:solidFill>
                  <a:schemeClr val="bg1"/>
                </a:solidFill>
                <a:latin typeface="+mj-lt"/>
              </a:rPr>
              <a:t>SHMYO HİZMET ALANLARI</a:t>
            </a:r>
          </a:p>
          <a:p>
            <a:endParaRPr lang="tr-TR" sz="4000" dirty="0">
              <a:solidFill>
                <a:schemeClr val="bg1"/>
              </a:solidFill>
              <a:effectLst/>
              <a:latin typeface="+mj-lt"/>
            </a:endParaRPr>
          </a:p>
        </p:txBody>
      </p:sp>
      <p:graphicFrame>
        <p:nvGraphicFramePr>
          <p:cNvPr id="7" name="Diyagram 6">
            <a:extLst>
              <a:ext uri="{FF2B5EF4-FFF2-40B4-BE49-F238E27FC236}">
                <a16:creationId xmlns:a16="http://schemas.microsoft.com/office/drawing/2014/main" id="{92155BE2-AF91-7228-FFD1-43E35B13A5F1}"/>
              </a:ext>
            </a:extLst>
          </p:cNvPr>
          <p:cNvGraphicFramePr/>
          <p:nvPr>
            <p:extLst>
              <p:ext uri="{D42A27DB-BD31-4B8C-83A1-F6EECF244321}">
                <p14:modId xmlns:p14="http://schemas.microsoft.com/office/powerpoint/2010/main" val="600487906"/>
              </p:ext>
            </p:extLst>
          </p:nvPr>
        </p:nvGraphicFramePr>
        <p:xfrm>
          <a:off x="286807" y="2410691"/>
          <a:ext cx="6921515" cy="39782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a:extLst>
              <a:ext uri="{FF2B5EF4-FFF2-40B4-BE49-F238E27FC236}">
                <a16:creationId xmlns:a16="http://schemas.microsoft.com/office/drawing/2014/main" id="{088C42D0-E7AB-4EBB-C2CC-599FEF0315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2119" y="746778"/>
            <a:ext cx="4302909" cy="5642147"/>
          </a:xfrm>
          <a:prstGeom prst="rect">
            <a:avLst/>
          </a:prstGeom>
          <a:noFill/>
          <a:extLst>
            <a:ext uri="{909E8E84-426E-40DD-AFC4-6F175D3DCCD1}">
              <a14:hiddenFill xmlns:a14="http://schemas.microsoft.com/office/drawing/2010/main">
                <a:solidFill>
                  <a:srgbClr val="FFFFFF"/>
                </a:solidFill>
              </a14:hiddenFill>
            </a:ext>
          </a:extLst>
        </p:spPr>
      </p:pic>
      <p:sp>
        <p:nvSpPr>
          <p:cNvPr id="10" name="Yuvarlatılmış Dikdörtgen 4">
            <a:extLst>
              <a:ext uri="{FF2B5EF4-FFF2-40B4-BE49-F238E27FC236}">
                <a16:creationId xmlns:a16="http://schemas.microsoft.com/office/drawing/2014/main" id="{BDA4EDAA-1D13-3C5A-0180-44FE392C30DA}"/>
              </a:ext>
            </a:extLst>
          </p:cNvPr>
          <p:cNvSpPr txBox="1"/>
          <p:nvPr/>
        </p:nvSpPr>
        <p:spPr>
          <a:xfrm>
            <a:off x="286807" y="972880"/>
            <a:ext cx="7087770" cy="1300524"/>
          </a:xfrm>
          <a:prstGeom prst="rect">
            <a:avLst/>
          </a:prstGeom>
          <a:solidFill>
            <a:schemeClr val="bg2">
              <a:lumMod val="90000"/>
            </a:schemeClr>
          </a:solidFill>
          <a:ln>
            <a:solidFill>
              <a:schemeClr val="accent2">
                <a:lumMod val="60000"/>
                <a:lumOff val="4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tr-TR" sz="2000" b="0" i="0" kern="1200" dirty="0">
                <a:solidFill>
                  <a:schemeClr val="tx1"/>
                </a:solidFill>
              </a:rPr>
              <a:t>Meslek Yüksekokulumuz, hizmetlerine </a:t>
            </a:r>
            <a:r>
              <a:rPr lang="tr-TR" sz="2000" b="1" i="0" kern="1200" dirty="0">
                <a:solidFill>
                  <a:schemeClr val="tx1"/>
                </a:solidFill>
              </a:rPr>
              <a:t>Üniversitemiz Enstitüler ve Araştırma Merkezleri Binası’nın B blok katında</a:t>
            </a:r>
            <a:r>
              <a:rPr lang="tr-TR" sz="2000" b="0" i="0" kern="1200" dirty="0">
                <a:solidFill>
                  <a:schemeClr val="tx1"/>
                </a:solidFill>
              </a:rPr>
              <a:t> devam etmektedir. Rektörlüğümüzce tahsis edilen bu binada, aşağıdaki alanlar ile hizmet verilmektedir:</a:t>
            </a:r>
            <a:endParaRPr lang="tr-TR" sz="2000" kern="1200" dirty="0">
              <a:solidFill>
                <a:schemeClr val="tx1"/>
              </a:solidFill>
            </a:endParaRPr>
          </a:p>
        </p:txBody>
      </p:sp>
    </p:spTree>
    <p:extLst>
      <p:ext uri="{BB962C8B-B14F-4D97-AF65-F5344CB8AC3E}">
        <p14:creationId xmlns:p14="http://schemas.microsoft.com/office/powerpoint/2010/main" val="1160729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9272182A-555D-63BA-2A64-B6F8D5E099FB}"/>
              </a:ext>
            </a:extLst>
          </p:cNvPr>
          <p:cNvSpPr txBox="1"/>
          <p:nvPr/>
        </p:nvSpPr>
        <p:spPr>
          <a:xfrm>
            <a:off x="3047011" y="0"/>
            <a:ext cx="6097978" cy="707886"/>
          </a:xfrm>
          <a:prstGeom prst="rect">
            <a:avLst/>
          </a:prstGeom>
          <a:noFill/>
        </p:spPr>
        <p:txBody>
          <a:bodyPr wrap="square">
            <a:spAutoFit/>
          </a:bodyPr>
          <a:lstStyle/>
          <a:p>
            <a:r>
              <a:rPr lang="tr-TR" sz="4000" dirty="0">
                <a:solidFill>
                  <a:schemeClr val="bg1"/>
                </a:solidFill>
                <a:latin typeface="+mj-lt"/>
              </a:rPr>
              <a:t>NEVÜ KÜTÜPHANE</a:t>
            </a:r>
            <a:endParaRPr lang="tr-TR" sz="4000" dirty="0">
              <a:solidFill>
                <a:schemeClr val="bg1"/>
              </a:solidFill>
              <a:effectLst/>
              <a:latin typeface="+mj-lt"/>
            </a:endParaRPr>
          </a:p>
        </p:txBody>
      </p:sp>
      <p:pic>
        <p:nvPicPr>
          <p:cNvPr id="8" name="Resim 7">
            <a:extLst>
              <a:ext uri="{FF2B5EF4-FFF2-40B4-BE49-F238E27FC236}">
                <a16:creationId xmlns:a16="http://schemas.microsoft.com/office/drawing/2014/main" id="{F5B208F2-C4C9-AAA0-23FA-37844E867649}"/>
              </a:ext>
            </a:extLst>
          </p:cNvPr>
          <p:cNvPicPr>
            <a:picLocks noChangeAspect="1"/>
          </p:cNvPicPr>
          <p:nvPr/>
        </p:nvPicPr>
        <p:blipFill>
          <a:blip r:embed="rId2"/>
          <a:stretch>
            <a:fillRect/>
          </a:stretch>
        </p:blipFill>
        <p:spPr>
          <a:xfrm>
            <a:off x="0" y="1373525"/>
            <a:ext cx="6436427" cy="4916064"/>
          </a:xfrm>
          <a:prstGeom prst="rect">
            <a:avLst/>
          </a:prstGeom>
        </p:spPr>
      </p:pic>
      <p:pic>
        <p:nvPicPr>
          <p:cNvPr id="9" name="Resim 8">
            <a:extLst>
              <a:ext uri="{FF2B5EF4-FFF2-40B4-BE49-F238E27FC236}">
                <a16:creationId xmlns:a16="http://schemas.microsoft.com/office/drawing/2014/main" id="{704DD21F-0387-0FBB-9F89-21A4B23FC8C4}"/>
              </a:ext>
            </a:extLst>
          </p:cNvPr>
          <p:cNvPicPr>
            <a:picLocks noChangeAspect="1"/>
          </p:cNvPicPr>
          <p:nvPr/>
        </p:nvPicPr>
        <p:blipFill>
          <a:blip r:embed="rId3"/>
          <a:stretch>
            <a:fillRect/>
          </a:stretch>
        </p:blipFill>
        <p:spPr>
          <a:xfrm>
            <a:off x="6436427" y="959586"/>
            <a:ext cx="5654082" cy="3383007"/>
          </a:xfrm>
          <a:prstGeom prst="rect">
            <a:avLst/>
          </a:prstGeom>
        </p:spPr>
      </p:pic>
      <p:pic>
        <p:nvPicPr>
          <p:cNvPr id="10" name="Resim 9">
            <a:extLst>
              <a:ext uri="{FF2B5EF4-FFF2-40B4-BE49-F238E27FC236}">
                <a16:creationId xmlns:a16="http://schemas.microsoft.com/office/drawing/2014/main" id="{15FF5EC1-2791-7380-8973-EB04CC72E5DB}"/>
              </a:ext>
            </a:extLst>
          </p:cNvPr>
          <p:cNvPicPr>
            <a:picLocks noChangeAspect="1"/>
          </p:cNvPicPr>
          <p:nvPr/>
        </p:nvPicPr>
        <p:blipFill>
          <a:blip r:embed="rId4"/>
          <a:stretch>
            <a:fillRect/>
          </a:stretch>
        </p:blipFill>
        <p:spPr>
          <a:xfrm>
            <a:off x="6436427" y="4018860"/>
            <a:ext cx="5654082" cy="2703216"/>
          </a:xfrm>
          <a:prstGeom prst="rect">
            <a:avLst/>
          </a:prstGeom>
        </p:spPr>
      </p:pic>
      <p:graphicFrame>
        <p:nvGraphicFramePr>
          <p:cNvPr id="15" name="Diyagram 14">
            <a:extLst>
              <a:ext uri="{FF2B5EF4-FFF2-40B4-BE49-F238E27FC236}">
                <a16:creationId xmlns:a16="http://schemas.microsoft.com/office/drawing/2014/main" id="{5AEDB7BC-6E8C-7E32-EBE6-758677EA26CD}"/>
              </a:ext>
            </a:extLst>
          </p:cNvPr>
          <p:cNvGraphicFramePr/>
          <p:nvPr>
            <p:extLst>
              <p:ext uri="{D42A27DB-BD31-4B8C-83A1-F6EECF244321}">
                <p14:modId xmlns:p14="http://schemas.microsoft.com/office/powerpoint/2010/main" val="885081928"/>
              </p:ext>
            </p:extLst>
          </p:nvPr>
        </p:nvGraphicFramePr>
        <p:xfrm>
          <a:off x="284205" y="959586"/>
          <a:ext cx="3064475" cy="3693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17" name="Grup 16">
            <a:extLst>
              <a:ext uri="{FF2B5EF4-FFF2-40B4-BE49-F238E27FC236}">
                <a16:creationId xmlns:a16="http://schemas.microsoft.com/office/drawing/2014/main" id="{9051FAA1-9D33-16AE-AD83-DE62A3719F29}"/>
              </a:ext>
            </a:extLst>
          </p:cNvPr>
          <p:cNvGrpSpPr/>
          <p:nvPr/>
        </p:nvGrpSpPr>
        <p:grpSpPr>
          <a:xfrm>
            <a:off x="6436427" y="937293"/>
            <a:ext cx="3064475" cy="369064"/>
            <a:chOff x="0" y="133"/>
            <a:chExt cx="3064475" cy="369064"/>
          </a:xfrm>
        </p:grpSpPr>
        <p:sp>
          <p:nvSpPr>
            <p:cNvPr id="19" name="Yuvarlatılmış Dikdörtgen 18">
              <a:extLst>
                <a:ext uri="{FF2B5EF4-FFF2-40B4-BE49-F238E27FC236}">
                  <a16:creationId xmlns:a16="http://schemas.microsoft.com/office/drawing/2014/main" id="{C2F31F9D-25DD-87B0-91CB-480A9A4B651B}"/>
                </a:ext>
              </a:extLst>
            </p:cNvPr>
            <p:cNvSpPr/>
            <p:nvPr/>
          </p:nvSpPr>
          <p:spPr>
            <a:xfrm>
              <a:off x="0" y="133"/>
              <a:ext cx="3064475" cy="369064"/>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tr-TR"/>
            </a:p>
          </p:txBody>
        </p:sp>
        <p:sp>
          <p:nvSpPr>
            <p:cNvPr id="21" name="Yuvarlatılmış Dikdörtgen 4">
              <a:extLst>
                <a:ext uri="{FF2B5EF4-FFF2-40B4-BE49-F238E27FC236}">
                  <a16:creationId xmlns:a16="http://schemas.microsoft.com/office/drawing/2014/main" id="{D693829C-3D15-38FA-6D7E-4512B0C0B428}"/>
                </a:ext>
              </a:extLst>
            </p:cNvPr>
            <p:cNvSpPr txBox="1"/>
            <p:nvPr/>
          </p:nvSpPr>
          <p:spPr>
            <a:xfrm>
              <a:off x="18016" y="18149"/>
              <a:ext cx="3028443" cy="3330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tr-TR" sz="1800" b="1" kern="1200" dirty="0">
                  <a:solidFill>
                    <a:schemeClr val="tx1"/>
                  </a:solidFill>
                </a:rPr>
                <a:t>Kütüphane Konumu</a:t>
              </a:r>
            </a:p>
          </p:txBody>
        </p:sp>
      </p:grpSp>
      <p:grpSp>
        <p:nvGrpSpPr>
          <p:cNvPr id="23" name="Grup 22">
            <a:extLst>
              <a:ext uri="{FF2B5EF4-FFF2-40B4-BE49-F238E27FC236}">
                <a16:creationId xmlns:a16="http://schemas.microsoft.com/office/drawing/2014/main" id="{79808837-EC0D-1204-0E45-201058EC9363}"/>
              </a:ext>
            </a:extLst>
          </p:cNvPr>
          <p:cNvGrpSpPr/>
          <p:nvPr/>
        </p:nvGrpSpPr>
        <p:grpSpPr>
          <a:xfrm>
            <a:off x="6454443" y="4064736"/>
            <a:ext cx="3105763" cy="369064"/>
            <a:chOff x="0" y="133"/>
            <a:chExt cx="3105763" cy="369064"/>
          </a:xfrm>
        </p:grpSpPr>
        <p:sp>
          <p:nvSpPr>
            <p:cNvPr id="24" name="Yuvarlatılmış Dikdörtgen 23">
              <a:extLst>
                <a:ext uri="{FF2B5EF4-FFF2-40B4-BE49-F238E27FC236}">
                  <a16:creationId xmlns:a16="http://schemas.microsoft.com/office/drawing/2014/main" id="{A3E6AF5C-FD49-FF18-0554-A0BAF320C164}"/>
                </a:ext>
              </a:extLst>
            </p:cNvPr>
            <p:cNvSpPr/>
            <p:nvPr/>
          </p:nvSpPr>
          <p:spPr>
            <a:xfrm>
              <a:off x="0" y="133"/>
              <a:ext cx="3064475" cy="369064"/>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tr-TR"/>
            </a:p>
          </p:txBody>
        </p:sp>
        <p:sp>
          <p:nvSpPr>
            <p:cNvPr id="25" name="Yuvarlatılmış Dikdörtgen 4">
              <a:extLst>
                <a:ext uri="{FF2B5EF4-FFF2-40B4-BE49-F238E27FC236}">
                  <a16:creationId xmlns:a16="http://schemas.microsoft.com/office/drawing/2014/main" id="{A822541D-69F0-BE64-12E3-FE7AA0D395FA}"/>
                </a:ext>
              </a:extLst>
            </p:cNvPr>
            <p:cNvSpPr txBox="1"/>
            <p:nvPr/>
          </p:nvSpPr>
          <p:spPr>
            <a:xfrm>
              <a:off x="77320" y="133"/>
              <a:ext cx="3028443" cy="2871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tr-TR" sz="1800" b="1" kern="1200" dirty="0">
                  <a:solidFill>
                    <a:schemeClr val="tx1"/>
                  </a:solidFill>
                </a:rPr>
                <a:t>Çalışma Salonları</a:t>
              </a:r>
            </a:p>
          </p:txBody>
        </p:sp>
      </p:grpSp>
      <p:sp>
        <p:nvSpPr>
          <p:cNvPr id="26" name="Çerçeve 25">
            <a:extLst>
              <a:ext uri="{FF2B5EF4-FFF2-40B4-BE49-F238E27FC236}">
                <a16:creationId xmlns:a16="http://schemas.microsoft.com/office/drawing/2014/main" id="{B4A0AD9C-D16B-975A-A643-E01EE78F1851}"/>
              </a:ext>
            </a:extLst>
          </p:cNvPr>
          <p:cNvSpPr/>
          <p:nvPr/>
        </p:nvSpPr>
        <p:spPr>
          <a:xfrm>
            <a:off x="1445742" y="5708822"/>
            <a:ext cx="852616" cy="293611"/>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7" name="Çerçeve 26">
            <a:extLst>
              <a:ext uri="{FF2B5EF4-FFF2-40B4-BE49-F238E27FC236}">
                <a16:creationId xmlns:a16="http://schemas.microsoft.com/office/drawing/2014/main" id="{24C15D4D-B2B0-8DA3-8C13-29B3225F0B0D}"/>
              </a:ext>
            </a:extLst>
          </p:cNvPr>
          <p:cNvSpPr/>
          <p:nvPr/>
        </p:nvSpPr>
        <p:spPr>
          <a:xfrm>
            <a:off x="2372500" y="5708822"/>
            <a:ext cx="852616" cy="293611"/>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8" name="Çerçeve 27">
            <a:extLst>
              <a:ext uri="{FF2B5EF4-FFF2-40B4-BE49-F238E27FC236}">
                <a16:creationId xmlns:a16="http://schemas.microsoft.com/office/drawing/2014/main" id="{EB666B0D-DDE7-5141-BCA5-0AACCC73D323}"/>
              </a:ext>
            </a:extLst>
          </p:cNvPr>
          <p:cNvSpPr/>
          <p:nvPr/>
        </p:nvSpPr>
        <p:spPr>
          <a:xfrm>
            <a:off x="3299258" y="5708822"/>
            <a:ext cx="852616" cy="293611"/>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9" name="Çerçeve 28">
            <a:extLst>
              <a:ext uri="{FF2B5EF4-FFF2-40B4-BE49-F238E27FC236}">
                <a16:creationId xmlns:a16="http://schemas.microsoft.com/office/drawing/2014/main" id="{94FDE345-9CA5-E01C-14FC-6EE4D8049FC0}"/>
              </a:ext>
            </a:extLst>
          </p:cNvPr>
          <p:cNvSpPr/>
          <p:nvPr/>
        </p:nvSpPr>
        <p:spPr>
          <a:xfrm>
            <a:off x="2620703" y="5999206"/>
            <a:ext cx="1284032" cy="290383"/>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30" name="Sağ Ok 29">
            <a:extLst>
              <a:ext uri="{FF2B5EF4-FFF2-40B4-BE49-F238E27FC236}">
                <a16:creationId xmlns:a16="http://schemas.microsoft.com/office/drawing/2014/main" id="{14E2C219-BF28-AD27-0711-79486C3ACFEA}"/>
              </a:ext>
            </a:extLst>
          </p:cNvPr>
          <p:cNvSpPr/>
          <p:nvPr/>
        </p:nvSpPr>
        <p:spPr>
          <a:xfrm rot="1959056">
            <a:off x="166761" y="5562223"/>
            <a:ext cx="487811" cy="189933"/>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18080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5282919A-9654-87F5-B05C-0340A8A31DD6}"/>
              </a:ext>
            </a:extLst>
          </p:cNvPr>
          <p:cNvSpPr txBox="1"/>
          <p:nvPr/>
        </p:nvSpPr>
        <p:spPr>
          <a:xfrm>
            <a:off x="3047011" y="0"/>
            <a:ext cx="6097978" cy="707886"/>
          </a:xfrm>
          <a:prstGeom prst="rect">
            <a:avLst/>
          </a:prstGeom>
          <a:noFill/>
        </p:spPr>
        <p:txBody>
          <a:bodyPr wrap="square">
            <a:spAutoFit/>
          </a:bodyPr>
          <a:lstStyle/>
          <a:p>
            <a:r>
              <a:rPr lang="tr-TR" sz="4000" dirty="0">
                <a:solidFill>
                  <a:schemeClr val="bg1"/>
                </a:solidFill>
                <a:latin typeface="+mj-lt"/>
              </a:rPr>
              <a:t>ÜBYS SİSTEMİ</a:t>
            </a:r>
            <a:endParaRPr lang="tr-TR" sz="4000" dirty="0">
              <a:solidFill>
                <a:schemeClr val="bg1"/>
              </a:solidFill>
              <a:effectLst/>
              <a:latin typeface="+mj-lt"/>
            </a:endParaRPr>
          </a:p>
        </p:txBody>
      </p:sp>
      <p:graphicFrame>
        <p:nvGraphicFramePr>
          <p:cNvPr id="10" name="Diyagram 9">
            <a:extLst>
              <a:ext uri="{FF2B5EF4-FFF2-40B4-BE49-F238E27FC236}">
                <a16:creationId xmlns:a16="http://schemas.microsoft.com/office/drawing/2014/main" id="{EB25571A-9985-F377-F8CD-307AABE2CD5A}"/>
              </a:ext>
            </a:extLst>
          </p:cNvPr>
          <p:cNvGraphicFramePr/>
          <p:nvPr>
            <p:extLst>
              <p:ext uri="{D42A27DB-BD31-4B8C-83A1-F6EECF244321}">
                <p14:modId xmlns:p14="http://schemas.microsoft.com/office/powerpoint/2010/main" val="1730102444"/>
              </p:ext>
            </p:extLst>
          </p:nvPr>
        </p:nvGraphicFramePr>
        <p:xfrm>
          <a:off x="118887" y="853547"/>
          <a:ext cx="7715297" cy="5736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Resim 8">
            <a:extLst>
              <a:ext uri="{FF2B5EF4-FFF2-40B4-BE49-F238E27FC236}">
                <a16:creationId xmlns:a16="http://schemas.microsoft.com/office/drawing/2014/main" id="{50758C9A-3BD5-B1DB-D99A-6BA15CE1F932}"/>
              </a:ext>
            </a:extLst>
          </p:cNvPr>
          <p:cNvPicPr>
            <a:picLocks noChangeAspect="1"/>
          </p:cNvPicPr>
          <p:nvPr/>
        </p:nvPicPr>
        <p:blipFill>
          <a:blip r:embed="rId7"/>
          <a:stretch>
            <a:fillRect/>
          </a:stretch>
        </p:blipFill>
        <p:spPr>
          <a:xfrm>
            <a:off x="8219350" y="853548"/>
            <a:ext cx="3972650" cy="5732870"/>
          </a:xfrm>
          <a:prstGeom prst="rect">
            <a:avLst/>
          </a:prstGeom>
        </p:spPr>
      </p:pic>
      <p:sp>
        <p:nvSpPr>
          <p:cNvPr id="12" name="Sağ Ok 11">
            <a:extLst>
              <a:ext uri="{FF2B5EF4-FFF2-40B4-BE49-F238E27FC236}">
                <a16:creationId xmlns:a16="http://schemas.microsoft.com/office/drawing/2014/main" id="{9CE3E39C-A268-FC8D-50A9-10434C00A548}"/>
              </a:ext>
            </a:extLst>
          </p:cNvPr>
          <p:cNvSpPr/>
          <p:nvPr/>
        </p:nvSpPr>
        <p:spPr>
          <a:xfrm rot="2269424">
            <a:off x="8641928" y="2770661"/>
            <a:ext cx="485186" cy="221922"/>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Sağ Ok 12">
            <a:extLst>
              <a:ext uri="{FF2B5EF4-FFF2-40B4-BE49-F238E27FC236}">
                <a16:creationId xmlns:a16="http://schemas.microsoft.com/office/drawing/2014/main" id="{ACADEF53-99B3-E45F-D899-1F177B823691}"/>
              </a:ext>
            </a:extLst>
          </p:cNvPr>
          <p:cNvSpPr/>
          <p:nvPr/>
        </p:nvSpPr>
        <p:spPr>
          <a:xfrm rot="8619857" flipV="1">
            <a:off x="9010941" y="3858507"/>
            <a:ext cx="477497" cy="235740"/>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Çerçeve 13">
            <a:extLst>
              <a:ext uri="{FF2B5EF4-FFF2-40B4-BE49-F238E27FC236}">
                <a16:creationId xmlns:a16="http://schemas.microsoft.com/office/drawing/2014/main" id="{18E098F2-CD77-33E2-DB6E-D34167395221}"/>
              </a:ext>
            </a:extLst>
          </p:cNvPr>
          <p:cNvSpPr/>
          <p:nvPr/>
        </p:nvSpPr>
        <p:spPr>
          <a:xfrm>
            <a:off x="9292281" y="5449330"/>
            <a:ext cx="2001795" cy="345989"/>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5" name="Sağ Ok 14">
            <a:extLst>
              <a:ext uri="{FF2B5EF4-FFF2-40B4-BE49-F238E27FC236}">
                <a16:creationId xmlns:a16="http://schemas.microsoft.com/office/drawing/2014/main" id="{BC126FA9-35F9-5AC8-7011-43BC0D971F39}"/>
              </a:ext>
            </a:extLst>
          </p:cNvPr>
          <p:cNvSpPr/>
          <p:nvPr/>
        </p:nvSpPr>
        <p:spPr>
          <a:xfrm flipV="1">
            <a:off x="8586059" y="5496111"/>
            <a:ext cx="558132" cy="299207"/>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22664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4DA69CBE-31FE-FFE5-2300-C2702EF5D910}"/>
              </a:ext>
            </a:extLst>
          </p:cNvPr>
          <p:cNvSpPr txBox="1"/>
          <p:nvPr/>
        </p:nvSpPr>
        <p:spPr>
          <a:xfrm>
            <a:off x="3047011" y="0"/>
            <a:ext cx="6097978" cy="707886"/>
          </a:xfrm>
          <a:prstGeom prst="rect">
            <a:avLst/>
          </a:prstGeom>
          <a:noFill/>
        </p:spPr>
        <p:txBody>
          <a:bodyPr wrap="square">
            <a:spAutoFit/>
          </a:bodyPr>
          <a:lstStyle/>
          <a:p>
            <a:r>
              <a:rPr lang="tr-TR" sz="4000" dirty="0">
                <a:solidFill>
                  <a:schemeClr val="bg1"/>
                </a:solidFill>
                <a:effectLst/>
                <a:latin typeface="+mj-lt"/>
              </a:rPr>
              <a:t>E-POSTA KULLANIMI</a:t>
            </a:r>
          </a:p>
        </p:txBody>
      </p:sp>
      <p:graphicFrame>
        <p:nvGraphicFramePr>
          <p:cNvPr id="6" name="Diyagram 5">
            <a:extLst>
              <a:ext uri="{FF2B5EF4-FFF2-40B4-BE49-F238E27FC236}">
                <a16:creationId xmlns:a16="http://schemas.microsoft.com/office/drawing/2014/main" id="{3840A9BE-02FF-1D61-A170-979C3CC35607}"/>
              </a:ext>
            </a:extLst>
          </p:cNvPr>
          <p:cNvGraphicFramePr/>
          <p:nvPr>
            <p:extLst>
              <p:ext uri="{D42A27DB-BD31-4B8C-83A1-F6EECF244321}">
                <p14:modId xmlns:p14="http://schemas.microsoft.com/office/powerpoint/2010/main" val="3013021046"/>
              </p:ext>
            </p:extLst>
          </p:nvPr>
        </p:nvGraphicFramePr>
        <p:xfrm>
          <a:off x="238967" y="1124465"/>
          <a:ext cx="5506925" cy="4794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a:extLst>
              <a:ext uri="{FF2B5EF4-FFF2-40B4-BE49-F238E27FC236}">
                <a16:creationId xmlns:a16="http://schemas.microsoft.com/office/drawing/2014/main" id="{361915EA-EBF8-CC6A-9CB5-77402B51DE6C}"/>
              </a:ext>
            </a:extLst>
          </p:cNvPr>
          <p:cNvPicPr>
            <a:picLocks noChangeAspect="1"/>
          </p:cNvPicPr>
          <p:nvPr/>
        </p:nvPicPr>
        <p:blipFill>
          <a:blip r:embed="rId7"/>
          <a:stretch>
            <a:fillRect/>
          </a:stretch>
        </p:blipFill>
        <p:spPr>
          <a:xfrm>
            <a:off x="5855054" y="1870504"/>
            <a:ext cx="6261100" cy="3314700"/>
          </a:xfrm>
          <a:prstGeom prst="rect">
            <a:avLst/>
          </a:prstGeom>
        </p:spPr>
      </p:pic>
      <p:sp>
        <p:nvSpPr>
          <p:cNvPr id="7" name="Metin kutusu 6">
            <a:extLst>
              <a:ext uri="{FF2B5EF4-FFF2-40B4-BE49-F238E27FC236}">
                <a16:creationId xmlns:a16="http://schemas.microsoft.com/office/drawing/2014/main" id="{1B1AE174-E0D5-6806-F405-E5F80C968352}"/>
              </a:ext>
            </a:extLst>
          </p:cNvPr>
          <p:cNvSpPr txBox="1"/>
          <p:nvPr/>
        </p:nvSpPr>
        <p:spPr>
          <a:xfrm>
            <a:off x="617837" y="1639671"/>
            <a:ext cx="481914" cy="461665"/>
          </a:xfrm>
          <a:prstGeom prst="rect">
            <a:avLst/>
          </a:prstGeom>
          <a:noFill/>
        </p:spPr>
        <p:txBody>
          <a:bodyPr wrap="square" rtlCol="0">
            <a:spAutoFit/>
          </a:bodyPr>
          <a:lstStyle/>
          <a:p>
            <a:r>
              <a:rPr lang="tr-TR" sz="2400" dirty="0"/>
              <a:t>1</a:t>
            </a:r>
          </a:p>
        </p:txBody>
      </p:sp>
      <p:sp>
        <p:nvSpPr>
          <p:cNvPr id="8" name="Metin kutusu 7">
            <a:extLst>
              <a:ext uri="{FF2B5EF4-FFF2-40B4-BE49-F238E27FC236}">
                <a16:creationId xmlns:a16="http://schemas.microsoft.com/office/drawing/2014/main" id="{FEE58109-367E-3FCF-0BA9-D91793435EAB}"/>
              </a:ext>
            </a:extLst>
          </p:cNvPr>
          <p:cNvSpPr txBox="1"/>
          <p:nvPr/>
        </p:nvSpPr>
        <p:spPr>
          <a:xfrm>
            <a:off x="1005015" y="2731185"/>
            <a:ext cx="481914" cy="461665"/>
          </a:xfrm>
          <a:prstGeom prst="rect">
            <a:avLst/>
          </a:prstGeom>
          <a:noFill/>
        </p:spPr>
        <p:txBody>
          <a:bodyPr wrap="square" rtlCol="0">
            <a:spAutoFit/>
          </a:bodyPr>
          <a:lstStyle/>
          <a:p>
            <a:r>
              <a:rPr lang="tr-TR" sz="2400" dirty="0"/>
              <a:t>2</a:t>
            </a:r>
          </a:p>
        </p:txBody>
      </p:sp>
      <p:sp>
        <p:nvSpPr>
          <p:cNvPr id="9" name="Metin kutusu 8">
            <a:extLst>
              <a:ext uri="{FF2B5EF4-FFF2-40B4-BE49-F238E27FC236}">
                <a16:creationId xmlns:a16="http://schemas.microsoft.com/office/drawing/2014/main" id="{56EE691A-3AC8-20F0-9A54-3D22A162E823}"/>
              </a:ext>
            </a:extLst>
          </p:cNvPr>
          <p:cNvSpPr txBox="1"/>
          <p:nvPr/>
        </p:nvSpPr>
        <p:spPr>
          <a:xfrm>
            <a:off x="1005015" y="3863370"/>
            <a:ext cx="481914" cy="461665"/>
          </a:xfrm>
          <a:prstGeom prst="rect">
            <a:avLst/>
          </a:prstGeom>
          <a:noFill/>
        </p:spPr>
        <p:txBody>
          <a:bodyPr wrap="square" rtlCol="0">
            <a:spAutoFit/>
          </a:bodyPr>
          <a:lstStyle/>
          <a:p>
            <a:r>
              <a:rPr lang="tr-TR" sz="2400" dirty="0"/>
              <a:t>3</a:t>
            </a:r>
          </a:p>
        </p:txBody>
      </p:sp>
      <p:sp>
        <p:nvSpPr>
          <p:cNvPr id="10" name="Metin kutusu 9">
            <a:extLst>
              <a:ext uri="{FF2B5EF4-FFF2-40B4-BE49-F238E27FC236}">
                <a16:creationId xmlns:a16="http://schemas.microsoft.com/office/drawing/2014/main" id="{65F437B8-1132-A41B-E9F5-120119A07A70}"/>
              </a:ext>
            </a:extLst>
          </p:cNvPr>
          <p:cNvSpPr txBox="1"/>
          <p:nvPr/>
        </p:nvSpPr>
        <p:spPr>
          <a:xfrm>
            <a:off x="560171" y="4987496"/>
            <a:ext cx="481914" cy="461665"/>
          </a:xfrm>
          <a:prstGeom prst="rect">
            <a:avLst/>
          </a:prstGeom>
          <a:noFill/>
        </p:spPr>
        <p:txBody>
          <a:bodyPr wrap="square" rtlCol="0">
            <a:spAutoFit/>
          </a:bodyPr>
          <a:lstStyle/>
          <a:p>
            <a:r>
              <a:rPr lang="tr-TR" sz="2400" dirty="0"/>
              <a:t>4</a:t>
            </a:r>
          </a:p>
        </p:txBody>
      </p:sp>
    </p:spTree>
    <p:extLst>
      <p:ext uri="{BB962C8B-B14F-4D97-AF65-F5344CB8AC3E}">
        <p14:creationId xmlns:p14="http://schemas.microsoft.com/office/powerpoint/2010/main" val="25901070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yagram 9">
            <a:extLst>
              <a:ext uri="{FF2B5EF4-FFF2-40B4-BE49-F238E27FC236}">
                <a16:creationId xmlns:a16="http://schemas.microsoft.com/office/drawing/2014/main" id="{7AA22884-4D1F-B8A4-07A8-7686266974F1}"/>
              </a:ext>
            </a:extLst>
          </p:cNvPr>
          <p:cNvGraphicFramePr/>
          <p:nvPr>
            <p:extLst>
              <p:ext uri="{D42A27DB-BD31-4B8C-83A1-F6EECF244321}">
                <p14:modId xmlns:p14="http://schemas.microsoft.com/office/powerpoint/2010/main" val="586552381"/>
              </p:ext>
            </p:extLst>
          </p:nvPr>
        </p:nvGraphicFramePr>
        <p:xfrm>
          <a:off x="1090748" y="1515290"/>
          <a:ext cx="9487989" cy="4946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B0607799-97EA-FDBC-6552-2F666883A717}"/>
              </a:ext>
            </a:extLst>
          </p:cNvPr>
          <p:cNvSpPr txBox="1"/>
          <p:nvPr/>
        </p:nvSpPr>
        <p:spPr>
          <a:xfrm>
            <a:off x="2937819" y="105718"/>
            <a:ext cx="9093072" cy="584775"/>
          </a:xfrm>
          <a:prstGeom prst="rect">
            <a:avLst/>
          </a:prstGeom>
          <a:noFill/>
        </p:spPr>
        <p:txBody>
          <a:bodyPr wrap="square">
            <a:spAutoFit/>
          </a:bodyPr>
          <a:lstStyle/>
          <a:p>
            <a:r>
              <a:rPr lang="tr-TR" sz="3200" dirty="0">
                <a:solidFill>
                  <a:schemeClr val="bg1"/>
                </a:solidFill>
                <a:effectLst/>
                <a:latin typeface="+mj-lt"/>
              </a:rPr>
              <a:t>AKADEMİK FIRSATLAR (ERASMUS,FARABİ, MEVLANA) </a:t>
            </a:r>
          </a:p>
        </p:txBody>
      </p:sp>
      <p:graphicFrame>
        <p:nvGraphicFramePr>
          <p:cNvPr id="15" name="Diyagram 14">
            <a:extLst>
              <a:ext uri="{FF2B5EF4-FFF2-40B4-BE49-F238E27FC236}">
                <a16:creationId xmlns:a16="http://schemas.microsoft.com/office/drawing/2014/main" id="{5D776AEC-E20E-C40E-9DCD-463ABEB31CC2}"/>
              </a:ext>
            </a:extLst>
          </p:cNvPr>
          <p:cNvGraphicFramePr/>
          <p:nvPr>
            <p:extLst>
              <p:ext uri="{D42A27DB-BD31-4B8C-83A1-F6EECF244321}">
                <p14:modId xmlns:p14="http://schemas.microsoft.com/office/powerpoint/2010/main" val="2770357365"/>
              </p:ext>
            </p:extLst>
          </p:nvPr>
        </p:nvGraphicFramePr>
        <p:xfrm>
          <a:off x="866502" y="989652"/>
          <a:ext cx="10367555" cy="40626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6" name="Diyagram 15">
            <a:extLst>
              <a:ext uri="{FF2B5EF4-FFF2-40B4-BE49-F238E27FC236}">
                <a16:creationId xmlns:a16="http://schemas.microsoft.com/office/drawing/2014/main" id="{49D894D0-AB42-EF29-F4CA-77381D525BC6}"/>
              </a:ext>
            </a:extLst>
          </p:cNvPr>
          <p:cNvGraphicFramePr/>
          <p:nvPr>
            <p:extLst>
              <p:ext uri="{D42A27DB-BD31-4B8C-83A1-F6EECF244321}">
                <p14:modId xmlns:p14="http://schemas.microsoft.com/office/powerpoint/2010/main" val="3729159790"/>
              </p:ext>
            </p:extLst>
          </p:nvPr>
        </p:nvGraphicFramePr>
        <p:xfrm>
          <a:off x="2194560" y="5972851"/>
          <a:ext cx="8660674" cy="36933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201279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9E303-69A1-3D15-4638-4625956CD70E}"/>
            </a:ext>
          </a:extLst>
        </p:cNvPr>
        <p:cNvGrpSpPr/>
        <p:nvPr/>
      </p:nvGrpSpPr>
      <p:grpSpPr>
        <a:xfrm>
          <a:off x="0" y="0"/>
          <a:ext cx="0" cy="0"/>
          <a:chOff x="0" y="0"/>
          <a:chExt cx="0" cy="0"/>
        </a:xfrm>
      </p:grpSpPr>
      <p:sp>
        <p:nvSpPr>
          <p:cNvPr id="5" name="Metin kutusu 4">
            <a:extLst>
              <a:ext uri="{FF2B5EF4-FFF2-40B4-BE49-F238E27FC236}">
                <a16:creationId xmlns:a16="http://schemas.microsoft.com/office/drawing/2014/main" id="{54CF122B-1672-1BDF-3E58-C6DD41D5286A}"/>
              </a:ext>
            </a:extLst>
          </p:cNvPr>
          <p:cNvSpPr txBox="1"/>
          <p:nvPr/>
        </p:nvSpPr>
        <p:spPr>
          <a:xfrm>
            <a:off x="2781064" y="117647"/>
            <a:ext cx="9289016" cy="1323439"/>
          </a:xfrm>
          <a:prstGeom prst="rect">
            <a:avLst/>
          </a:prstGeom>
          <a:noFill/>
        </p:spPr>
        <p:txBody>
          <a:bodyPr wrap="square">
            <a:spAutoFit/>
          </a:bodyPr>
          <a:lstStyle/>
          <a:p>
            <a:r>
              <a:rPr lang="tr-TR" sz="4000" dirty="0">
                <a:solidFill>
                  <a:schemeClr val="bg1"/>
                </a:solidFill>
                <a:effectLst/>
                <a:latin typeface="+mj-lt"/>
              </a:rPr>
              <a:t>AKADEMİK FIRSATLAR (</a:t>
            </a:r>
            <a:r>
              <a:rPr lang="tr-TR" sz="4000" dirty="0">
                <a:solidFill>
                  <a:schemeClr val="bg1"/>
                </a:solidFill>
              </a:rPr>
              <a:t>TÜBİTAK PROJELERİ)</a:t>
            </a:r>
          </a:p>
          <a:p>
            <a:endParaRPr lang="tr-TR" sz="4000" dirty="0">
              <a:solidFill>
                <a:schemeClr val="bg1"/>
              </a:solidFill>
              <a:effectLst/>
              <a:latin typeface="+mj-lt"/>
            </a:endParaRPr>
          </a:p>
        </p:txBody>
      </p:sp>
      <p:pic>
        <p:nvPicPr>
          <p:cNvPr id="10" name="Resim 9">
            <a:extLst>
              <a:ext uri="{FF2B5EF4-FFF2-40B4-BE49-F238E27FC236}">
                <a16:creationId xmlns:a16="http://schemas.microsoft.com/office/drawing/2014/main" id="{98AD0398-4F24-F99D-7514-28170AA0E235}"/>
              </a:ext>
            </a:extLst>
          </p:cNvPr>
          <p:cNvPicPr>
            <a:picLocks noChangeAspect="1"/>
          </p:cNvPicPr>
          <p:nvPr/>
        </p:nvPicPr>
        <p:blipFill>
          <a:blip r:embed="rId2"/>
          <a:stretch>
            <a:fillRect/>
          </a:stretch>
        </p:blipFill>
        <p:spPr>
          <a:xfrm>
            <a:off x="0" y="855115"/>
            <a:ext cx="7772400" cy="4748576"/>
          </a:xfrm>
          <a:prstGeom prst="rect">
            <a:avLst/>
          </a:prstGeom>
        </p:spPr>
      </p:pic>
      <p:sp>
        <p:nvSpPr>
          <p:cNvPr id="11" name="Sağ Ok 10">
            <a:extLst>
              <a:ext uri="{FF2B5EF4-FFF2-40B4-BE49-F238E27FC236}">
                <a16:creationId xmlns:a16="http://schemas.microsoft.com/office/drawing/2014/main" id="{F4DA3C2D-3BD1-FFB1-7B4B-A8F9D0A36AFA}"/>
              </a:ext>
            </a:extLst>
          </p:cNvPr>
          <p:cNvSpPr/>
          <p:nvPr/>
        </p:nvSpPr>
        <p:spPr>
          <a:xfrm>
            <a:off x="3113910" y="4377846"/>
            <a:ext cx="631372" cy="335933"/>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rçeve 11">
            <a:extLst>
              <a:ext uri="{FF2B5EF4-FFF2-40B4-BE49-F238E27FC236}">
                <a16:creationId xmlns:a16="http://schemas.microsoft.com/office/drawing/2014/main" id="{B0756932-7C55-7B4F-CB3B-87094CF3620D}"/>
              </a:ext>
            </a:extLst>
          </p:cNvPr>
          <p:cNvSpPr/>
          <p:nvPr/>
        </p:nvSpPr>
        <p:spPr>
          <a:xfrm>
            <a:off x="3745282" y="3883068"/>
            <a:ext cx="1715422" cy="989557"/>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 name="Sağ Ok 12">
            <a:extLst>
              <a:ext uri="{FF2B5EF4-FFF2-40B4-BE49-F238E27FC236}">
                <a16:creationId xmlns:a16="http://schemas.microsoft.com/office/drawing/2014/main" id="{A1E47143-0C23-4120-EA0B-7C014F16A0F5}"/>
              </a:ext>
            </a:extLst>
          </p:cNvPr>
          <p:cNvSpPr/>
          <p:nvPr/>
        </p:nvSpPr>
        <p:spPr>
          <a:xfrm>
            <a:off x="5100914" y="2010587"/>
            <a:ext cx="631372" cy="335933"/>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Çerçeve 13">
            <a:extLst>
              <a:ext uri="{FF2B5EF4-FFF2-40B4-BE49-F238E27FC236}">
                <a16:creationId xmlns:a16="http://schemas.microsoft.com/office/drawing/2014/main" id="{66F408E1-E38B-16B4-0437-62FA1180187D}"/>
              </a:ext>
            </a:extLst>
          </p:cNvPr>
          <p:cNvSpPr/>
          <p:nvPr/>
        </p:nvSpPr>
        <p:spPr>
          <a:xfrm>
            <a:off x="5897397" y="2146411"/>
            <a:ext cx="1768531" cy="297404"/>
          </a:xfrm>
          <a:prstGeom prst="fram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15" name="Resim 14">
            <a:extLst>
              <a:ext uri="{FF2B5EF4-FFF2-40B4-BE49-F238E27FC236}">
                <a16:creationId xmlns:a16="http://schemas.microsoft.com/office/drawing/2014/main" id="{E23AA6C8-B7FF-3B90-1F5F-19029196A143}"/>
              </a:ext>
            </a:extLst>
          </p:cNvPr>
          <p:cNvPicPr>
            <a:picLocks noChangeAspect="1"/>
          </p:cNvPicPr>
          <p:nvPr/>
        </p:nvPicPr>
        <p:blipFill>
          <a:blip r:embed="rId3"/>
          <a:stretch>
            <a:fillRect/>
          </a:stretch>
        </p:blipFill>
        <p:spPr>
          <a:xfrm>
            <a:off x="5460704" y="3285792"/>
            <a:ext cx="6609376" cy="3173666"/>
          </a:xfrm>
          <a:prstGeom prst="rect">
            <a:avLst/>
          </a:prstGeom>
        </p:spPr>
      </p:pic>
    </p:spTree>
    <p:extLst>
      <p:ext uri="{BB962C8B-B14F-4D97-AF65-F5344CB8AC3E}">
        <p14:creationId xmlns:p14="http://schemas.microsoft.com/office/powerpoint/2010/main" val="3041467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566931A9-DF51-A79F-D198-ABB5A3DC355F}"/>
              </a:ext>
            </a:extLst>
          </p:cNvPr>
          <p:cNvSpPr txBox="1"/>
          <p:nvPr/>
        </p:nvSpPr>
        <p:spPr>
          <a:xfrm>
            <a:off x="2960474" y="80523"/>
            <a:ext cx="6098058" cy="707886"/>
          </a:xfrm>
          <a:prstGeom prst="rect">
            <a:avLst/>
          </a:prstGeom>
          <a:noFill/>
        </p:spPr>
        <p:txBody>
          <a:bodyPr wrap="square">
            <a:spAutoFit/>
          </a:bodyPr>
          <a:lstStyle/>
          <a:p>
            <a:r>
              <a:rPr lang="tr-TR" sz="4000" dirty="0">
                <a:solidFill>
                  <a:schemeClr val="bg1"/>
                </a:solidFill>
                <a:latin typeface="+mj-lt"/>
              </a:rPr>
              <a:t>ÇİFT-ANADAL PROGRAMI </a:t>
            </a:r>
          </a:p>
        </p:txBody>
      </p:sp>
      <p:graphicFrame>
        <p:nvGraphicFramePr>
          <p:cNvPr id="7" name="Diyagram 6">
            <a:extLst>
              <a:ext uri="{FF2B5EF4-FFF2-40B4-BE49-F238E27FC236}">
                <a16:creationId xmlns:a16="http://schemas.microsoft.com/office/drawing/2014/main" id="{ECCF1368-978E-3E78-CBA9-16B1D09C3913}"/>
              </a:ext>
            </a:extLst>
          </p:cNvPr>
          <p:cNvGraphicFramePr/>
          <p:nvPr>
            <p:extLst>
              <p:ext uri="{D42A27DB-BD31-4B8C-83A1-F6EECF244321}">
                <p14:modId xmlns:p14="http://schemas.microsoft.com/office/powerpoint/2010/main" val="429329403"/>
              </p:ext>
            </p:extLst>
          </p:nvPr>
        </p:nvGraphicFramePr>
        <p:xfrm>
          <a:off x="732773" y="1403844"/>
          <a:ext cx="10690964" cy="45084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2795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7D2085B6-C23E-1C4E-AE11-ECC85C43876E}"/>
              </a:ext>
            </a:extLst>
          </p:cNvPr>
          <p:cNvGraphicFramePr/>
          <p:nvPr>
            <p:extLst>
              <p:ext uri="{D42A27DB-BD31-4B8C-83A1-F6EECF244321}">
                <p14:modId xmlns:p14="http://schemas.microsoft.com/office/powerpoint/2010/main" val="1120440287"/>
              </p:ext>
            </p:extLst>
          </p:nvPr>
        </p:nvGraphicFramePr>
        <p:xfrm>
          <a:off x="286992" y="788409"/>
          <a:ext cx="11445022" cy="553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Metin kutusu 7">
            <a:extLst>
              <a:ext uri="{FF2B5EF4-FFF2-40B4-BE49-F238E27FC236}">
                <a16:creationId xmlns:a16="http://schemas.microsoft.com/office/drawing/2014/main" id="{C0B27CB5-EE40-0C5A-AEAF-A7EFD60CB836}"/>
              </a:ext>
            </a:extLst>
          </p:cNvPr>
          <p:cNvSpPr txBox="1"/>
          <p:nvPr/>
        </p:nvSpPr>
        <p:spPr>
          <a:xfrm>
            <a:off x="2960474" y="80523"/>
            <a:ext cx="6098058" cy="707886"/>
          </a:xfrm>
          <a:prstGeom prst="rect">
            <a:avLst/>
          </a:prstGeom>
          <a:noFill/>
        </p:spPr>
        <p:txBody>
          <a:bodyPr wrap="square">
            <a:spAutoFit/>
          </a:bodyPr>
          <a:lstStyle/>
          <a:p>
            <a:r>
              <a:rPr lang="tr-TR" sz="4000" dirty="0">
                <a:solidFill>
                  <a:schemeClr val="bg1"/>
                </a:solidFill>
                <a:latin typeface="+mj-lt"/>
              </a:rPr>
              <a:t>ÜNİVERSİTE OLANAKLARI</a:t>
            </a:r>
          </a:p>
        </p:txBody>
      </p:sp>
      <p:sp>
        <p:nvSpPr>
          <p:cNvPr id="2" name="Metin kutusu 1">
            <a:extLst>
              <a:ext uri="{FF2B5EF4-FFF2-40B4-BE49-F238E27FC236}">
                <a16:creationId xmlns:a16="http://schemas.microsoft.com/office/drawing/2014/main" id="{9A4B633E-B23D-0D71-3E5D-ECC686765DF7}"/>
              </a:ext>
            </a:extLst>
          </p:cNvPr>
          <p:cNvSpPr txBox="1"/>
          <p:nvPr/>
        </p:nvSpPr>
        <p:spPr>
          <a:xfrm>
            <a:off x="6257109" y="4754174"/>
            <a:ext cx="2495006" cy="323165"/>
          </a:xfrm>
          <a:prstGeom prst="rect">
            <a:avLst/>
          </a:prstGeom>
          <a:noFill/>
        </p:spPr>
        <p:txBody>
          <a:bodyPr wrap="square" rtlCol="0">
            <a:spAutoFit/>
          </a:bodyPr>
          <a:lstStyle/>
          <a:p>
            <a:r>
              <a:rPr lang="tr-TR" sz="1500" dirty="0" err="1"/>
              <a:t>https</a:t>
            </a:r>
            <a:r>
              <a:rPr lang="tr-TR" sz="1500" dirty="0"/>
              <a:t>://</a:t>
            </a:r>
            <a:r>
              <a:rPr lang="tr-TR" sz="1500" dirty="0" err="1"/>
              <a:t>sks.nevsehir.edu.tr</a:t>
            </a:r>
            <a:r>
              <a:rPr lang="tr-TR" sz="1500" dirty="0"/>
              <a:t>/tr</a:t>
            </a:r>
          </a:p>
        </p:txBody>
      </p:sp>
    </p:spTree>
    <p:extLst>
      <p:ext uri="{BB962C8B-B14F-4D97-AF65-F5344CB8AC3E}">
        <p14:creationId xmlns:p14="http://schemas.microsoft.com/office/powerpoint/2010/main" val="1618645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1F0B1-3E8D-90F4-947A-1C635C405704}"/>
            </a:ext>
          </a:extLst>
        </p:cNvPr>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B7E924F9-83EE-AD75-FF4D-C3E742F2BFDA}"/>
              </a:ext>
            </a:extLst>
          </p:cNvPr>
          <p:cNvGraphicFramePr/>
          <p:nvPr>
            <p:extLst>
              <p:ext uri="{D42A27DB-BD31-4B8C-83A1-F6EECF244321}">
                <p14:modId xmlns:p14="http://schemas.microsoft.com/office/powerpoint/2010/main" val="4075854240"/>
              </p:ext>
            </p:extLst>
          </p:nvPr>
        </p:nvGraphicFramePr>
        <p:xfrm>
          <a:off x="286992" y="914400"/>
          <a:ext cx="11445022" cy="5412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Metin kutusu 7">
            <a:extLst>
              <a:ext uri="{FF2B5EF4-FFF2-40B4-BE49-F238E27FC236}">
                <a16:creationId xmlns:a16="http://schemas.microsoft.com/office/drawing/2014/main" id="{F23BDF57-6F29-95D8-7732-5185753F18FE}"/>
              </a:ext>
            </a:extLst>
          </p:cNvPr>
          <p:cNvSpPr txBox="1"/>
          <p:nvPr/>
        </p:nvSpPr>
        <p:spPr>
          <a:xfrm>
            <a:off x="2960474" y="80523"/>
            <a:ext cx="6098058" cy="707886"/>
          </a:xfrm>
          <a:prstGeom prst="rect">
            <a:avLst/>
          </a:prstGeom>
          <a:noFill/>
        </p:spPr>
        <p:txBody>
          <a:bodyPr wrap="square">
            <a:spAutoFit/>
          </a:bodyPr>
          <a:lstStyle/>
          <a:p>
            <a:r>
              <a:rPr lang="tr-TR" sz="4000" dirty="0">
                <a:solidFill>
                  <a:schemeClr val="bg1"/>
                </a:solidFill>
                <a:latin typeface="+mj-lt"/>
              </a:rPr>
              <a:t>ÜNİVERSİTE OLANAKLARI</a:t>
            </a:r>
          </a:p>
        </p:txBody>
      </p:sp>
    </p:spTree>
    <p:extLst>
      <p:ext uri="{BB962C8B-B14F-4D97-AF65-F5344CB8AC3E}">
        <p14:creationId xmlns:p14="http://schemas.microsoft.com/office/powerpoint/2010/main" val="3154809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185850" y="1010194"/>
            <a:ext cx="6766561" cy="5466806"/>
          </a:xfrm>
          <a:prstGeom prst="rect">
            <a:avLst/>
          </a:prstGeom>
        </p:spPr>
      </p:pic>
    </p:spTree>
    <p:extLst>
      <p:ext uri="{BB962C8B-B14F-4D97-AF65-F5344CB8AC3E}">
        <p14:creationId xmlns:p14="http://schemas.microsoft.com/office/powerpoint/2010/main" val="1637355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88920" y="228600"/>
            <a:ext cx="7269480" cy="512064"/>
          </a:xfrm>
          <a:prstGeom prst="rect">
            <a:avLst/>
          </a:prstGeom>
          <a:noFill/>
        </p:spPr>
        <p:txBody>
          <a:bodyPr wrap="none" lIns="36576" rIns="36576" anchor="ctr">
            <a:spAutoFit/>
          </a:bodyPr>
          <a:lstStyle/>
          <a:p>
            <a:pPr algn="ctr"/>
            <a:r>
              <a:rPr sz="2600" b="1">
                <a:solidFill>
                  <a:srgbClr val="FFFFFF"/>
                </a:solidFill>
                <a:latin typeface="Arial"/>
              </a:rPr>
              <a:t>SANAL BAHİS VE KUMARLA MÜCADELE</a:t>
            </a:r>
          </a:p>
        </p:txBody>
      </p:sp>
      <p:pic>
        <p:nvPicPr>
          <p:cNvPr id="3" name="Picture 2" descr="a_wide_clean_realistic_photorealistic_scene_with.png"/>
          <p:cNvPicPr>
            <a:picLocks noChangeAspect="1"/>
          </p:cNvPicPr>
          <p:nvPr/>
        </p:nvPicPr>
        <p:blipFill>
          <a:blip r:embed="rId2"/>
          <a:stretch>
            <a:fillRect/>
          </a:stretch>
        </p:blipFill>
        <p:spPr>
          <a:xfrm>
            <a:off x="713232" y="1143000"/>
            <a:ext cx="4572000" cy="2606040"/>
          </a:xfrm>
          <a:prstGeom prst="rect">
            <a:avLst/>
          </a:prstGeom>
        </p:spPr>
      </p:pic>
      <p:pic>
        <p:nvPicPr>
          <p:cNvPr id="4" name="Picture 3" descr="4e3917e7-c306-4fec-a363-804fcc640eca.png"/>
          <p:cNvPicPr>
            <a:picLocks noChangeAspect="1"/>
          </p:cNvPicPr>
          <p:nvPr/>
        </p:nvPicPr>
        <p:blipFill>
          <a:blip r:embed="rId3"/>
          <a:stretch>
            <a:fillRect/>
          </a:stretch>
        </p:blipFill>
        <p:spPr>
          <a:xfrm>
            <a:off x="8485632" y="1024128"/>
            <a:ext cx="1874519" cy="1143000"/>
          </a:xfrm>
          <a:prstGeom prst="rect">
            <a:avLst/>
          </a:prstGeom>
        </p:spPr>
      </p:pic>
      <p:sp>
        <p:nvSpPr>
          <p:cNvPr id="5" name="TextBox 4"/>
          <p:cNvSpPr txBox="1"/>
          <p:nvPr/>
        </p:nvSpPr>
        <p:spPr>
          <a:xfrm>
            <a:off x="5596128" y="1042415"/>
            <a:ext cx="2743200" cy="365760"/>
          </a:xfrm>
          <a:prstGeom prst="rect">
            <a:avLst/>
          </a:prstGeom>
          <a:noFill/>
        </p:spPr>
        <p:txBody>
          <a:bodyPr wrap="none" lIns="36576" rIns="36576" anchor="ctr">
            <a:spAutoFit/>
          </a:bodyPr>
          <a:lstStyle/>
          <a:p>
            <a:pPr algn="l"/>
            <a:r>
              <a:rPr sz="2200" b="1">
                <a:solidFill>
                  <a:srgbClr val="BE282C"/>
                </a:solidFill>
                <a:latin typeface="Arial"/>
              </a:rPr>
              <a:t>Neden gündemde?</a:t>
            </a:r>
          </a:p>
        </p:txBody>
      </p:sp>
      <p:sp>
        <p:nvSpPr>
          <p:cNvPr id="6" name="Rounded Rectangle 5"/>
          <p:cNvSpPr/>
          <p:nvPr/>
        </p:nvSpPr>
        <p:spPr>
          <a:xfrm>
            <a:off x="5596128" y="1554480"/>
            <a:ext cx="4892040" cy="658368"/>
          </a:xfrm>
          <a:prstGeom prst="roundRect">
            <a:avLst/>
          </a:prstGeom>
          <a:solidFill>
            <a:srgbClr val="FFFFFF"/>
          </a:solidFill>
          <a:ln w="10160">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760720" y="1600200"/>
            <a:ext cx="4434840" cy="219456"/>
          </a:xfrm>
          <a:prstGeom prst="rect">
            <a:avLst/>
          </a:prstGeom>
          <a:noFill/>
        </p:spPr>
        <p:txBody>
          <a:bodyPr wrap="none" lIns="36576" rIns="36576" anchor="ctr">
            <a:spAutoFit/>
          </a:bodyPr>
          <a:lstStyle/>
          <a:p>
            <a:pPr algn="l"/>
            <a:r>
              <a:rPr sz="1400" b="1">
                <a:solidFill>
                  <a:srgbClr val="2D302D"/>
                </a:solidFill>
                <a:latin typeface="Arial"/>
              </a:rPr>
              <a:t>Kolay kazanç vaadi</a:t>
            </a:r>
          </a:p>
        </p:txBody>
      </p:sp>
      <p:sp>
        <p:nvSpPr>
          <p:cNvPr id="8" name="TextBox 7"/>
          <p:cNvSpPr txBox="1"/>
          <p:nvPr/>
        </p:nvSpPr>
        <p:spPr>
          <a:xfrm>
            <a:off x="5760720" y="1837943"/>
            <a:ext cx="4480560" cy="292608"/>
          </a:xfrm>
          <a:prstGeom prst="rect">
            <a:avLst/>
          </a:prstGeom>
          <a:noFill/>
        </p:spPr>
        <p:txBody>
          <a:bodyPr wrap="none" lIns="36576" rIns="36576" anchor="t">
            <a:spAutoFit/>
          </a:bodyPr>
          <a:lstStyle/>
          <a:p>
            <a:pPr algn="l"/>
            <a:r>
              <a:rPr sz="1050" b="0">
                <a:solidFill>
                  <a:srgbClr val="000000"/>
                </a:solidFill>
                <a:latin typeface="Arial"/>
              </a:rPr>
              <a:t>Sanal bahis ve kumar, kısa sürede para kazanma algısı oluşturabilir.</a:t>
            </a:r>
          </a:p>
        </p:txBody>
      </p:sp>
      <p:sp>
        <p:nvSpPr>
          <p:cNvPr id="9" name="Rounded Rectangle 8"/>
          <p:cNvSpPr/>
          <p:nvPr/>
        </p:nvSpPr>
        <p:spPr>
          <a:xfrm>
            <a:off x="5596128" y="2395728"/>
            <a:ext cx="4892040" cy="658368"/>
          </a:xfrm>
          <a:prstGeom prst="roundRect">
            <a:avLst/>
          </a:prstGeom>
          <a:solidFill>
            <a:srgbClr val="FFFFFF"/>
          </a:solidFill>
          <a:ln w="10160">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760720" y="2441448"/>
            <a:ext cx="4434840" cy="219456"/>
          </a:xfrm>
          <a:prstGeom prst="rect">
            <a:avLst/>
          </a:prstGeom>
          <a:noFill/>
        </p:spPr>
        <p:txBody>
          <a:bodyPr wrap="none" lIns="36576" rIns="36576" anchor="ctr">
            <a:spAutoFit/>
          </a:bodyPr>
          <a:lstStyle/>
          <a:p>
            <a:pPr algn="l"/>
            <a:r>
              <a:rPr sz="1400" b="1">
                <a:solidFill>
                  <a:srgbClr val="2D302D"/>
                </a:solidFill>
                <a:latin typeface="Arial"/>
              </a:rPr>
              <a:t>Akademik ve sosyal risk</a:t>
            </a:r>
          </a:p>
        </p:txBody>
      </p:sp>
      <p:sp>
        <p:nvSpPr>
          <p:cNvPr id="11" name="TextBox 10"/>
          <p:cNvSpPr txBox="1"/>
          <p:nvPr/>
        </p:nvSpPr>
        <p:spPr>
          <a:xfrm>
            <a:off x="5760720" y="2679192"/>
            <a:ext cx="4480560" cy="292608"/>
          </a:xfrm>
          <a:prstGeom prst="rect">
            <a:avLst/>
          </a:prstGeom>
          <a:noFill/>
        </p:spPr>
        <p:txBody>
          <a:bodyPr wrap="none" lIns="36576" rIns="36576" anchor="t">
            <a:spAutoFit/>
          </a:bodyPr>
          <a:lstStyle/>
          <a:p>
            <a:pPr algn="l"/>
            <a:r>
              <a:rPr sz="1050" b="0">
                <a:solidFill>
                  <a:srgbClr val="000000"/>
                </a:solidFill>
                <a:latin typeface="Arial"/>
              </a:rPr>
              <a:t>Zaman yönetimi, ders başarısı, ilişkiler ve psikolojik iyi oluş etkilenebilir.</a:t>
            </a:r>
          </a:p>
        </p:txBody>
      </p:sp>
      <p:sp>
        <p:nvSpPr>
          <p:cNvPr id="12" name="Rounded Rectangle 11"/>
          <p:cNvSpPr/>
          <p:nvPr/>
        </p:nvSpPr>
        <p:spPr>
          <a:xfrm>
            <a:off x="5596128" y="3236976"/>
            <a:ext cx="4892040" cy="658368"/>
          </a:xfrm>
          <a:prstGeom prst="roundRect">
            <a:avLst/>
          </a:prstGeom>
          <a:solidFill>
            <a:srgbClr val="FFFFFF"/>
          </a:solidFill>
          <a:ln w="10160">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760720" y="3282696"/>
            <a:ext cx="4434840" cy="219456"/>
          </a:xfrm>
          <a:prstGeom prst="rect">
            <a:avLst/>
          </a:prstGeom>
          <a:noFill/>
        </p:spPr>
        <p:txBody>
          <a:bodyPr wrap="none" lIns="36576" rIns="36576" anchor="ctr">
            <a:spAutoFit/>
          </a:bodyPr>
          <a:lstStyle/>
          <a:p>
            <a:pPr algn="l"/>
            <a:r>
              <a:rPr sz="1400" b="1">
                <a:solidFill>
                  <a:srgbClr val="2D302D"/>
                </a:solidFill>
                <a:latin typeface="Arial"/>
              </a:rPr>
              <a:t>Güvenli dijital yaşam</a:t>
            </a:r>
          </a:p>
        </p:txBody>
      </p:sp>
      <p:sp>
        <p:nvSpPr>
          <p:cNvPr id="14" name="TextBox 13"/>
          <p:cNvSpPr txBox="1"/>
          <p:nvPr/>
        </p:nvSpPr>
        <p:spPr>
          <a:xfrm>
            <a:off x="5760720" y="3520440"/>
            <a:ext cx="4480560" cy="292608"/>
          </a:xfrm>
          <a:prstGeom prst="rect">
            <a:avLst/>
          </a:prstGeom>
          <a:noFill/>
        </p:spPr>
        <p:txBody>
          <a:bodyPr wrap="none" lIns="36576" rIns="36576" anchor="t">
            <a:spAutoFit/>
          </a:bodyPr>
          <a:lstStyle/>
          <a:p>
            <a:pPr algn="l"/>
            <a:r>
              <a:rPr sz="1050" b="0">
                <a:solidFill>
                  <a:srgbClr val="000000"/>
                </a:solidFill>
                <a:latin typeface="Arial"/>
              </a:rPr>
              <a:t>Yasal olmayan platformlar; veri, para ve kimlik güvenliği açısından risk taşır.</a:t>
            </a:r>
          </a:p>
        </p:txBody>
      </p:sp>
      <p:sp>
        <p:nvSpPr>
          <p:cNvPr id="15" name="Rounded Rectangle 14"/>
          <p:cNvSpPr/>
          <p:nvPr/>
        </p:nvSpPr>
        <p:spPr>
          <a:xfrm>
            <a:off x="822960" y="4434840"/>
            <a:ext cx="9829800" cy="685800"/>
          </a:xfrm>
          <a:prstGeom prst="roundRect">
            <a:avLst/>
          </a:prstGeom>
          <a:solidFill>
            <a:srgbClr val="FFBC00"/>
          </a:solidFill>
          <a:ln w="10160">
            <a:solidFill>
              <a:srgbClr val="FFBC00"/>
            </a:solidFill>
          </a:ln>
        </p:spPr>
        <p:style>
          <a:lnRef idx="1">
            <a:schemeClr val="accent1"/>
          </a:lnRef>
          <a:fillRef idx="3">
            <a:schemeClr val="accent1"/>
          </a:fillRef>
          <a:effectRef idx="2">
            <a:schemeClr val="accent1"/>
          </a:effectRef>
          <a:fontRef idx="minor">
            <a:schemeClr val="lt1"/>
          </a:fontRef>
        </p:style>
        <p:txBody>
          <a:bodyPr lIns="146304" tIns="54864" rIns="146304" bIns="54864" rtlCol="0" anchor="ctr"/>
          <a:lstStyle/>
          <a:p>
            <a:pPr algn="ctr"/>
            <a:r>
              <a:rPr sz="1500" b="1">
                <a:solidFill>
                  <a:srgbClr val="FFFFFF"/>
                </a:solidFill>
                <a:latin typeface="Arial"/>
              </a:rPr>
              <a:t>Unutma: Riskli dijital davranışlarda destek istemek güçsüzlük değil, sorumluluktur. Danışmanınız ve ilgili birimlerden destek alabilirsiniz.</a:t>
            </a:r>
          </a:p>
        </p:txBody>
      </p:sp>
      <p:sp>
        <p:nvSpPr>
          <p:cNvPr id="16" name="TextBox 15"/>
          <p:cNvSpPr txBox="1"/>
          <p:nvPr/>
        </p:nvSpPr>
        <p:spPr>
          <a:xfrm>
            <a:off x="548640" y="5925312"/>
            <a:ext cx="9418320" cy="219456"/>
          </a:xfrm>
          <a:prstGeom prst="rect">
            <a:avLst/>
          </a:prstGeom>
          <a:noFill/>
        </p:spPr>
        <p:txBody>
          <a:bodyPr wrap="none" lIns="36576" rIns="36576" anchor="ctr">
            <a:spAutoFit/>
          </a:bodyPr>
          <a:lstStyle/>
          <a:p>
            <a:pPr algn="l"/>
            <a:r>
              <a:rPr sz="900" b="0">
                <a:solidFill>
                  <a:srgbClr val="FFFFFF"/>
                </a:solidFill>
                <a:latin typeface="Arial"/>
              </a:rPr>
              <a:t>Kaynak: Yükseköğretim Proje Geliştirme ve Destekleme Daire Başkanlığı, 09.09.2026 tarihli yazı.</a:t>
            </a:r>
          </a:p>
        </p:txBody>
      </p:sp>
    </p:spTree>
    <p:extLst>
      <p:ext uri="{BB962C8B-B14F-4D97-AF65-F5344CB8AC3E}">
        <p14:creationId xmlns:p14="http://schemas.microsoft.com/office/powerpoint/2010/main" val="3531813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EE99F3F2-E6F7-4212-BBE7-4AB2BDD8C329}"/>
              </a:ext>
            </a:extLst>
          </p:cNvPr>
          <p:cNvSpPr txBox="1"/>
          <p:nvPr/>
        </p:nvSpPr>
        <p:spPr>
          <a:xfrm>
            <a:off x="1419057" y="2303103"/>
            <a:ext cx="9801938" cy="1938992"/>
          </a:xfrm>
          <a:prstGeom prst="rect">
            <a:avLst/>
          </a:prstGeom>
          <a:noFill/>
        </p:spPr>
        <p:txBody>
          <a:bodyPr wrap="square">
            <a:spAutoFit/>
          </a:bodyPr>
          <a:lstStyle/>
          <a:p>
            <a:pPr algn="ctr"/>
            <a:r>
              <a:rPr lang="tr-TR" sz="6000" dirty="0"/>
              <a:t>BİZİ DİNLEDİĞİNİZ İÇİN TEŞEKKÜR EDERİZ</a:t>
            </a:r>
            <a:r>
              <a:rPr lang="tr-TR" sz="6000" dirty="0">
                <a:sym typeface="Wingdings" pitchFamily="2" charset="2"/>
              </a:rPr>
              <a:t></a:t>
            </a:r>
            <a:endParaRPr lang="tr-TR" sz="6000" dirty="0"/>
          </a:p>
        </p:txBody>
      </p:sp>
    </p:spTree>
    <p:extLst>
      <p:ext uri="{BB962C8B-B14F-4D97-AF65-F5344CB8AC3E}">
        <p14:creationId xmlns:p14="http://schemas.microsoft.com/office/powerpoint/2010/main" val="342729775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840</TotalTime>
  <Words>2756</Words>
  <Application>Microsoft Office PowerPoint</Application>
  <PresentationFormat>Geniş ekran</PresentationFormat>
  <Paragraphs>374</Paragraphs>
  <Slides>39</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39</vt:i4>
      </vt:variant>
    </vt:vector>
  </HeadingPairs>
  <TitlesOfParts>
    <vt:vector size="44" baseType="lpstr">
      <vt:lpstr>Arial</vt:lpstr>
      <vt:lpstr>Calibri</vt:lpstr>
      <vt:lpstr>Calibri Light</vt:lpstr>
      <vt:lpstr>Wingdings</vt:lpstr>
      <vt:lpstr>Office Teması</vt:lpstr>
      <vt:lpstr>SAĞLIK HİZMETLERİ MESLEK YÜKSEKOKULU </vt:lpstr>
      <vt:lpstr>SHMYO TARİHÇE</vt:lpstr>
      <vt:lpstr>SHMYO MİSYON VİZYON </vt:lpstr>
      <vt:lpstr>SHMYO Temel Değerler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dc:creator>
  <cp:lastModifiedBy>nevu</cp:lastModifiedBy>
  <cp:revision>84</cp:revision>
  <dcterms:created xsi:type="dcterms:W3CDTF">2020-10-23T12:43:04Z</dcterms:created>
  <dcterms:modified xsi:type="dcterms:W3CDTF">2026-09-16T09:38:00Z</dcterms:modified>
</cp:coreProperties>
</file>