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2" r:id="rId5"/>
    <p:sldId id="263" r:id="rId6"/>
    <p:sldId id="264" r:id="rId7"/>
    <p:sldId id="265" r:id="rId8"/>
    <p:sldId id="260" r:id="rId9"/>
    <p:sldId id="261" r:id="rId1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/>
    <p:restoredTop sz="94203"/>
  </p:normalViewPr>
  <p:slideViewPr>
    <p:cSldViewPr snapToGrid="0">
      <p:cViewPr varScale="1">
        <p:scale>
          <a:sx n="112" d="100"/>
          <a:sy n="112" d="100"/>
        </p:scale>
        <p:origin x="6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hyperlink" Target="https://tubitak.gov.tr/tr/burslar/lisansustu/egitim-burs-programlari/2213-yurt-disi-doktora-burs-programi" TargetMode="External"/><Relationship Id="rId2" Type="http://schemas.openxmlformats.org/officeDocument/2006/relationships/hyperlink" Target="https://fulbright.org.tr/burs/1/Doktora-Bursu" TargetMode="External"/><Relationship Id="rId1" Type="http://schemas.openxmlformats.org/officeDocument/2006/relationships/hyperlink" Target="https://fulbright.org.tr/burs/3/Y%C3%BCksek-Lisans-Bursu" TargetMode="External"/><Relationship Id="rId4" Type="http://schemas.openxmlformats.org/officeDocument/2006/relationships/hyperlink" Target="https://tubitak.gov.tr/tr/burslar/lisansustu/arastirma-burs-programlari/2214-yurt-disi-doktora-sirasi-arastirma-burs-programi" TargetMode="Externa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hyperlink" Target="https://tubitak.gov.tr/tr/destekler/bilimsel-etkinlik/etkinliklere-katilma-destekleri/2224-b-yurt-ici-bilimsel-etkinliklere-katilimi-destekleme-programi" TargetMode="External"/><Relationship Id="rId2" Type="http://schemas.openxmlformats.org/officeDocument/2006/relationships/hyperlink" Target="https://tubitak.gov.tr/tr/burslar/lisansustu/egitim-burs-programlari/2213-yurt-disi-doktora-burs-programi" TargetMode="External"/><Relationship Id="rId1" Type="http://schemas.openxmlformats.org/officeDocument/2006/relationships/hyperlink" Target="https://fulbright.org.tr/burs/3/Y%C3%BCksek-Lisans-Bursu" TargetMode="External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hyperlink" Target="https://tubitak.gov.tr/tr/burslar/lisansustu/egitim-burs-programlari/2213-yurt-disi-doktora-burs-programi" TargetMode="External"/><Relationship Id="rId2" Type="http://schemas.openxmlformats.org/officeDocument/2006/relationships/hyperlink" Target="https://fulbright.org.tr/burs/1/Doktora-Bursu" TargetMode="External"/><Relationship Id="rId1" Type="http://schemas.openxmlformats.org/officeDocument/2006/relationships/hyperlink" Target="https://fulbright.org.tr/burs/3/Y%C3%BCksek-Lisans-Bursu" TargetMode="External"/><Relationship Id="rId4" Type="http://schemas.openxmlformats.org/officeDocument/2006/relationships/hyperlink" Target="https://tubitak.gov.tr/tr/burslar/lisansustu/arastirma-burs-programlari/2214-yurt-disi-doktora-sirasi-arastirma-burs-programi" TargetMode="External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hyperlink" Target="https://tubitak.gov.tr/tr/destekler/bilimsel-etkinlik/etkinliklere-katilma-destekleri/2224-b-yurt-ici-bilimsel-etkinliklere-katilimi-destekleme-programi" TargetMode="External"/><Relationship Id="rId2" Type="http://schemas.openxmlformats.org/officeDocument/2006/relationships/hyperlink" Target="https://tubitak.gov.tr/tr/burslar/lisansustu/egitim-burs-programlari/2213-yurt-disi-doktora-burs-programi" TargetMode="External"/><Relationship Id="rId1" Type="http://schemas.openxmlformats.org/officeDocument/2006/relationships/hyperlink" Target="https://fulbright.org.tr/burs/3/Y%C3%BCksek-Lisans-Bursu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69D965-41CC-44BF-A3CE-36EF2162BE8E}" type="doc">
      <dgm:prSet loTypeId="urn:microsoft.com/office/officeart/2005/8/layout/radial1" loCatId="cycle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tr-TR"/>
        </a:p>
      </dgm:t>
    </dgm:pt>
    <dgm:pt modelId="{8C112B88-A871-4F05-B489-154A341644A4}">
      <dgm:prSet phldrT="[Metin]" custT="1"/>
      <dgm:spPr/>
      <dgm:t>
        <a:bodyPr/>
        <a:lstStyle/>
        <a:p>
          <a:r>
            <a:rPr lang="tr-TR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Doktora</a:t>
          </a:r>
        </a:p>
      </dgm:t>
    </dgm:pt>
    <dgm:pt modelId="{DB766E64-8E3B-453D-9802-11FCBCE0CB2A}" type="parTrans" cxnId="{911C8F64-D6F6-4B54-90FC-5AD314307390}">
      <dgm:prSet/>
      <dgm:spPr/>
      <dgm:t>
        <a:bodyPr/>
        <a:lstStyle/>
        <a:p>
          <a:endParaRPr lang="tr-TR"/>
        </a:p>
      </dgm:t>
    </dgm:pt>
    <dgm:pt modelId="{252A7A8F-5797-4D90-9972-F9FAF00ADC7C}" type="sibTrans" cxnId="{911C8F64-D6F6-4B54-90FC-5AD314307390}">
      <dgm:prSet/>
      <dgm:spPr/>
      <dgm:t>
        <a:bodyPr/>
        <a:lstStyle/>
        <a:p>
          <a:endParaRPr lang="tr-TR"/>
        </a:p>
      </dgm:t>
    </dgm:pt>
    <dgm:pt modelId="{B89F8E77-6132-4C08-A4A0-F724618E45B7}">
      <dgm:prSet phldrT="[Metin]" custT="1"/>
      <dgm:spPr/>
      <dgm:t>
        <a:bodyPr/>
        <a:lstStyle/>
        <a:p>
          <a:r>
            <a:rPr lang="tr-TR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ALES</a:t>
          </a:r>
        </a:p>
      </dgm:t>
    </dgm:pt>
    <dgm:pt modelId="{C05045C6-8DC6-4EC7-83E4-2B3FF95F867C}" type="parTrans" cxnId="{10831CEF-B3FE-4E0A-AB8F-E2B7921735D1}">
      <dgm:prSet custT="1"/>
      <dgm:spPr/>
      <dgm:t>
        <a:bodyPr/>
        <a:lstStyle/>
        <a:p>
          <a:endParaRPr lang="tr-TR" sz="5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155F48-33AB-4CC0-9B95-5998AF10FC08}" type="sibTrans" cxnId="{10831CEF-B3FE-4E0A-AB8F-E2B7921735D1}">
      <dgm:prSet/>
      <dgm:spPr/>
      <dgm:t>
        <a:bodyPr/>
        <a:lstStyle/>
        <a:p>
          <a:endParaRPr lang="tr-TR"/>
        </a:p>
      </dgm:t>
    </dgm:pt>
    <dgm:pt modelId="{D02BDB8A-E873-43A7-984F-2ABC46F682F0}">
      <dgm:prSet phldrT="[Metin]" custT="1"/>
      <dgm:spPr/>
      <dgm:t>
        <a:bodyPr/>
        <a:lstStyle/>
        <a:p>
          <a:r>
            <a:rPr lang="tr-TR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Yabancı Dil</a:t>
          </a:r>
        </a:p>
      </dgm:t>
    </dgm:pt>
    <dgm:pt modelId="{459EEC47-EE50-404F-9CFD-F246165EAFE6}" type="parTrans" cxnId="{6609F992-D9AD-4331-8DC0-9F847894E26A}">
      <dgm:prSet custT="1"/>
      <dgm:spPr/>
      <dgm:t>
        <a:bodyPr/>
        <a:lstStyle/>
        <a:p>
          <a:endParaRPr lang="tr-TR" sz="5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7554EF-2C67-4E4E-8A57-A77FDD5D3F39}" type="sibTrans" cxnId="{6609F992-D9AD-4331-8DC0-9F847894E26A}">
      <dgm:prSet/>
      <dgm:spPr/>
      <dgm:t>
        <a:bodyPr/>
        <a:lstStyle/>
        <a:p>
          <a:endParaRPr lang="tr-TR"/>
        </a:p>
      </dgm:t>
    </dgm:pt>
    <dgm:pt modelId="{D224ECBD-7C5F-4FF7-B942-1640F159B574}">
      <dgm:prSet phldrT="[Metin]" custT="1"/>
      <dgm:spPr/>
      <dgm:t>
        <a:bodyPr/>
        <a:lstStyle/>
        <a:p>
          <a:r>
            <a:rPr lang="tr-TR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Not Ortalaması</a:t>
          </a:r>
        </a:p>
      </dgm:t>
    </dgm:pt>
    <dgm:pt modelId="{3D7F3D61-2071-4542-8B71-E823A06E1993}" type="parTrans" cxnId="{6B8184D5-D3F4-495F-B73D-AE0B043C1028}">
      <dgm:prSet custT="1"/>
      <dgm:spPr/>
      <dgm:t>
        <a:bodyPr/>
        <a:lstStyle/>
        <a:p>
          <a:endParaRPr lang="tr-TR" sz="5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7A6F92-0BBF-4A7D-A89F-B6B49B05167E}" type="sibTrans" cxnId="{6B8184D5-D3F4-495F-B73D-AE0B043C1028}">
      <dgm:prSet/>
      <dgm:spPr/>
      <dgm:t>
        <a:bodyPr/>
        <a:lstStyle/>
        <a:p>
          <a:endParaRPr lang="tr-TR"/>
        </a:p>
      </dgm:t>
    </dgm:pt>
    <dgm:pt modelId="{41E9BC25-4870-474F-B7DF-BF5B9011D758}">
      <dgm:prSet phldrT="[Metin]" custT="1"/>
      <dgm:spPr/>
      <dgm:t>
        <a:bodyPr/>
        <a:lstStyle/>
        <a:p>
          <a:r>
            <a:rPr lang="tr-TR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Bilim Sınavı</a:t>
          </a:r>
        </a:p>
      </dgm:t>
    </dgm:pt>
    <dgm:pt modelId="{50EEAAE7-9237-4C0E-8D96-31C24115B66E}" type="parTrans" cxnId="{C35FDA5A-B3ED-4EB8-B4A7-BAF5F6518734}">
      <dgm:prSet custT="1"/>
      <dgm:spPr/>
      <dgm:t>
        <a:bodyPr/>
        <a:lstStyle/>
        <a:p>
          <a:endParaRPr lang="tr-TR" sz="5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4607E2-1F5B-4755-BDE1-1C271E275DF0}" type="sibTrans" cxnId="{C35FDA5A-B3ED-4EB8-B4A7-BAF5F6518734}">
      <dgm:prSet/>
      <dgm:spPr/>
      <dgm:t>
        <a:bodyPr/>
        <a:lstStyle/>
        <a:p>
          <a:endParaRPr lang="tr-TR"/>
        </a:p>
      </dgm:t>
    </dgm:pt>
    <dgm:pt modelId="{349CB0E1-4D61-984F-97F1-FBAF892F6369}">
      <dgm:prSet/>
      <dgm:spPr/>
      <dgm:t>
        <a:bodyPr/>
        <a:lstStyle/>
        <a:p>
          <a:r>
            <a:rPr lang="tr-TR" dirty="0"/>
            <a:t>Niyet Mektubu</a:t>
          </a:r>
        </a:p>
      </dgm:t>
    </dgm:pt>
    <dgm:pt modelId="{1690CADE-7769-4842-803D-F0D4BFAF1744}" type="parTrans" cxnId="{FD6E109D-1903-564D-90B5-14D97C6B9252}">
      <dgm:prSet/>
      <dgm:spPr/>
      <dgm:t>
        <a:bodyPr/>
        <a:lstStyle/>
        <a:p>
          <a:endParaRPr lang="tr-TR"/>
        </a:p>
      </dgm:t>
    </dgm:pt>
    <dgm:pt modelId="{D6D4770D-BA32-3444-8D62-77E789C39613}" type="sibTrans" cxnId="{FD6E109D-1903-564D-90B5-14D97C6B9252}">
      <dgm:prSet/>
      <dgm:spPr/>
      <dgm:t>
        <a:bodyPr/>
        <a:lstStyle/>
        <a:p>
          <a:endParaRPr lang="tr-TR"/>
        </a:p>
      </dgm:t>
    </dgm:pt>
    <dgm:pt modelId="{B96DA886-11C2-A147-A555-29D82758EE2D}">
      <dgm:prSet/>
      <dgm:spPr/>
      <dgm:t>
        <a:bodyPr/>
        <a:lstStyle/>
        <a:p>
          <a:r>
            <a:rPr lang="tr-TR" dirty="0"/>
            <a:t>Referans</a:t>
          </a:r>
        </a:p>
      </dgm:t>
    </dgm:pt>
    <dgm:pt modelId="{5B3ABA8F-E69D-7547-8D8C-307B8B6FF242}" type="parTrans" cxnId="{115C5658-4BF7-0F42-8027-3B963AB39B88}">
      <dgm:prSet/>
      <dgm:spPr/>
      <dgm:t>
        <a:bodyPr/>
        <a:lstStyle/>
        <a:p>
          <a:endParaRPr lang="tr-TR"/>
        </a:p>
      </dgm:t>
    </dgm:pt>
    <dgm:pt modelId="{58F1962E-F211-D743-9C2D-2948001F0B75}" type="sibTrans" cxnId="{115C5658-4BF7-0F42-8027-3B963AB39B88}">
      <dgm:prSet/>
      <dgm:spPr/>
      <dgm:t>
        <a:bodyPr/>
        <a:lstStyle/>
        <a:p>
          <a:endParaRPr lang="tr-TR"/>
        </a:p>
      </dgm:t>
    </dgm:pt>
    <dgm:pt modelId="{A0894D08-1468-4211-B63C-60901632D4D4}" type="pres">
      <dgm:prSet presAssocID="{7369D965-41CC-44BF-A3CE-36EF2162BE8E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FBD5C3C-15F5-48CA-8B0D-D8293C5FB71A}" type="pres">
      <dgm:prSet presAssocID="{8C112B88-A871-4F05-B489-154A341644A4}" presName="centerShape" presStyleLbl="node0" presStyleIdx="0" presStyleCnt="1"/>
      <dgm:spPr/>
    </dgm:pt>
    <dgm:pt modelId="{BC79AD3C-260E-478F-8896-A16709D76C24}" type="pres">
      <dgm:prSet presAssocID="{C05045C6-8DC6-4EC7-83E4-2B3FF95F867C}" presName="Name9" presStyleLbl="parChTrans1D2" presStyleIdx="0" presStyleCnt="6"/>
      <dgm:spPr/>
    </dgm:pt>
    <dgm:pt modelId="{8851DA47-43CD-46E7-A6EB-8E7DFBE14A53}" type="pres">
      <dgm:prSet presAssocID="{C05045C6-8DC6-4EC7-83E4-2B3FF95F867C}" presName="connTx" presStyleLbl="parChTrans1D2" presStyleIdx="0" presStyleCnt="6"/>
      <dgm:spPr/>
    </dgm:pt>
    <dgm:pt modelId="{A88A96EE-3D28-4640-8FC6-9354F942D894}" type="pres">
      <dgm:prSet presAssocID="{B89F8E77-6132-4C08-A4A0-F724618E45B7}" presName="node" presStyleLbl="node1" presStyleIdx="0" presStyleCnt="6">
        <dgm:presLayoutVars>
          <dgm:bulletEnabled val="1"/>
        </dgm:presLayoutVars>
      </dgm:prSet>
      <dgm:spPr/>
    </dgm:pt>
    <dgm:pt modelId="{1DEEBDE6-CA0C-4BF4-9AFB-E26DF4C05E75}" type="pres">
      <dgm:prSet presAssocID="{459EEC47-EE50-404F-9CFD-F246165EAFE6}" presName="Name9" presStyleLbl="parChTrans1D2" presStyleIdx="1" presStyleCnt="6"/>
      <dgm:spPr/>
    </dgm:pt>
    <dgm:pt modelId="{1ACBE45F-9D56-44C8-A6B9-D80271E12B2F}" type="pres">
      <dgm:prSet presAssocID="{459EEC47-EE50-404F-9CFD-F246165EAFE6}" presName="connTx" presStyleLbl="parChTrans1D2" presStyleIdx="1" presStyleCnt="6"/>
      <dgm:spPr/>
    </dgm:pt>
    <dgm:pt modelId="{F7E936D2-F934-4372-B3BA-878762F56383}" type="pres">
      <dgm:prSet presAssocID="{D02BDB8A-E873-43A7-984F-2ABC46F682F0}" presName="node" presStyleLbl="node1" presStyleIdx="1" presStyleCnt="6">
        <dgm:presLayoutVars>
          <dgm:bulletEnabled val="1"/>
        </dgm:presLayoutVars>
      </dgm:prSet>
      <dgm:spPr/>
    </dgm:pt>
    <dgm:pt modelId="{16D13FA4-785F-4B09-B889-E0A16FE5785A}" type="pres">
      <dgm:prSet presAssocID="{3D7F3D61-2071-4542-8B71-E823A06E1993}" presName="Name9" presStyleLbl="parChTrans1D2" presStyleIdx="2" presStyleCnt="6"/>
      <dgm:spPr/>
    </dgm:pt>
    <dgm:pt modelId="{2F2A3219-16E9-4FEC-8449-4A9A9AE81CB5}" type="pres">
      <dgm:prSet presAssocID="{3D7F3D61-2071-4542-8B71-E823A06E1993}" presName="connTx" presStyleLbl="parChTrans1D2" presStyleIdx="2" presStyleCnt="6"/>
      <dgm:spPr/>
    </dgm:pt>
    <dgm:pt modelId="{E994B0BB-E680-4D06-AED1-4D113B804779}" type="pres">
      <dgm:prSet presAssocID="{D224ECBD-7C5F-4FF7-B942-1640F159B574}" presName="node" presStyleLbl="node1" presStyleIdx="2" presStyleCnt="6">
        <dgm:presLayoutVars>
          <dgm:bulletEnabled val="1"/>
        </dgm:presLayoutVars>
      </dgm:prSet>
      <dgm:spPr/>
    </dgm:pt>
    <dgm:pt modelId="{4C88D22B-FC90-495B-91A9-EEA00F848E85}" type="pres">
      <dgm:prSet presAssocID="{50EEAAE7-9237-4C0E-8D96-31C24115B66E}" presName="Name9" presStyleLbl="parChTrans1D2" presStyleIdx="3" presStyleCnt="6"/>
      <dgm:spPr/>
    </dgm:pt>
    <dgm:pt modelId="{8EA2F5D3-9CD7-48CC-91D7-8962752F6090}" type="pres">
      <dgm:prSet presAssocID="{50EEAAE7-9237-4C0E-8D96-31C24115B66E}" presName="connTx" presStyleLbl="parChTrans1D2" presStyleIdx="3" presStyleCnt="6"/>
      <dgm:spPr/>
    </dgm:pt>
    <dgm:pt modelId="{538817CA-8BA5-424F-9753-B069F8B6A863}" type="pres">
      <dgm:prSet presAssocID="{41E9BC25-4870-474F-B7DF-BF5B9011D758}" presName="node" presStyleLbl="node1" presStyleIdx="3" presStyleCnt="6">
        <dgm:presLayoutVars>
          <dgm:bulletEnabled val="1"/>
        </dgm:presLayoutVars>
      </dgm:prSet>
      <dgm:spPr/>
    </dgm:pt>
    <dgm:pt modelId="{0725D38A-C14D-A746-B824-FCE5DF5E6CBB}" type="pres">
      <dgm:prSet presAssocID="{1690CADE-7769-4842-803D-F0D4BFAF1744}" presName="Name9" presStyleLbl="parChTrans1D2" presStyleIdx="4" presStyleCnt="6"/>
      <dgm:spPr/>
    </dgm:pt>
    <dgm:pt modelId="{26E0B5C2-1F9E-294B-B085-71028EC024EC}" type="pres">
      <dgm:prSet presAssocID="{1690CADE-7769-4842-803D-F0D4BFAF1744}" presName="connTx" presStyleLbl="parChTrans1D2" presStyleIdx="4" presStyleCnt="6"/>
      <dgm:spPr/>
    </dgm:pt>
    <dgm:pt modelId="{FCABA5B6-B913-DC48-9BB6-EEFFE5CE5CE6}" type="pres">
      <dgm:prSet presAssocID="{349CB0E1-4D61-984F-97F1-FBAF892F6369}" presName="node" presStyleLbl="node1" presStyleIdx="4" presStyleCnt="6">
        <dgm:presLayoutVars>
          <dgm:bulletEnabled val="1"/>
        </dgm:presLayoutVars>
      </dgm:prSet>
      <dgm:spPr/>
    </dgm:pt>
    <dgm:pt modelId="{5C8F2578-5F9D-3344-B898-E25CD80B5FC5}" type="pres">
      <dgm:prSet presAssocID="{5B3ABA8F-E69D-7547-8D8C-307B8B6FF242}" presName="Name9" presStyleLbl="parChTrans1D2" presStyleIdx="5" presStyleCnt="6"/>
      <dgm:spPr/>
    </dgm:pt>
    <dgm:pt modelId="{A0D64668-53F2-6848-B9D0-2A55798EB5FA}" type="pres">
      <dgm:prSet presAssocID="{5B3ABA8F-E69D-7547-8D8C-307B8B6FF242}" presName="connTx" presStyleLbl="parChTrans1D2" presStyleIdx="5" presStyleCnt="6"/>
      <dgm:spPr/>
    </dgm:pt>
    <dgm:pt modelId="{74FF6BDD-9AEA-BF41-8DE3-C0F27A6B7144}" type="pres">
      <dgm:prSet presAssocID="{B96DA886-11C2-A147-A555-29D82758EE2D}" presName="node" presStyleLbl="node1" presStyleIdx="5" presStyleCnt="6">
        <dgm:presLayoutVars>
          <dgm:bulletEnabled val="1"/>
        </dgm:presLayoutVars>
      </dgm:prSet>
      <dgm:spPr/>
    </dgm:pt>
  </dgm:ptLst>
  <dgm:cxnLst>
    <dgm:cxn modelId="{9B4F7615-EBA8-41A6-8716-5069456AC615}" type="presOf" srcId="{7369D965-41CC-44BF-A3CE-36EF2162BE8E}" destId="{A0894D08-1468-4211-B63C-60901632D4D4}" srcOrd="0" destOrd="0" presId="urn:microsoft.com/office/officeart/2005/8/layout/radial1"/>
    <dgm:cxn modelId="{7D234D3E-56CB-420F-88E5-03075323D2D0}" type="presOf" srcId="{8C112B88-A871-4F05-B489-154A341644A4}" destId="{EFBD5C3C-15F5-48CA-8B0D-D8293C5FB71A}" srcOrd="0" destOrd="0" presId="urn:microsoft.com/office/officeart/2005/8/layout/radial1"/>
    <dgm:cxn modelId="{2A52DA48-309C-1444-A23B-A9A69A16D12F}" type="presOf" srcId="{5B3ABA8F-E69D-7547-8D8C-307B8B6FF242}" destId="{5C8F2578-5F9D-3344-B898-E25CD80B5FC5}" srcOrd="0" destOrd="0" presId="urn:microsoft.com/office/officeart/2005/8/layout/radial1"/>
    <dgm:cxn modelId="{C0891452-CB6B-4378-976D-4A7D58558002}" type="presOf" srcId="{B89F8E77-6132-4C08-A4A0-F724618E45B7}" destId="{A88A96EE-3D28-4640-8FC6-9354F942D894}" srcOrd="0" destOrd="0" presId="urn:microsoft.com/office/officeart/2005/8/layout/radial1"/>
    <dgm:cxn modelId="{EC6F3453-D5D9-4E22-881D-EB0408149378}" type="presOf" srcId="{50EEAAE7-9237-4C0E-8D96-31C24115B66E}" destId="{8EA2F5D3-9CD7-48CC-91D7-8962752F6090}" srcOrd="1" destOrd="0" presId="urn:microsoft.com/office/officeart/2005/8/layout/radial1"/>
    <dgm:cxn modelId="{99E0FD56-9807-9849-8A7C-409D326953DF}" type="presOf" srcId="{349CB0E1-4D61-984F-97F1-FBAF892F6369}" destId="{FCABA5B6-B913-DC48-9BB6-EEFFE5CE5CE6}" srcOrd="0" destOrd="0" presId="urn:microsoft.com/office/officeart/2005/8/layout/radial1"/>
    <dgm:cxn modelId="{115C5658-4BF7-0F42-8027-3B963AB39B88}" srcId="{8C112B88-A871-4F05-B489-154A341644A4}" destId="{B96DA886-11C2-A147-A555-29D82758EE2D}" srcOrd="5" destOrd="0" parTransId="{5B3ABA8F-E69D-7547-8D8C-307B8B6FF242}" sibTransId="{58F1962E-F211-D743-9C2D-2948001F0B75}"/>
    <dgm:cxn modelId="{96FDF458-7668-4656-9B3E-063FA6E8D95A}" type="presOf" srcId="{C05045C6-8DC6-4EC7-83E4-2B3FF95F867C}" destId="{BC79AD3C-260E-478F-8896-A16709D76C24}" srcOrd="0" destOrd="0" presId="urn:microsoft.com/office/officeart/2005/8/layout/radial1"/>
    <dgm:cxn modelId="{C35FDA5A-B3ED-4EB8-B4A7-BAF5F6518734}" srcId="{8C112B88-A871-4F05-B489-154A341644A4}" destId="{41E9BC25-4870-474F-B7DF-BF5B9011D758}" srcOrd="3" destOrd="0" parTransId="{50EEAAE7-9237-4C0E-8D96-31C24115B66E}" sibTransId="{DE4607E2-1F5B-4755-BDE1-1C271E275DF0}"/>
    <dgm:cxn modelId="{911C8F64-D6F6-4B54-90FC-5AD314307390}" srcId="{7369D965-41CC-44BF-A3CE-36EF2162BE8E}" destId="{8C112B88-A871-4F05-B489-154A341644A4}" srcOrd="0" destOrd="0" parTransId="{DB766E64-8E3B-453D-9802-11FCBCE0CB2A}" sibTransId="{252A7A8F-5797-4D90-9972-F9FAF00ADC7C}"/>
    <dgm:cxn modelId="{EE1EEE6C-D34C-DE40-B452-08EB41F6C122}" type="presOf" srcId="{B96DA886-11C2-A147-A555-29D82758EE2D}" destId="{74FF6BDD-9AEA-BF41-8DE3-C0F27A6B7144}" srcOrd="0" destOrd="0" presId="urn:microsoft.com/office/officeart/2005/8/layout/radial1"/>
    <dgm:cxn modelId="{7D997B7B-EE31-4935-AA23-99CF6A7CDAEF}" type="presOf" srcId="{459EEC47-EE50-404F-9CFD-F246165EAFE6}" destId="{1ACBE45F-9D56-44C8-A6B9-D80271E12B2F}" srcOrd="1" destOrd="0" presId="urn:microsoft.com/office/officeart/2005/8/layout/radial1"/>
    <dgm:cxn modelId="{216E5D82-1A32-154F-8733-3C5238701AF2}" type="presOf" srcId="{5B3ABA8F-E69D-7547-8D8C-307B8B6FF242}" destId="{A0D64668-53F2-6848-B9D0-2A55798EB5FA}" srcOrd="1" destOrd="0" presId="urn:microsoft.com/office/officeart/2005/8/layout/radial1"/>
    <dgm:cxn modelId="{6609F992-D9AD-4331-8DC0-9F847894E26A}" srcId="{8C112B88-A871-4F05-B489-154A341644A4}" destId="{D02BDB8A-E873-43A7-984F-2ABC46F682F0}" srcOrd="1" destOrd="0" parTransId="{459EEC47-EE50-404F-9CFD-F246165EAFE6}" sibTransId="{8A7554EF-2C67-4E4E-8A57-A77FDD5D3F39}"/>
    <dgm:cxn modelId="{DA0BB499-36EA-2049-AD3B-03152DB8CF64}" type="presOf" srcId="{1690CADE-7769-4842-803D-F0D4BFAF1744}" destId="{0725D38A-C14D-A746-B824-FCE5DF5E6CBB}" srcOrd="0" destOrd="0" presId="urn:microsoft.com/office/officeart/2005/8/layout/radial1"/>
    <dgm:cxn modelId="{FD6E109D-1903-564D-90B5-14D97C6B9252}" srcId="{8C112B88-A871-4F05-B489-154A341644A4}" destId="{349CB0E1-4D61-984F-97F1-FBAF892F6369}" srcOrd="4" destOrd="0" parTransId="{1690CADE-7769-4842-803D-F0D4BFAF1744}" sibTransId="{D6D4770D-BA32-3444-8D62-77E789C39613}"/>
    <dgm:cxn modelId="{D55A25A9-FD30-47C9-AE1C-8CC7712926C7}" type="presOf" srcId="{D02BDB8A-E873-43A7-984F-2ABC46F682F0}" destId="{F7E936D2-F934-4372-B3BA-878762F56383}" srcOrd="0" destOrd="0" presId="urn:microsoft.com/office/officeart/2005/8/layout/radial1"/>
    <dgm:cxn modelId="{338675B3-D288-4E78-AA17-314D2250DE4C}" type="presOf" srcId="{50EEAAE7-9237-4C0E-8D96-31C24115B66E}" destId="{4C88D22B-FC90-495B-91A9-EEA00F848E85}" srcOrd="0" destOrd="0" presId="urn:microsoft.com/office/officeart/2005/8/layout/radial1"/>
    <dgm:cxn modelId="{625B3CBE-6CAB-4FEB-A210-E0DB5F497D59}" type="presOf" srcId="{3D7F3D61-2071-4542-8B71-E823A06E1993}" destId="{16D13FA4-785F-4B09-B889-E0A16FE5785A}" srcOrd="0" destOrd="0" presId="urn:microsoft.com/office/officeart/2005/8/layout/radial1"/>
    <dgm:cxn modelId="{D48176C6-1666-4B37-B824-1E7991B151B1}" type="presOf" srcId="{C05045C6-8DC6-4EC7-83E4-2B3FF95F867C}" destId="{8851DA47-43CD-46E7-A6EB-8E7DFBE14A53}" srcOrd="1" destOrd="0" presId="urn:microsoft.com/office/officeart/2005/8/layout/radial1"/>
    <dgm:cxn modelId="{8CC94DC7-7D1D-4E51-93AD-C243FB545AFC}" type="presOf" srcId="{D224ECBD-7C5F-4FF7-B942-1640F159B574}" destId="{E994B0BB-E680-4D06-AED1-4D113B804779}" srcOrd="0" destOrd="0" presId="urn:microsoft.com/office/officeart/2005/8/layout/radial1"/>
    <dgm:cxn modelId="{0ACDD4CE-EF8F-694E-A4CF-42B849E383EA}" type="presOf" srcId="{1690CADE-7769-4842-803D-F0D4BFAF1744}" destId="{26E0B5C2-1F9E-294B-B085-71028EC024EC}" srcOrd="1" destOrd="0" presId="urn:microsoft.com/office/officeart/2005/8/layout/radial1"/>
    <dgm:cxn modelId="{6B8184D5-D3F4-495F-B73D-AE0B043C1028}" srcId="{8C112B88-A871-4F05-B489-154A341644A4}" destId="{D224ECBD-7C5F-4FF7-B942-1640F159B574}" srcOrd="2" destOrd="0" parTransId="{3D7F3D61-2071-4542-8B71-E823A06E1993}" sibTransId="{9C7A6F92-0BBF-4A7D-A89F-B6B49B05167E}"/>
    <dgm:cxn modelId="{14BAB3DC-A08A-4BED-83FD-2CE86ABE6C7C}" type="presOf" srcId="{41E9BC25-4870-474F-B7DF-BF5B9011D758}" destId="{538817CA-8BA5-424F-9753-B069F8B6A863}" srcOrd="0" destOrd="0" presId="urn:microsoft.com/office/officeart/2005/8/layout/radial1"/>
    <dgm:cxn modelId="{10831CEF-B3FE-4E0A-AB8F-E2B7921735D1}" srcId="{8C112B88-A871-4F05-B489-154A341644A4}" destId="{B89F8E77-6132-4C08-A4A0-F724618E45B7}" srcOrd="0" destOrd="0" parTransId="{C05045C6-8DC6-4EC7-83E4-2B3FF95F867C}" sibTransId="{4F155F48-33AB-4CC0-9B95-5998AF10FC08}"/>
    <dgm:cxn modelId="{16C470FB-A41C-47F0-911D-F3762624159C}" type="presOf" srcId="{3D7F3D61-2071-4542-8B71-E823A06E1993}" destId="{2F2A3219-16E9-4FEC-8449-4A9A9AE81CB5}" srcOrd="1" destOrd="0" presId="urn:microsoft.com/office/officeart/2005/8/layout/radial1"/>
    <dgm:cxn modelId="{C237CEFC-9C43-4B17-9F7B-19B8D2A38F5D}" type="presOf" srcId="{459EEC47-EE50-404F-9CFD-F246165EAFE6}" destId="{1DEEBDE6-CA0C-4BF4-9AFB-E26DF4C05E75}" srcOrd="0" destOrd="0" presId="urn:microsoft.com/office/officeart/2005/8/layout/radial1"/>
    <dgm:cxn modelId="{DE8E8F00-88F0-42D1-934D-91051AA6BB6F}" type="presParOf" srcId="{A0894D08-1468-4211-B63C-60901632D4D4}" destId="{EFBD5C3C-15F5-48CA-8B0D-D8293C5FB71A}" srcOrd="0" destOrd="0" presId="urn:microsoft.com/office/officeart/2005/8/layout/radial1"/>
    <dgm:cxn modelId="{E6D35EAA-3C15-41B5-A072-DAFC97FB78BB}" type="presParOf" srcId="{A0894D08-1468-4211-B63C-60901632D4D4}" destId="{BC79AD3C-260E-478F-8896-A16709D76C24}" srcOrd="1" destOrd="0" presId="urn:microsoft.com/office/officeart/2005/8/layout/radial1"/>
    <dgm:cxn modelId="{B4530E3D-A017-4920-89B5-E903A59531C6}" type="presParOf" srcId="{BC79AD3C-260E-478F-8896-A16709D76C24}" destId="{8851DA47-43CD-46E7-A6EB-8E7DFBE14A53}" srcOrd="0" destOrd="0" presId="urn:microsoft.com/office/officeart/2005/8/layout/radial1"/>
    <dgm:cxn modelId="{154232B0-69F6-423F-9560-FEDCA9C5F0D3}" type="presParOf" srcId="{A0894D08-1468-4211-B63C-60901632D4D4}" destId="{A88A96EE-3D28-4640-8FC6-9354F942D894}" srcOrd="2" destOrd="0" presId="urn:microsoft.com/office/officeart/2005/8/layout/radial1"/>
    <dgm:cxn modelId="{D032332B-2716-42DE-9E2F-13CD90DE72E3}" type="presParOf" srcId="{A0894D08-1468-4211-B63C-60901632D4D4}" destId="{1DEEBDE6-CA0C-4BF4-9AFB-E26DF4C05E75}" srcOrd="3" destOrd="0" presId="urn:microsoft.com/office/officeart/2005/8/layout/radial1"/>
    <dgm:cxn modelId="{D8971C8C-730A-4E26-909C-82D604C87A09}" type="presParOf" srcId="{1DEEBDE6-CA0C-4BF4-9AFB-E26DF4C05E75}" destId="{1ACBE45F-9D56-44C8-A6B9-D80271E12B2F}" srcOrd="0" destOrd="0" presId="urn:microsoft.com/office/officeart/2005/8/layout/radial1"/>
    <dgm:cxn modelId="{0ED9663B-31C2-4C92-9303-8F59C25E7EFE}" type="presParOf" srcId="{A0894D08-1468-4211-B63C-60901632D4D4}" destId="{F7E936D2-F934-4372-B3BA-878762F56383}" srcOrd="4" destOrd="0" presId="urn:microsoft.com/office/officeart/2005/8/layout/radial1"/>
    <dgm:cxn modelId="{E6516DEB-70E2-4DFC-80FB-DD4C60CB197A}" type="presParOf" srcId="{A0894D08-1468-4211-B63C-60901632D4D4}" destId="{16D13FA4-785F-4B09-B889-E0A16FE5785A}" srcOrd="5" destOrd="0" presId="urn:microsoft.com/office/officeart/2005/8/layout/radial1"/>
    <dgm:cxn modelId="{B05E1F3D-D7FD-407C-90C9-8F0AC7C514D1}" type="presParOf" srcId="{16D13FA4-785F-4B09-B889-E0A16FE5785A}" destId="{2F2A3219-16E9-4FEC-8449-4A9A9AE81CB5}" srcOrd="0" destOrd="0" presId="urn:microsoft.com/office/officeart/2005/8/layout/radial1"/>
    <dgm:cxn modelId="{C897C321-F337-4985-82C6-B6815FC1C25B}" type="presParOf" srcId="{A0894D08-1468-4211-B63C-60901632D4D4}" destId="{E994B0BB-E680-4D06-AED1-4D113B804779}" srcOrd="6" destOrd="0" presId="urn:microsoft.com/office/officeart/2005/8/layout/radial1"/>
    <dgm:cxn modelId="{F2F80ABC-E6D2-4A35-8919-59B7C1900B29}" type="presParOf" srcId="{A0894D08-1468-4211-B63C-60901632D4D4}" destId="{4C88D22B-FC90-495B-91A9-EEA00F848E85}" srcOrd="7" destOrd="0" presId="urn:microsoft.com/office/officeart/2005/8/layout/radial1"/>
    <dgm:cxn modelId="{8C89CF7B-9DE5-409C-A441-E0C36934DE74}" type="presParOf" srcId="{4C88D22B-FC90-495B-91A9-EEA00F848E85}" destId="{8EA2F5D3-9CD7-48CC-91D7-8962752F6090}" srcOrd="0" destOrd="0" presId="urn:microsoft.com/office/officeart/2005/8/layout/radial1"/>
    <dgm:cxn modelId="{8A24A464-56BF-4AD9-8945-7E8793311556}" type="presParOf" srcId="{A0894D08-1468-4211-B63C-60901632D4D4}" destId="{538817CA-8BA5-424F-9753-B069F8B6A863}" srcOrd="8" destOrd="0" presId="urn:microsoft.com/office/officeart/2005/8/layout/radial1"/>
    <dgm:cxn modelId="{E89CA532-49E4-F242-BF61-AB1912A61FA4}" type="presParOf" srcId="{A0894D08-1468-4211-B63C-60901632D4D4}" destId="{0725D38A-C14D-A746-B824-FCE5DF5E6CBB}" srcOrd="9" destOrd="0" presId="urn:microsoft.com/office/officeart/2005/8/layout/radial1"/>
    <dgm:cxn modelId="{5F1A4227-514C-2C4F-BE1F-39F2B37C1AB4}" type="presParOf" srcId="{0725D38A-C14D-A746-B824-FCE5DF5E6CBB}" destId="{26E0B5C2-1F9E-294B-B085-71028EC024EC}" srcOrd="0" destOrd="0" presId="urn:microsoft.com/office/officeart/2005/8/layout/radial1"/>
    <dgm:cxn modelId="{1DFAE419-1AD3-2F43-8D59-17680BC7E492}" type="presParOf" srcId="{A0894D08-1468-4211-B63C-60901632D4D4}" destId="{FCABA5B6-B913-DC48-9BB6-EEFFE5CE5CE6}" srcOrd="10" destOrd="0" presId="urn:microsoft.com/office/officeart/2005/8/layout/radial1"/>
    <dgm:cxn modelId="{2AD29D4F-BF43-7145-808D-5A44439B9F26}" type="presParOf" srcId="{A0894D08-1468-4211-B63C-60901632D4D4}" destId="{5C8F2578-5F9D-3344-B898-E25CD80B5FC5}" srcOrd="11" destOrd="0" presId="urn:microsoft.com/office/officeart/2005/8/layout/radial1"/>
    <dgm:cxn modelId="{C7B3DB1B-E083-AA46-8511-64A0CC77C471}" type="presParOf" srcId="{5C8F2578-5F9D-3344-B898-E25CD80B5FC5}" destId="{A0D64668-53F2-6848-B9D0-2A55798EB5FA}" srcOrd="0" destOrd="0" presId="urn:microsoft.com/office/officeart/2005/8/layout/radial1"/>
    <dgm:cxn modelId="{7159E87C-2B24-F04C-8217-C49B229066BC}" type="presParOf" srcId="{A0894D08-1468-4211-B63C-60901632D4D4}" destId="{74FF6BDD-9AEA-BF41-8DE3-C0F27A6B7144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369D965-41CC-44BF-A3CE-36EF2162BE8E}" type="doc">
      <dgm:prSet loTypeId="urn:microsoft.com/office/officeart/2005/8/layout/radial1" loCatId="cycle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tr-TR"/>
        </a:p>
      </dgm:t>
    </dgm:pt>
    <dgm:pt modelId="{8C112B88-A871-4F05-B489-154A341644A4}">
      <dgm:prSet phldrT="[Metin]" custT="1"/>
      <dgm:spPr/>
      <dgm:t>
        <a:bodyPr/>
        <a:lstStyle/>
        <a:p>
          <a:r>
            <a:rPr lang="tr-TR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Amerika'da Doktora Eğitimi</a:t>
          </a:r>
        </a:p>
      </dgm:t>
    </dgm:pt>
    <dgm:pt modelId="{DB766E64-8E3B-453D-9802-11FCBCE0CB2A}" type="parTrans" cxnId="{911C8F64-D6F6-4B54-90FC-5AD314307390}">
      <dgm:prSet/>
      <dgm:spPr/>
      <dgm:t>
        <a:bodyPr/>
        <a:lstStyle/>
        <a:p>
          <a:endParaRPr lang="tr-TR"/>
        </a:p>
      </dgm:t>
    </dgm:pt>
    <dgm:pt modelId="{252A7A8F-5797-4D90-9972-F9FAF00ADC7C}" type="sibTrans" cxnId="{911C8F64-D6F6-4B54-90FC-5AD314307390}">
      <dgm:prSet/>
      <dgm:spPr/>
      <dgm:t>
        <a:bodyPr/>
        <a:lstStyle/>
        <a:p>
          <a:endParaRPr lang="tr-TR"/>
        </a:p>
      </dgm:t>
    </dgm:pt>
    <dgm:pt modelId="{B89F8E77-6132-4C08-A4A0-F724618E45B7}">
      <dgm:prSet phldrT="[Metin]" custT="1"/>
      <dgm:spPr/>
      <dgm:t>
        <a:bodyPr/>
        <a:lstStyle/>
        <a:p>
          <a:r>
            <a:rPr lang="tr-TR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TOEFL</a:t>
          </a:r>
        </a:p>
      </dgm:t>
    </dgm:pt>
    <dgm:pt modelId="{C05045C6-8DC6-4EC7-83E4-2B3FF95F867C}" type="parTrans" cxnId="{10831CEF-B3FE-4E0A-AB8F-E2B7921735D1}">
      <dgm:prSet custT="1"/>
      <dgm:spPr/>
      <dgm:t>
        <a:bodyPr/>
        <a:lstStyle/>
        <a:p>
          <a:endParaRPr lang="tr-TR" sz="5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155F48-33AB-4CC0-9B95-5998AF10FC08}" type="sibTrans" cxnId="{10831CEF-B3FE-4E0A-AB8F-E2B7921735D1}">
      <dgm:prSet/>
      <dgm:spPr/>
      <dgm:t>
        <a:bodyPr/>
        <a:lstStyle/>
        <a:p>
          <a:endParaRPr lang="tr-TR"/>
        </a:p>
      </dgm:t>
    </dgm:pt>
    <dgm:pt modelId="{D02BDB8A-E873-43A7-984F-2ABC46F682F0}">
      <dgm:prSet phldrT="[Metin]" custT="1"/>
      <dgm:spPr/>
      <dgm:t>
        <a:bodyPr/>
        <a:lstStyle/>
        <a:p>
          <a:r>
            <a:rPr lang="tr-TR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GRE/GMAT</a:t>
          </a:r>
        </a:p>
      </dgm:t>
    </dgm:pt>
    <dgm:pt modelId="{459EEC47-EE50-404F-9CFD-F246165EAFE6}" type="parTrans" cxnId="{6609F992-D9AD-4331-8DC0-9F847894E26A}">
      <dgm:prSet custT="1"/>
      <dgm:spPr/>
      <dgm:t>
        <a:bodyPr/>
        <a:lstStyle/>
        <a:p>
          <a:endParaRPr lang="tr-TR" sz="5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7554EF-2C67-4E4E-8A57-A77FDD5D3F39}" type="sibTrans" cxnId="{6609F992-D9AD-4331-8DC0-9F847894E26A}">
      <dgm:prSet/>
      <dgm:spPr/>
      <dgm:t>
        <a:bodyPr/>
        <a:lstStyle/>
        <a:p>
          <a:endParaRPr lang="tr-TR"/>
        </a:p>
      </dgm:t>
    </dgm:pt>
    <dgm:pt modelId="{D224ECBD-7C5F-4FF7-B942-1640F159B574}">
      <dgm:prSet phldrT="[Metin]" custT="1"/>
      <dgm:spPr/>
      <dgm:t>
        <a:bodyPr/>
        <a:lstStyle/>
        <a:p>
          <a:r>
            <a:rPr lang="tr-TR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Lisans Not Ortalaması</a:t>
          </a:r>
        </a:p>
      </dgm:t>
    </dgm:pt>
    <dgm:pt modelId="{3D7F3D61-2071-4542-8B71-E823A06E1993}" type="parTrans" cxnId="{6B8184D5-D3F4-495F-B73D-AE0B043C1028}">
      <dgm:prSet custT="1"/>
      <dgm:spPr/>
      <dgm:t>
        <a:bodyPr/>
        <a:lstStyle/>
        <a:p>
          <a:endParaRPr lang="tr-TR" sz="5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7A6F92-0BBF-4A7D-A89F-B6B49B05167E}" type="sibTrans" cxnId="{6B8184D5-D3F4-495F-B73D-AE0B043C1028}">
      <dgm:prSet/>
      <dgm:spPr/>
      <dgm:t>
        <a:bodyPr/>
        <a:lstStyle/>
        <a:p>
          <a:endParaRPr lang="tr-TR"/>
        </a:p>
      </dgm:t>
    </dgm:pt>
    <dgm:pt modelId="{41E9BC25-4870-474F-B7DF-BF5B9011D758}">
      <dgm:prSet phldrT="[Metin]" custT="1"/>
      <dgm:spPr/>
      <dgm:t>
        <a:bodyPr/>
        <a:lstStyle/>
        <a:p>
          <a:r>
            <a:rPr lang="tr-TR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Araştırma Önerisi</a:t>
          </a:r>
        </a:p>
      </dgm:t>
    </dgm:pt>
    <dgm:pt modelId="{50EEAAE7-9237-4C0E-8D96-31C24115B66E}" type="parTrans" cxnId="{C35FDA5A-B3ED-4EB8-B4A7-BAF5F6518734}">
      <dgm:prSet custT="1"/>
      <dgm:spPr/>
      <dgm:t>
        <a:bodyPr/>
        <a:lstStyle/>
        <a:p>
          <a:endParaRPr lang="tr-TR" sz="5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4607E2-1F5B-4755-BDE1-1C271E275DF0}" type="sibTrans" cxnId="{C35FDA5A-B3ED-4EB8-B4A7-BAF5F6518734}">
      <dgm:prSet/>
      <dgm:spPr/>
      <dgm:t>
        <a:bodyPr/>
        <a:lstStyle/>
        <a:p>
          <a:endParaRPr lang="tr-TR"/>
        </a:p>
      </dgm:t>
    </dgm:pt>
    <dgm:pt modelId="{349CB0E1-4D61-984F-97F1-FBAF892F6369}">
      <dgm:prSet/>
      <dgm:spPr/>
      <dgm:t>
        <a:bodyPr/>
        <a:lstStyle/>
        <a:p>
          <a:r>
            <a:rPr lang="tr-TR" dirty="0"/>
            <a:t>Niyet Mektubu</a:t>
          </a:r>
        </a:p>
      </dgm:t>
    </dgm:pt>
    <dgm:pt modelId="{1690CADE-7769-4842-803D-F0D4BFAF1744}" type="parTrans" cxnId="{FD6E109D-1903-564D-90B5-14D97C6B9252}">
      <dgm:prSet/>
      <dgm:spPr/>
      <dgm:t>
        <a:bodyPr/>
        <a:lstStyle/>
        <a:p>
          <a:endParaRPr lang="tr-TR"/>
        </a:p>
      </dgm:t>
    </dgm:pt>
    <dgm:pt modelId="{D6D4770D-BA32-3444-8D62-77E789C39613}" type="sibTrans" cxnId="{FD6E109D-1903-564D-90B5-14D97C6B9252}">
      <dgm:prSet/>
      <dgm:spPr/>
      <dgm:t>
        <a:bodyPr/>
        <a:lstStyle/>
        <a:p>
          <a:endParaRPr lang="tr-TR"/>
        </a:p>
      </dgm:t>
    </dgm:pt>
    <dgm:pt modelId="{B96DA886-11C2-A147-A555-29D82758EE2D}">
      <dgm:prSet/>
      <dgm:spPr/>
      <dgm:t>
        <a:bodyPr/>
        <a:lstStyle/>
        <a:p>
          <a:r>
            <a:rPr lang="tr-TR" dirty="0"/>
            <a:t>Referans Mektubu</a:t>
          </a:r>
        </a:p>
      </dgm:t>
    </dgm:pt>
    <dgm:pt modelId="{5B3ABA8F-E69D-7547-8D8C-307B8B6FF242}" type="parTrans" cxnId="{115C5658-4BF7-0F42-8027-3B963AB39B88}">
      <dgm:prSet/>
      <dgm:spPr/>
      <dgm:t>
        <a:bodyPr/>
        <a:lstStyle/>
        <a:p>
          <a:endParaRPr lang="tr-TR"/>
        </a:p>
      </dgm:t>
    </dgm:pt>
    <dgm:pt modelId="{58F1962E-F211-D743-9C2D-2948001F0B75}" type="sibTrans" cxnId="{115C5658-4BF7-0F42-8027-3B963AB39B88}">
      <dgm:prSet/>
      <dgm:spPr/>
      <dgm:t>
        <a:bodyPr/>
        <a:lstStyle/>
        <a:p>
          <a:endParaRPr lang="tr-TR"/>
        </a:p>
      </dgm:t>
    </dgm:pt>
    <dgm:pt modelId="{73B97A9D-611F-8F40-B5BE-2FC12943A2A9}">
      <dgm:prSet/>
      <dgm:spPr/>
      <dgm:t>
        <a:bodyPr/>
        <a:lstStyle/>
        <a:p>
          <a:endParaRPr lang="tr-TR"/>
        </a:p>
      </dgm:t>
    </dgm:pt>
    <dgm:pt modelId="{0CEBBD4A-41E1-0C4B-A698-B8358E971BEF}" type="parTrans" cxnId="{DEB8F821-9089-5C4C-9C7D-86FEEAFD6507}">
      <dgm:prSet/>
      <dgm:spPr/>
      <dgm:t>
        <a:bodyPr/>
        <a:lstStyle/>
        <a:p>
          <a:endParaRPr lang="tr-TR"/>
        </a:p>
      </dgm:t>
    </dgm:pt>
    <dgm:pt modelId="{5B011946-CA42-C04A-9843-5BE6AB07B063}" type="sibTrans" cxnId="{DEB8F821-9089-5C4C-9C7D-86FEEAFD6507}">
      <dgm:prSet/>
      <dgm:spPr/>
      <dgm:t>
        <a:bodyPr/>
        <a:lstStyle/>
        <a:p>
          <a:endParaRPr lang="tr-TR"/>
        </a:p>
      </dgm:t>
    </dgm:pt>
    <dgm:pt modelId="{799540D6-75B2-D64E-B8EE-3015F2B926F5}">
      <dgm:prSet/>
      <dgm:spPr/>
      <dgm:t>
        <a:bodyPr/>
        <a:lstStyle/>
        <a:p>
          <a:r>
            <a:rPr lang="tr-TR" dirty="0"/>
            <a:t>CV</a:t>
          </a:r>
        </a:p>
      </dgm:t>
    </dgm:pt>
    <dgm:pt modelId="{2EE1C4F0-A252-224C-8A64-EFE4D3B6B6A4}" type="parTrans" cxnId="{D139B100-348E-FB47-BBAE-016363505033}">
      <dgm:prSet/>
      <dgm:spPr/>
      <dgm:t>
        <a:bodyPr/>
        <a:lstStyle/>
        <a:p>
          <a:endParaRPr lang="tr-TR"/>
        </a:p>
      </dgm:t>
    </dgm:pt>
    <dgm:pt modelId="{BD205665-383D-AE45-AD1E-09C71BE335B8}" type="sibTrans" cxnId="{D139B100-348E-FB47-BBAE-016363505033}">
      <dgm:prSet/>
      <dgm:spPr/>
      <dgm:t>
        <a:bodyPr/>
        <a:lstStyle/>
        <a:p>
          <a:endParaRPr lang="tr-TR"/>
        </a:p>
      </dgm:t>
    </dgm:pt>
    <dgm:pt modelId="{A0894D08-1468-4211-B63C-60901632D4D4}" type="pres">
      <dgm:prSet presAssocID="{7369D965-41CC-44BF-A3CE-36EF2162BE8E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FBD5C3C-15F5-48CA-8B0D-D8293C5FB71A}" type="pres">
      <dgm:prSet presAssocID="{8C112B88-A871-4F05-B489-154A341644A4}" presName="centerShape" presStyleLbl="node0" presStyleIdx="0" presStyleCnt="1" custScaleX="160166"/>
      <dgm:spPr/>
    </dgm:pt>
    <dgm:pt modelId="{BC79AD3C-260E-478F-8896-A16709D76C24}" type="pres">
      <dgm:prSet presAssocID="{C05045C6-8DC6-4EC7-83E4-2B3FF95F867C}" presName="Name9" presStyleLbl="parChTrans1D2" presStyleIdx="0" presStyleCnt="7"/>
      <dgm:spPr/>
    </dgm:pt>
    <dgm:pt modelId="{8851DA47-43CD-46E7-A6EB-8E7DFBE14A53}" type="pres">
      <dgm:prSet presAssocID="{C05045C6-8DC6-4EC7-83E4-2B3FF95F867C}" presName="connTx" presStyleLbl="parChTrans1D2" presStyleIdx="0" presStyleCnt="7"/>
      <dgm:spPr/>
    </dgm:pt>
    <dgm:pt modelId="{A88A96EE-3D28-4640-8FC6-9354F942D894}" type="pres">
      <dgm:prSet presAssocID="{B89F8E77-6132-4C08-A4A0-F724618E45B7}" presName="node" presStyleLbl="node1" presStyleIdx="0" presStyleCnt="7">
        <dgm:presLayoutVars>
          <dgm:bulletEnabled val="1"/>
        </dgm:presLayoutVars>
      </dgm:prSet>
      <dgm:spPr/>
    </dgm:pt>
    <dgm:pt modelId="{1DEEBDE6-CA0C-4BF4-9AFB-E26DF4C05E75}" type="pres">
      <dgm:prSet presAssocID="{459EEC47-EE50-404F-9CFD-F246165EAFE6}" presName="Name9" presStyleLbl="parChTrans1D2" presStyleIdx="1" presStyleCnt="7"/>
      <dgm:spPr/>
    </dgm:pt>
    <dgm:pt modelId="{1ACBE45F-9D56-44C8-A6B9-D80271E12B2F}" type="pres">
      <dgm:prSet presAssocID="{459EEC47-EE50-404F-9CFD-F246165EAFE6}" presName="connTx" presStyleLbl="parChTrans1D2" presStyleIdx="1" presStyleCnt="7"/>
      <dgm:spPr/>
    </dgm:pt>
    <dgm:pt modelId="{F7E936D2-F934-4372-B3BA-878762F56383}" type="pres">
      <dgm:prSet presAssocID="{D02BDB8A-E873-43A7-984F-2ABC46F682F0}" presName="node" presStyleLbl="node1" presStyleIdx="1" presStyleCnt="7">
        <dgm:presLayoutVars>
          <dgm:bulletEnabled val="1"/>
        </dgm:presLayoutVars>
      </dgm:prSet>
      <dgm:spPr/>
    </dgm:pt>
    <dgm:pt modelId="{16D13FA4-785F-4B09-B889-E0A16FE5785A}" type="pres">
      <dgm:prSet presAssocID="{3D7F3D61-2071-4542-8B71-E823A06E1993}" presName="Name9" presStyleLbl="parChTrans1D2" presStyleIdx="2" presStyleCnt="7"/>
      <dgm:spPr/>
    </dgm:pt>
    <dgm:pt modelId="{2F2A3219-16E9-4FEC-8449-4A9A9AE81CB5}" type="pres">
      <dgm:prSet presAssocID="{3D7F3D61-2071-4542-8B71-E823A06E1993}" presName="connTx" presStyleLbl="parChTrans1D2" presStyleIdx="2" presStyleCnt="7"/>
      <dgm:spPr/>
    </dgm:pt>
    <dgm:pt modelId="{E994B0BB-E680-4D06-AED1-4D113B804779}" type="pres">
      <dgm:prSet presAssocID="{D224ECBD-7C5F-4FF7-B942-1640F159B574}" presName="node" presStyleLbl="node1" presStyleIdx="2" presStyleCnt="7">
        <dgm:presLayoutVars>
          <dgm:bulletEnabled val="1"/>
        </dgm:presLayoutVars>
      </dgm:prSet>
      <dgm:spPr/>
    </dgm:pt>
    <dgm:pt modelId="{4C88D22B-FC90-495B-91A9-EEA00F848E85}" type="pres">
      <dgm:prSet presAssocID="{50EEAAE7-9237-4C0E-8D96-31C24115B66E}" presName="Name9" presStyleLbl="parChTrans1D2" presStyleIdx="3" presStyleCnt="7"/>
      <dgm:spPr/>
    </dgm:pt>
    <dgm:pt modelId="{8EA2F5D3-9CD7-48CC-91D7-8962752F6090}" type="pres">
      <dgm:prSet presAssocID="{50EEAAE7-9237-4C0E-8D96-31C24115B66E}" presName="connTx" presStyleLbl="parChTrans1D2" presStyleIdx="3" presStyleCnt="7"/>
      <dgm:spPr/>
    </dgm:pt>
    <dgm:pt modelId="{538817CA-8BA5-424F-9753-B069F8B6A863}" type="pres">
      <dgm:prSet presAssocID="{41E9BC25-4870-474F-B7DF-BF5B9011D758}" presName="node" presStyleLbl="node1" presStyleIdx="3" presStyleCnt="7">
        <dgm:presLayoutVars>
          <dgm:bulletEnabled val="1"/>
        </dgm:presLayoutVars>
      </dgm:prSet>
      <dgm:spPr/>
    </dgm:pt>
    <dgm:pt modelId="{0725D38A-C14D-A746-B824-FCE5DF5E6CBB}" type="pres">
      <dgm:prSet presAssocID="{1690CADE-7769-4842-803D-F0D4BFAF1744}" presName="Name9" presStyleLbl="parChTrans1D2" presStyleIdx="4" presStyleCnt="7"/>
      <dgm:spPr/>
    </dgm:pt>
    <dgm:pt modelId="{26E0B5C2-1F9E-294B-B085-71028EC024EC}" type="pres">
      <dgm:prSet presAssocID="{1690CADE-7769-4842-803D-F0D4BFAF1744}" presName="connTx" presStyleLbl="parChTrans1D2" presStyleIdx="4" presStyleCnt="7"/>
      <dgm:spPr/>
    </dgm:pt>
    <dgm:pt modelId="{FCABA5B6-B913-DC48-9BB6-EEFFE5CE5CE6}" type="pres">
      <dgm:prSet presAssocID="{349CB0E1-4D61-984F-97F1-FBAF892F6369}" presName="node" presStyleLbl="node1" presStyleIdx="4" presStyleCnt="7">
        <dgm:presLayoutVars>
          <dgm:bulletEnabled val="1"/>
        </dgm:presLayoutVars>
      </dgm:prSet>
      <dgm:spPr/>
    </dgm:pt>
    <dgm:pt modelId="{5C8F2578-5F9D-3344-B898-E25CD80B5FC5}" type="pres">
      <dgm:prSet presAssocID="{5B3ABA8F-E69D-7547-8D8C-307B8B6FF242}" presName="Name9" presStyleLbl="parChTrans1D2" presStyleIdx="5" presStyleCnt="7"/>
      <dgm:spPr/>
    </dgm:pt>
    <dgm:pt modelId="{A0D64668-53F2-6848-B9D0-2A55798EB5FA}" type="pres">
      <dgm:prSet presAssocID="{5B3ABA8F-E69D-7547-8D8C-307B8B6FF242}" presName="connTx" presStyleLbl="parChTrans1D2" presStyleIdx="5" presStyleCnt="7"/>
      <dgm:spPr/>
    </dgm:pt>
    <dgm:pt modelId="{74FF6BDD-9AEA-BF41-8DE3-C0F27A6B7144}" type="pres">
      <dgm:prSet presAssocID="{B96DA886-11C2-A147-A555-29D82758EE2D}" presName="node" presStyleLbl="node1" presStyleIdx="5" presStyleCnt="7">
        <dgm:presLayoutVars>
          <dgm:bulletEnabled val="1"/>
        </dgm:presLayoutVars>
      </dgm:prSet>
      <dgm:spPr/>
    </dgm:pt>
    <dgm:pt modelId="{350F1F20-AFE5-F741-BCD4-C634FE023D0C}" type="pres">
      <dgm:prSet presAssocID="{2EE1C4F0-A252-224C-8A64-EFE4D3B6B6A4}" presName="Name9" presStyleLbl="parChTrans1D2" presStyleIdx="6" presStyleCnt="7"/>
      <dgm:spPr/>
    </dgm:pt>
    <dgm:pt modelId="{46181315-7B05-5045-93CE-373BF836556A}" type="pres">
      <dgm:prSet presAssocID="{2EE1C4F0-A252-224C-8A64-EFE4D3B6B6A4}" presName="connTx" presStyleLbl="parChTrans1D2" presStyleIdx="6" presStyleCnt="7"/>
      <dgm:spPr/>
    </dgm:pt>
    <dgm:pt modelId="{E41D089E-7C91-3C4C-991A-781120C0B43A}" type="pres">
      <dgm:prSet presAssocID="{799540D6-75B2-D64E-B8EE-3015F2B926F5}" presName="node" presStyleLbl="node1" presStyleIdx="6" presStyleCnt="7">
        <dgm:presLayoutVars>
          <dgm:bulletEnabled val="1"/>
        </dgm:presLayoutVars>
      </dgm:prSet>
      <dgm:spPr/>
    </dgm:pt>
  </dgm:ptLst>
  <dgm:cxnLst>
    <dgm:cxn modelId="{D139B100-348E-FB47-BBAE-016363505033}" srcId="{8C112B88-A871-4F05-B489-154A341644A4}" destId="{799540D6-75B2-D64E-B8EE-3015F2B926F5}" srcOrd="6" destOrd="0" parTransId="{2EE1C4F0-A252-224C-8A64-EFE4D3B6B6A4}" sibTransId="{BD205665-383D-AE45-AD1E-09C71BE335B8}"/>
    <dgm:cxn modelId="{9B4F7615-EBA8-41A6-8716-5069456AC615}" type="presOf" srcId="{7369D965-41CC-44BF-A3CE-36EF2162BE8E}" destId="{A0894D08-1468-4211-B63C-60901632D4D4}" srcOrd="0" destOrd="0" presId="urn:microsoft.com/office/officeart/2005/8/layout/radial1"/>
    <dgm:cxn modelId="{DEB8F821-9089-5C4C-9C7D-86FEEAFD6507}" srcId="{7369D965-41CC-44BF-A3CE-36EF2162BE8E}" destId="{73B97A9D-611F-8F40-B5BE-2FC12943A2A9}" srcOrd="1" destOrd="0" parTransId="{0CEBBD4A-41E1-0C4B-A698-B8358E971BEF}" sibTransId="{5B011946-CA42-C04A-9843-5BE6AB07B063}"/>
    <dgm:cxn modelId="{1ECE963C-EA93-3B47-9DE7-9D13AB8AE633}" type="presOf" srcId="{2EE1C4F0-A252-224C-8A64-EFE4D3B6B6A4}" destId="{350F1F20-AFE5-F741-BCD4-C634FE023D0C}" srcOrd="0" destOrd="0" presId="urn:microsoft.com/office/officeart/2005/8/layout/radial1"/>
    <dgm:cxn modelId="{7D234D3E-56CB-420F-88E5-03075323D2D0}" type="presOf" srcId="{8C112B88-A871-4F05-B489-154A341644A4}" destId="{EFBD5C3C-15F5-48CA-8B0D-D8293C5FB71A}" srcOrd="0" destOrd="0" presId="urn:microsoft.com/office/officeart/2005/8/layout/radial1"/>
    <dgm:cxn modelId="{2A52DA48-309C-1444-A23B-A9A69A16D12F}" type="presOf" srcId="{5B3ABA8F-E69D-7547-8D8C-307B8B6FF242}" destId="{5C8F2578-5F9D-3344-B898-E25CD80B5FC5}" srcOrd="0" destOrd="0" presId="urn:microsoft.com/office/officeart/2005/8/layout/radial1"/>
    <dgm:cxn modelId="{C0891452-CB6B-4378-976D-4A7D58558002}" type="presOf" srcId="{B89F8E77-6132-4C08-A4A0-F724618E45B7}" destId="{A88A96EE-3D28-4640-8FC6-9354F942D894}" srcOrd="0" destOrd="0" presId="urn:microsoft.com/office/officeart/2005/8/layout/radial1"/>
    <dgm:cxn modelId="{EC6F3453-D5D9-4E22-881D-EB0408149378}" type="presOf" srcId="{50EEAAE7-9237-4C0E-8D96-31C24115B66E}" destId="{8EA2F5D3-9CD7-48CC-91D7-8962752F6090}" srcOrd="1" destOrd="0" presId="urn:microsoft.com/office/officeart/2005/8/layout/radial1"/>
    <dgm:cxn modelId="{99E0FD56-9807-9849-8A7C-409D326953DF}" type="presOf" srcId="{349CB0E1-4D61-984F-97F1-FBAF892F6369}" destId="{FCABA5B6-B913-DC48-9BB6-EEFFE5CE5CE6}" srcOrd="0" destOrd="0" presId="urn:microsoft.com/office/officeart/2005/8/layout/radial1"/>
    <dgm:cxn modelId="{115C5658-4BF7-0F42-8027-3B963AB39B88}" srcId="{8C112B88-A871-4F05-B489-154A341644A4}" destId="{B96DA886-11C2-A147-A555-29D82758EE2D}" srcOrd="5" destOrd="0" parTransId="{5B3ABA8F-E69D-7547-8D8C-307B8B6FF242}" sibTransId="{58F1962E-F211-D743-9C2D-2948001F0B75}"/>
    <dgm:cxn modelId="{96FDF458-7668-4656-9B3E-063FA6E8D95A}" type="presOf" srcId="{C05045C6-8DC6-4EC7-83E4-2B3FF95F867C}" destId="{BC79AD3C-260E-478F-8896-A16709D76C24}" srcOrd="0" destOrd="0" presId="urn:microsoft.com/office/officeart/2005/8/layout/radial1"/>
    <dgm:cxn modelId="{C35FDA5A-B3ED-4EB8-B4A7-BAF5F6518734}" srcId="{8C112B88-A871-4F05-B489-154A341644A4}" destId="{41E9BC25-4870-474F-B7DF-BF5B9011D758}" srcOrd="3" destOrd="0" parTransId="{50EEAAE7-9237-4C0E-8D96-31C24115B66E}" sibTransId="{DE4607E2-1F5B-4755-BDE1-1C271E275DF0}"/>
    <dgm:cxn modelId="{911C8F64-D6F6-4B54-90FC-5AD314307390}" srcId="{7369D965-41CC-44BF-A3CE-36EF2162BE8E}" destId="{8C112B88-A871-4F05-B489-154A341644A4}" srcOrd="0" destOrd="0" parTransId="{DB766E64-8E3B-453D-9802-11FCBCE0CB2A}" sibTransId="{252A7A8F-5797-4D90-9972-F9FAF00ADC7C}"/>
    <dgm:cxn modelId="{EE1EEE6C-D34C-DE40-B452-08EB41F6C122}" type="presOf" srcId="{B96DA886-11C2-A147-A555-29D82758EE2D}" destId="{74FF6BDD-9AEA-BF41-8DE3-C0F27A6B7144}" srcOrd="0" destOrd="0" presId="urn:microsoft.com/office/officeart/2005/8/layout/radial1"/>
    <dgm:cxn modelId="{51A42C76-247F-3E4F-8244-41FD6C725A5B}" type="presOf" srcId="{799540D6-75B2-D64E-B8EE-3015F2B926F5}" destId="{E41D089E-7C91-3C4C-991A-781120C0B43A}" srcOrd="0" destOrd="0" presId="urn:microsoft.com/office/officeart/2005/8/layout/radial1"/>
    <dgm:cxn modelId="{7D997B7B-EE31-4935-AA23-99CF6A7CDAEF}" type="presOf" srcId="{459EEC47-EE50-404F-9CFD-F246165EAFE6}" destId="{1ACBE45F-9D56-44C8-A6B9-D80271E12B2F}" srcOrd="1" destOrd="0" presId="urn:microsoft.com/office/officeart/2005/8/layout/radial1"/>
    <dgm:cxn modelId="{216E5D82-1A32-154F-8733-3C5238701AF2}" type="presOf" srcId="{5B3ABA8F-E69D-7547-8D8C-307B8B6FF242}" destId="{A0D64668-53F2-6848-B9D0-2A55798EB5FA}" srcOrd="1" destOrd="0" presId="urn:microsoft.com/office/officeart/2005/8/layout/radial1"/>
    <dgm:cxn modelId="{6609F992-D9AD-4331-8DC0-9F847894E26A}" srcId="{8C112B88-A871-4F05-B489-154A341644A4}" destId="{D02BDB8A-E873-43A7-984F-2ABC46F682F0}" srcOrd="1" destOrd="0" parTransId="{459EEC47-EE50-404F-9CFD-F246165EAFE6}" sibTransId="{8A7554EF-2C67-4E4E-8A57-A77FDD5D3F39}"/>
    <dgm:cxn modelId="{DA0BB499-36EA-2049-AD3B-03152DB8CF64}" type="presOf" srcId="{1690CADE-7769-4842-803D-F0D4BFAF1744}" destId="{0725D38A-C14D-A746-B824-FCE5DF5E6CBB}" srcOrd="0" destOrd="0" presId="urn:microsoft.com/office/officeart/2005/8/layout/radial1"/>
    <dgm:cxn modelId="{FD6E109D-1903-564D-90B5-14D97C6B9252}" srcId="{8C112B88-A871-4F05-B489-154A341644A4}" destId="{349CB0E1-4D61-984F-97F1-FBAF892F6369}" srcOrd="4" destOrd="0" parTransId="{1690CADE-7769-4842-803D-F0D4BFAF1744}" sibTransId="{D6D4770D-BA32-3444-8D62-77E789C39613}"/>
    <dgm:cxn modelId="{D6C671A0-8700-4547-BA29-66CC011F5D58}" type="presOf" srcId="{2EE1C4F0-A252-224C-8A64-EFE4D3B6B6A4}" destId="{46181315-7B05-5045-93CE-373BF836556A}" srcOrd="1" destOrd="0" presId="urn:microsoft.com/office/officeart/2005/8/layout/radial1"/>
    <dgm:cxn modelId="{D55A25A9-FD30-47C9-AE1C-8CC7712926C7}" type="presOf" srcId="{D02BDB8A-E873-43A7-984F-2ABC46F682F0}" destId="{F7E936D2-F934-4372-B3BA-878762F56383}" srcOrd="0" destOrd="0" presId="urn:microsoft.com/office/officeart/2005/8/layout/radial1"/>
    <dgm:cxn modelId="{338675B3-D288-4E78-AA17-314D2250DE4C}" type="presOf" srcId="{50EEAAE7-9237-4C0E-8D96-31C24115B66E}" destId="{4C88D22B-FC90-495B-91A9-EEA00F848E85}" srcOrd="0" destOrd="0" presId="urn:microsoft.com/office/officeart/2005/8/layout/radial1"/>
    <dgm:cxn modelId="{625B3CBE-6CAB-4FEB-A210-E0DB5F497D59}" type="presOf" srcId="{3D7F3D61-2071-4542-8B71-E823A06E1993}" destId="{16D13FA4-785F-4B09-B889-E0A16FE5785A}" srcOrd="0" destOrd="0" presId="urn:microsoft.com/office/officeart/2005/8/layout/radial1"/>
    <dgm:cxn modelId="{D48176C6-1666-4B37-B824-1E7991B151B1}" type="presOf" srcId="{C05045C6-8DC6-4EC7-83E4-2B3FF95F867C}" destId="{8851DA47-43CD-46E7-A6EB-8E7DFBE14A53}" srcOrd="1" destOrd="0" presId="urn:microsoft.com/office/officeart/2005/8/layout/radial1"/>
    <dgm:cxn modelId="{8CC94DC7-7D1D-4E51-93AD-C243FB545AFC}" type="presOf" srcId="{D224ECBD-7C5F-4FF7-B942-1640F159B574}" destId="{E994B0BB-E680-4D06-AED1-4D113B804779}" srcOrd="0" destOrd="0" presId="urn:microsoft.com/office/officeart/2005/8/layout/radial1"/>
    <dgm:cxn modelId="{0ACDD4CE-EF8F-694E-A4CF-42B849E383EA}" type="presOf" srcId="{1690CADE-7769-4842-803D-F0D4BFAF1744}" destId="{26E0B5C2-1F9E-294B-B085-71028EC024EC}" srcOrd="1" destOrd="0" presId="urn:microsoft.com/office/officeart/2005/8/layout/radial1"/>
    <dgm:cxn modelId="{6B8184D5-D3F4-495F-B73D-AE0B043C1028}" srcId="{8C112B88-A871-4F05-B489-154A341644A4}" destId="{D224ECBD-7C5F-4FF7-B942-1640F159B574}" srcOrd="2" destOrd="0" parTransId="{3D7F3D61-2071-4542-8B71-E823A06E1993}" sibTransId="{9C7A6F92-0BBF-4A7D-A89F-B6B49B05167E}"/>
    <dgm:cxn modelId="{14BAB3DC-A08A-4BED-83FD-2CE86ABE6C7C}" type="presOf" srcId="{41E9BC25-4870-474F-B7DF-BF5B9011D758}" destId="{538817CA-8BA5-424F-9753-B069F8B6A863}" srcOrd="0" destOrd="0" presId="urn:microsoft.com/office/officeart/2005/8/layout/radial1"/>
    <dgm:cxn modelId="{10831CEF-B3FE-4E0A-AB8F-E2B7921735D1}" srcId="{8C112B88-A871-4F05-B489-154A341644A4}" destId="{B89F8E77-6132-4C08-A4A0-F724618E45B7}" srcOrd="0" destOrd="0" parTransId="{C05045C6-8DC6-4EC7-83E4-2B3FF95F867C}" sibTransId="{4F155F48-33AB-4CC0-9B95-5998AF10FC08}"/>
    <dgm:cxn modelId="{16C470FB-A41C-47F0-911D-F3762624159C}" type="presOf" srcId="{3D7F3D61-2071-4542-8B71-E823A06E1993}" destId="{2F2A3219-16E9-4FEC-8449-4A9A9AE81CB5}" srcOrd="1" destOrd="0" presId="urn:microsoft.com/office/officeart/2005/8/layout/radial1"/>
    <dgm:cxn modelId="{C237CEFC-9C43-4B17-9F7B-19B8D2A38F5D}" type="presOf" srcId="{459EEC47-EE50-404F-9CFD-F246165EAFE6}" destId="{1DEEBDE6-CA0C-4BF4-9AFB-E26DF4C05E75}" srcOrd="0" destOrd="0" presId="urn:microsoft.com/office/officeart/2005/8/layout/radial1"/>
    <dgm:cxn modelId="{DE8E8F00-88F0-42D1-934D-91051AA6BB6F}" type="presParOf" srcId="{A0894D08-1468-4211-B63C-60901632D4D4}" destId="{EFBD5C3C-15F5-48CA-8B0D-D8293C5FB71A}" srcOrd="0" destOrd="0" presId="urn:microsoft.com/office/officeart/2005/8/layout/radial1"/>
    <dgm:cxn modelId="{E6D35EAA-3C15-41B5-A072-DAFC97FB78BB}" type="presParOf" srcId="{A0894D08-1468-4211-B63C-60901632D4D4}" destId="{BC79AD3C-260E-478F-8896-A16709D76C24}" srcOrd="1" destOrd="0" presId="urn:microsoft.com/office/officeart/2005/8/layout/radial1"/>
    <dgm:cxn modelId="{B4530E3D-A017-4920-89B5-E903A59531C6}" type="presParOf" srcId="{BC79AD3C-260E-478F-8896-A16709D76C24}" destId="{8851DA47-43CD-46E7-A6EB-8E7DFBE14A53}" srcOrd="0" destOrd="0" presId="urn:microsoft.com/office/officeart/2005/8/layout/radial1"/>
    <dgm:cxn modelId="{154232B0-69F6-423F-9560-FEDCA9C5F0D3}" type="presParOf" srcId="{A0894D08-1468-4211-B63C-60901632D4D4}" destId="{A88A96EE-3D28-4640-8FC6-9354F942D894}" srcOrd="2" destOrd="0" presId="urn:microsoft.com/office/officeart/2005/8/layout/radial1"/>
    <dgm:cxn modelId="{D032332B-2716-42DE-9E2F-13CD90DE72E3}" type="presParOf" srcId="{A0894D08-1468-4211-B63C-60901632D4D4}" destId="{1DEEBDE6-CA0C-4BF4-9AFB-E26DF4C05E75}" srcOrd="3" destOrd="0" presId="urn:microsoft.com/office/officeart/2005/8/layout/radial1"/>
    <dgm:cxn modelId="{D8971C8C-730A-4E26-909C-82D604C87A09}" type="presParOf" srcId="{1DEEBDE6-CA0C-4BF4-9AFB-E26DF4C05E75}" destId="{1ACBE45F-9D56-44C8-A6B9-D80271E12B2F}" srcOrd="0" destOrd="0" presId="urn:microsoft.com/office/officeart/2005/8/layout/radial1"/>
    <dgm:cxn modelId="{0ED9663B-31C2-4C92-9303-8F59C25E7EFE}" type="presParOf" srcId="{A0894D08-1468-4211-B63C-60901632D4D4}" destId="{F7E936D2-F934-4372-B3BA-878762F56383}" srcOrd="4" destOrd="0" presId="urn:microsoft.com/office/officeart/2005/8/layout/radial1"/>
    <dgm:cxn modelId="{E6516DEB-70E2-4DFC-80FB-DD4C60CB197A}" type="presParOf" srcId="{A0894D08-1468-4211-B63C-60901632D4D4}" destId="{16D13FA4-785F-4B09-B889-E0A16FE5785A}" srcOrd="5" destOrd="0" presId="urn:microsoft.com/office/officeart/2005/8/layout/radial1"/>
    <dgm:cxn modelId="{B05E1F3D-D7FD-407C-90C9-8F0AC7C514D1}" type="presParOf" srcId="{16D13FA4-785F-4B09-B889-E0A16FE5785A}" destId="{2F2A3219-16E9-4FEC-8449-4A9A9AE81CB5}" srcOrd="0" destOrd="0" presId="urn:microsoft.com/office/officeart/2005/8/layout/radial1"/>
    <dgm:cxn modelId="{C897C321-F337-4985-82C6-B6815FC1C25B}" type="presParOf" srcId="{A0894D08-1468-4211-B63C-60901632D4D4}" destId="{E994B0BB-E680-4D06-AED1-4D113B804779}" srcOrd="6" destOrd="0" presId="urn:microsoft.com/office/officeart/2005/8/layout/radial1"/>
    <dgm:cxn modelId="{F2F80ABC-E6D2-4A35-8919-59B7C1900B29}" type="presParOf" srcId="{A0894D08-1468-4211-B63C-60901632D4D4}" destId="{4C88D22B-FC90-495B-91A9-EEA00F848E85}" srcOrd="7" destOrd="0" presId="urn:microsoft.com/office/officeart/2005/8/layout/radial1"/>
    <dgm:cxn modelId="{8C89CF7B-9DE5-409C-A441-E0C36934DE74}" type="presParOf" srcId="{4C88D22B-FC90-495B-91A9-EEA00F848E85}" destId="{8EA2F5D3-9CD7-48CC-91D7-8962752F6090}" srcOrd="0" destOrd="0" presId="urn:microsoft.com/office/officeart/2005/8/layout/radial1"/>
    <dgm:cxn modelId="{8A24A464-56BF-4AD9-8945-7E8793311556}" type="presParOf" srcId="{A0894D08-1468-4211-B63C-60901632D4D4}" destId="{538817CA-8BA5-424F-9753-B069F8B6A863}" srcOrd="8" destOrd="0" presId="urn:microsoft.com/office/officeart/2005/8/layout/radial1"/>
    <dgm:cxn modelId="{E89CA532-49E4-F242-BF61-AB1912A61FA4}" type="presParOf" srcId="{A0894D08-1468-4211-B63C-60901632D4D4}" destId="{0725D38A-C14D-A746-B824-FCE5DF5E6CBB}" srcOrd="9" destOrd="0" presId="urn:microsoft.com/office/officeart/2005/8/layout/radial1"/>
    <dgm:cxn modelId="{5F1A4227-514C-2C4F-BE1F-39F2B37C1AB4}" type="presParOf" srcId="{0725D38A-C14D-A746-B824-FCE5DF5E6CBB}" destId="{26E0B5C2-1F9E-294B-B085-71028EC024EC}" srcOrd="0" destOrd="0" presId="urn:microsoft.com/office/officeart/2005/8/layout/radial1"/>
    <dgm:cxn modelId="{1DFAE419-1AD3-2F43-8D59-17680BC7E492}" type="presParOf" srcId="{A0894D08-1468-4211-B63C-60901632D4D4}" destId="{FCABA5B6-B913-DC48-9BB6-EEFFE5CE5CE6}" srcOrd="10" destOrd="0" presId="urn:microsoft.com/office/officeart/2005/8/layout/radial1"/>
    <dgm:cxn modelId="{2AD29D4F-BF43-7145-808D-5A44439B9F26}" type="presParOf" srcId="{A0894D08-1468-4211-B63C-60901632D4D4}" destId="{5C8F2578-5F9D-3344-B898-E25CD80B5FC5}" srcOrd="11" destOrd="0" presId="urn:microsoft.com/office/officeart/2005/8/layout/radial1"/>
    <dgm:cxn modelId="{C7B3DB1B-E083-AA46-8511-64A0CC77C471}" type="presParOf" srcId="{5C8F2578-5F9D-3344-B898-E25CD80B5FC5}" destId="{A0D64668-53F2-6848-B9D0-2A55798EB5FA}" srcOrd="0" destOrd="0" presId="urn:microsoft.com/office/officeart/2005/8/layout/radial1"/>
    <dgm:cxn modelId="{7159E87C-2B24-F04C-8217-C49B229066BC}" type="presParOf" srcId="{A0894D08-1468-4211-B63C-60901632D4D4}" destId="{74FF6BDD-9AEA-BF41-8DE3-C0F27A6B7144}" srcOrd="12" destOrd="0" presId="urn:microsoft.com/office/officeart/2005/8/layout/radial1"/>
    <dgm:cxn modelId="{A1E76D76-3706-A149-87F7-2894B286440C}" type="presParOf" srcId="{A0894D08-1468-4211-B63C-60901632D4D4}" destId="{350F1F20-AFE5-F741-BCD4-C634FE023D0C}" srcOrd="13" destOrd="0" presId="urn:microsoft.com/office/officeart/2005/8/layout/radial1"/>
    <dgm:cxn modelId="{B92987CF-EF16-1D4E-B960-97AC739C030E}" type="presParOf" srcId="{350F1F20-AFE5-F741-BCD4-C634FE023D0C}" destId="{46181315-7B05-5045-93CE-373BF836556A}" srcOrd="0" destOrd="0" presId="urn:microsoft.com/office/officeart/2005/8/layout/radial1"/>
    <dgm:cxn modelId="{1C422AE8-0A7D-5842-B005-9A59F3EC03E6}" type="presParOf" srcId="{A0894D08-1468-4211-B63C-60901632D4D4}" destId="{E41D089E-7C91-3C4C-991A-781120C0B43A}" srcOrd="1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369D965-41CC-44BF-A3CE-36EF2162BE8E}" type="doc">
      <dgm:prSet loTypeId="urn:microsoft.com/office/officeart/2005/8/layout/radial1" loCatId="cycle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tr-TR"/>
        </a:p>
      </dgm:t>
    </dgm:pt>
    <dgm:pt modelId="{8C112B88-A871-4F05-B489-154A341644A4}">
      <dgm:prSet phldrT="[Metin]" custT="1"/>
      <dgm:spPr/>
      <dgm:t>
        <a:bodyPr/>
        <a:lstStyle/>
        <a:p>
          <a:r>
            <a:rPr lang="tr-TR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İngiltere’de Doktora Eğitimi</a:t>
          </a:r>
        </a:p>
      </dgm:t>
    </dgm:pt>
    <dgm:pt modelId="{DB766E64-8E3B-453D-9802-11FCBCE0CB2A}" type="parTrans" cxnId="{911C8F64-D6F6-4B54-90FC-5AD314307390}">
      <dgm:prSet/>
      <dgm:spPr/>
      <dgm:t>
        <a:bodyPr/>
        <a:lstStyle/>
        <a:p>
          <a:endParaRPr lang="tr-TR"/>
        </a:p>
      </dgm:t>
    </dgm:pt>
    <dgm:pt modelId="{252A7A8F-5797-4D90-9972-F9FAF00ADC7C}" type="sibTrans" cxnId="{911C8F64-D6F6-4B54-90FC-5AD314307390}">
      <dgm:prSet/>
      <dgm:spPr/>
      <dgm:t>
        <a:bodyPr/>
        <a:lstStyle/>
        <a:p>
          <a:endParaRPr lang="tr-TR"/>
        </a:p>
      </dgm:t>
    </dgm:pt>
    <dgm:pt modelId="{B89F8E77-6132-4C08-A4A0-F724618E45B7}">
      <dgm:prSet phldrT="[Metin]" custT="1"/>
      <dgm:spPr/>
      <dgm:t>
        <a:bodyPr/>
        <a:lstStyle/>
        <a:p>
          <a:r>
            <a:rPr lang="tr-TR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IELTS / IELTS UKVI</a:t>
          </a:r>
        </a:p>
      </dgm:t>
    </dgm:pt>
    <dgm:pt modelId="{C05045C6-8DC6-4EC7-83E4-2B3FF95F867C}" type="parTrans" cxnId="{10831CEF-B3FE-4E0A-AB8F-E2B7921735D1}">
      <dgm:prSet custT="1"/>
      <dgm:spPr/>
      <dgm:t>
        <a:bodyPr/>
        <a:lstStyle/>
        <a:p>
          <a:endParaRPr lang="tr-TR" sz="5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155F48-33AB-4CC0-9B95-5998AF10FC08}" type="sibTrans" cxnId="{10831CEF-B3FE-4E0A-AB8F-E2B7921735D1}">
      <dgm:prSet/>
      <dgm:spPr/>
      <dgm:t>
        <a:bodyPr/>
        <a:lstStyle/>
        <a:p>
          <a:endParaRPr lang="tr-TR"/>
        </a:p>
      </dgm:t>
    </dgm:pt>
    <dgm:pt modelId="{D224ECBD-7C5F-4FF7-B942-1640F159B574}">
      <dgm:prSet phldrT="[Metin]" custT="1"/>
      <dgm:spPr/>
      <dgm:t>
        <a:bodyPr/>
        <a:lstStyle/>
        <a:p>
          <a:r>
            <a:rPr lang="tr-TR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Lisans Not Ortalaması</a:t>
          </a:r>
        </a:p>
      </dgm:t>
    </dgm:pt>
    <dgm:pt modelId="{3D7F3D61-2071-4542-8B71-E823A06E1993}" type="parTrans" cxnId="{6B8184D5-D3F4-495F-B73D-AE0B043C1028}">
      <dgm:prSet custT="1"/>
      <dgm:spPr/>
      <dgm:t>
        <a:bodyPr/>
        <a:lstStyle/>
        <a:p>
          <a:endParaRPr lang="tr-TR" sz="5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7A6F92-0BBF-4A7D-A89F-B6B49B05167E}" type="sibTrans" cxnId="{6B8184D5-D3F4-495F-B73D-AE0B043C1028}">
      <dgm:prSet/>
      <dgm:spPr/>
      <dgm:t>
        <a:bodyPr/>
        <a:lstStyle/>
        <a:p>
          <a:endParaRPr lang="tr-TR"/>
        </a:p>
      </dgm:t>
    </dgm:pt>
    <dgm:pt modelId="{41E9BC25-4870-474F-B7DF-BF5B9011D758}">
      <dgm:prSet phldrT="[Metin]" custT="1"/>
      <dgm:spPr/>
      <dgm:t>
        <a:bodyPr/>
        <a:lstStyle/>
        <a:p>
          <a:r>
            <a:rPr lang="tr-TR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Araştırma Önerisi</a:t>
          </a:r>
        </a:p>
      </dgm:t>
    </dgm:pt>
    <dgm:pt modelId="{50EEAAE7-9237-4C0E-8D96-31C24115B66E}" type="parTrans" cxnId="{C35FDA5A-B3ED-4EB8-B4A7-BAF5F6518734}">
      <dgm:prSet custT="1"/>
      <dgm:spPr/>
      <dgm:t>
        <a:bodyPr/>
        <a:lstStyle/>
        <a:p>
          <a:endParaRPr lang="tr-TR" sz="5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4607E2-1F5B-4755-BDE1-1C271E275DF0}" type="sibTrans" cxnId="{C35FDA5A-B3ED-4EB8-B4A7-BAF5F6518734}">
      <dgm:prSet/>
      <dgm:spPr/>
      <dgm:t>
        <a:bodyPr/>
        <a:lstStyle/>
        <a:p>
          <a:endParaRPr lang="tr-TR"/>
        </a:p>
      </dgm:t>
    </dgm:pt>
    <dgm:pt modelId="{349CB0E1-4D61-984F-97F1-FBAF892F6369}">
      <dgm:prSet/>
      <dgm:spPr/>
      <dgm:t>
        <a:bodyPr/>
        <a:lstStyle/>
        <a:p>
          <a:r>
            <a:rPr lang="tr-TR" dirty="0"/>
            <a:t>Niyet Mektubu</a:t>
          </a:r>
        </a:p>
      </dgm:t>
    </dgm:pt>
    <dgm:pt modelId="{1690CADE-7769-4842-803D-F0D4BFAF1744}" type="parTrans" cxnId="{FD6E109D-1903-564D-90B5-14D97C6B9252}">
      <dgm:prSet/>
      <dgm:spPr/>
      <dgm:t>
        <a:bodyPr/>
        <a:lstStyle/>
        <a:p>
          <a:endParaRPr lang="tr-TR"/>
        </a:p>
      </dgm:t>
    </dgm:pt>
    <dgm:pt modelId="{D6D4770D-BA32-3444-8D62-77E789C39613}" type="sibTrans" cxnId="{FD6E109D-1903-564D-90B5-14D97C6B9252}">
      <dgm:prSet/>
      <dgm:spPr/>
      <dgm:t>
        <a:bodyPr/>
        <a:lstStyle/>
        <a:p>
          <a:endParaRPr lang="tr-TR"/>
        </a:p>
      </dgm:t>
    </dgm:pt>
    <dgm:pt modelId="{B96DA886-11C2-A147-A555-29D82758EE2D}">
      <dgm:prSet/>
      <dgm:spPr/>
      <dgm:t>
        <a:bodyPr/>
        <a:lstStyle/>
        <a:p>
          <a:r>
            <a:rPr lang="tr-TR" dirty="0"/>
            <a:t>Referans Mektubu</a:t>
          </a:r>
        </a:p>
      </dgm:t>
    </dgm:pt>
    <dgm:pt modelId="{5B3ABA8F-E69D-7547-8D8C-307B8B6FF242}" type="parTrans" cxnId="{115C5658-4BF7-0F42-8027-3B963AB39B88}">
      <dgm:prSet/>
      <dgm:spPr/>
      <dgm:t>
        <a:bodyPr/>
        <a:lstStyle/>
        <a:p>
          <a:endParaRPr lang="tr-TR"/>
        </a:p>
      </dgm:t>
    </dgm:pt>
    <dgm:pt modelId="{58F1962E-F211-D743-9C2D-2948001F0B75}" type="sibTrans" cxnId="{115C5658-4BF7-0F42-8027-3B963AB39B88}">
      <dgm:prSet/>
      <dgm:spPr/>
      <dgm:t>
        <a:bodyPr/>
        <a:lstStyle/>
        <a:p>
          <a:endParaRPr lang="tr-TR"/>
        </a:p>
      </dgm:t>
    </dgm:pt>
    <dgm:pt modelId="{A0894D08-1468-4211-B63C-60901632D4D4}" type="pres">
      <dgm:prSet presAssocID="{7369D965-41CC-44BF-A3CE-36EF2162BE8E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FBD5C3C-15F5-48CA-8B0D-D8293C5FB71A}" type="pres">
      <dgm:prSet presAssocID="{8C112B88-A871-4F05-B489-154A341644A4}" presName="centerShape" presStyleLbl="node0" presStyleIdx="0" presStyleCnt="1" custScaleX="142598"/>
      <dgm:spPr/>
    </dgm:pt>
    <dgm:pt modelId="{BC79AD3C-260E-478F-8896-A16709D76C24}" type="pres">
      <dgm:prSet presAssocID="{C05045C6-8DC6-4EC7-83E4-2B3FF95F867C}" presName="Name9" presStyleLbl="parChTrans1D2" presStyleIdx="0" presStyleCnt="5"/>
      <dgm:spPr/>
    </dgm:pt>
    <dgm:pt modelId="{8851DA47-43CD-46E7-A6EB-8E7DFBE14A53}" type="pres">
      <dgm:prSet presAssocID="{C05045C6-8DC6-4EC7-83E4-2B3FF95F867C}" presName="connTx" presStyleLbl="parChTrans1D2" presStyleIdx="0" presStyleCnt="5"/>
      <dgm:spPr/>
    </dgm:pt>
    <dgm:pt modelId="{A88A96EE-3D28-4640-8FC6-9354F942D894}" type="pres">
      <dgm:prSet presAssocID="{B89F8E77-6132-4C08-A4A0-F724618E45B7}" presName="node" presStyleLbl="node1" presStyleIdx="0" presStyleCnt="5">
        <dgm:presLayoutVars>
          <dgm:bulletEnabled val="1"/>
        </dgm:presLayoutVars>
      </dgm:prSet>
      <dgm:spPr/>
    </dgm:pt>
    <dgm:pt modelId="{16D13FA4-785F-4B09-B889-E0A16FE5785A}" type="pres">
      <dgm:prSet presAssocID="{3D7F3D61-2071-4542-8B71-E823A06E1993}" presName="Name9" presStyleLbl="parChTrans1D2" presStyleIdx="1" presStyleCnt="5"/>
      <dgm:spPr/>
    </dgm:pt>
    <dgm:pt modelId="{2F2A3219-16E9-4FEC-8449-4A9A9AE81CB5}" type="pres">
      <dgm:prSet presAssocID="{3D7F3D61-2071-4542-8B71-E823A06E1993}" presName="connTx" presStyleLbl="parChTrans1D2" presStyleIdx="1" presStyleCnt="5"/>
      <dgm:spPr/>
    </dgm:pt>
    <dgm:pt modelId="{E994B0BB-E680-4D06-AED1-4D113B804779}" type="pres">
      <dgm:prSet presAssocID="{D224ECBD-7C5F-4FF7-B942-1640F159B574}" presName="node" presStyleLbl="node1" presStyleIdx="1" presStyleCnt="5">
        <dgm:presLayoutVars>
          <dgm:bulletEnabled val="1"/>
        </dgm:presLayoutVars>
      </dgm:prSet>
      <dgm:spPr/>
    </dgm:pt>
    <dgm:pt modelId="{4C88D22B-FC90-495B-91A9-EEA00F848E85}" type="pres">
      <dgm:prSet presAssocID="{50EEAAE7-9237-4C0E-8D96-31C24115B66E}" presName="Name9" presStyleLbl="parChTrans1D2" presStyleIdx="2" presStyleCnt="5"/>
      <dgm:spPr/>
    </dgm:pt>
    <dgm:pt modelId="{8EA2F5D3-9CD7-48CC-91D7-8962752F6090}" type="pres">
      <dgm:prSet presAssocID="{50EEAAE7-9237-4C0E-8D96-31C24115B66E}" presName="connTx" presStyleLbl="parChTrans1D2" presStyleIdx="2" presStyleCnt="5"/>
      <dgm:spPr/>
    </dgm:pt>
    <dgm:pt modelId="{538817CA-8BA5-424F-9753-B069F8B6A863}" type="pres">
      <dgm:prSet presAssocID="{41E9BC25-4870-474F-B7DF-BF5B9011D758}" presName="node" presStyleLbl="node1" presStyleIdx="2" presStyleCnt="5">
        <dgm:presLayoutVars>
          <dgm:bulletEnabled val="1"/>
        </dgm:presLayoutVars>
      </dgm:prSet>
      <dgm:spPr/>
    </dgm:pt>
    <dgm:pt modelId="{0725D38A-C14D-A746-B824-FCE5DF5E6CBB}" type="pres">
      <dgm:prSet presAssocID="{1690CADE-7769-4842-803D-F0D4BFAF1744}" presName="Name9" presStyleLbl="parChTrans1D2" presStyleIdx="3" presStyleCnt="5"/>
      <dgm:spPr/>
    </dgm:pt>
    <dgm:pt modelId="{26E0B5C2-1F9E-294B-B085-71028EC024EC}" type="pres">
      <dgm:prSet presAssocID="{1690CADE-7769-4842-803D-F0D4BFAF1744}" presName="connTx" presStyleLbl="parChTrans1D2" presStyleIdx="3" presStyleCnt="5"/>
      <dgm:spPr/>
    </dgm:pt>
    <dgm:pt modelId="{FCABA5B6-B913-DC48-9BB6-EEFFE5CE5CE6}" type="pres">
      <dgm:prSet presAssocID="{349CB0E1-4D61-984F-97F1-FBAF892F6369}" presName="node" presStyleLbl="node1" presStyleIdx="3" presStyleCnt="5">
        <dgm:presLayoutVars>
          <dgm:bulletEnabled val="1"/>
        </dgm:presLayoutVars>
      </dgm:prSet>
      <dgm:spPr/>
    </dgm:pt>
    <dgm:pt modelId="{5C8F2578-5F9D-3344-B898-E25CD80B5FC5}" type="pres">
      <dgm:prSet presAssocID="{5B3ABA8F-E69D-7547-8D8C-307B8B6FF242}" presName="Name9" presStyleLbl="parChTrans1D2" presStyleIdx="4" presStyleCnt="5"/>
      <dgm:spPr/>
    </dgm:pt>
    <dgm:pt modelId="{A0D64668-53F2-6848-B9D0-2A55798EB5FA}" type="pres">
      <dgm:prSet presAssocID="{5B3ABA8F-E69D-7547-8D8C-307B8B6FF242}" presName="connTx" presStyleLbl="parChTrans1D2" presStyleIdx="4" presStyleCnt="5"/>
      <dgm:spPr/>
    </dgm:pt>
    <dgm:pt modelId="{74FF6BDD-9AEA-BF41-8DE3-C0F27A6B7144}" type="pres">
      <dgm:prSet presAssocID="{B96DA886-11C2-A147-A555-29D82758EE2D}" presName="node" presStyleLbl="node1" presStyleIdx="4" presStyleCnt="5">
        <dgm:presLayoutVars>
          <dgm:bulletEnabled val="1"/>
        </dgm:presLayoutVars>
      </dgm:prSet>
      <dgm:spPr/>
    </dgm:pt>
  </dgm:ptLst>
  <dgm:cxnLst>
    <dgm:cxn modelId="{9B4F7615-EBA8-41A6-8716-5069456AC615}" type="presOf" srcId="{7369D965-41CC-44BF-A3CE-36EF2162BE8E}" destId="{A0894D08-1468-4211-B63C-60901632D4D4}" srcOrd="0" destOrd="0" presId="urn:microsoft.com/office/officeart/2005/8/layout/radial1"/>
    <dgm:cxn modelId="{7D234D3E-56CB-420F-88E5-03075323D2D0}" type="presOf" srcId="{8C112B88-A871-4F05-B489-154A341644A4}" destId="{EFBD5C3C-15F5-48CA-8B0D-D8293C5FB71A}" srcOrd="0" destOrd="0" presId="urn:microsoft.com/office/officeart/2005/8/layout/radial1"/>
    <dgm:cxn modelId="{2A52DA48-309C-1444-A23B-A9A69A16D12F}" type="presOf" srcId="{5B3ABA8F-E69D-7547-8D8C-307B8B6FF242}" destId="{5C8F2578-5F9D-3344-B898-E25CD80B5FC5}" srcOrd="0" destOrd="0" presId="urn:microsoft.com/office/officeart/2005/8/layout/radial1"/>
    <dgm:cxn modelId="{C0891452-CB6B-4378-976D-4A7D58558002}" type="presOf" srcId="{B89F8E77-6132-4C08-A4A0-F724618E45B7}" destId="{A88A96EE-3D28-4640-8FC6-9354F942D894}" srcOrd="0" destOrd="0" presId="urn:microsoft.com/office/officeart/2005/8/layout/radial1"/>
    <dgm:cxn modelId="{EC6F3453-D5D9-4E22-881D-EB0408149378}" type="presOf" srcId="{50EEAAE7-9237-4C0E-8D96-31C24115B66E}" destId="{8EA2F5D3-9CD7-48CC-91D7-8962752F6090}" srcOrd="1" destOrd="0" presId="urn:microsoft.com/office/officeart/2005/8/layout/radial1"/>
    <dgm:cxn modelId="{99E0FD56-9807-9849-8A7C-409D326953DF}" type="presOf" srcId="{349CB0E1-4D61-984F-97F1-FBAF892F6369}" destId="{FCABA5B6-B913-DC48-9BB6-EEFFE5CE5CE6}" srcOrd="0" destOrd="0" presId="urn:microsoft.com/office/officeart/2005/8/layout/radial1"/>
    <dgm:cxn modelId="{115C5658-4BF7-0F42-8027-3B963AB39B88}" srcId="{8C112B88-A871-4F05-B489-154A341644A4}" destId="{B96DA886-11C2-A147-A555-29D82758EE2D}" srcOrd="4" destOrd="0" parTransId="{5B3ABA8F-E69D-7547-8D8C-307B8B6FF242}" sibTransId="{58F1962E-F211-D743-9C2D-2948001F0B75}"/>
    <dgm:cxn modelId="{96FDF458-7668-4656-9B3E-063FA6E8D95A}" type="presOf" srcId="{C05045C6-8DC6-4EC7-83E4-2B3FF95F867C}" destId="{BC79AD3C-260E-478F-8896-A16709D76C24}" srcOrd="0" destOrd="0" presId="urn:microsoft.com/office/officeart/2005/8/layout/radial1"/>
    <dgm:cxn modelId="{C35FDA5A-B3ED-4EB8-B4A7-BAF5F6518734}" srcId="{8C112B88-A871-4F05-B489-154A341644A4}" destId="{41E9BC25-4870-474F-B7DF-BF5B9011D758}" srcOrd="2" destOrd="0" parTransId="{50EEAAE7-9237-4C0E-8D96-31C24115B66E}" sibTransId="{DE4607E2-1F5B-4755-BDE1-1C271E275DF0}"/>
    <dgm:cxn modelId="{911C8F64-D6F6-4B54-90FC-5AD314307390}" srcId="{7369D965-41CC-44BF-A3CE-36EF2162BE8E}" destId="{8C112B88-A871-4F05-B489-154A341644A4}" srcOrd="0" destOrd="0" parTransId="{DB766E64-8E3B-453D-9802-11FCBCE0CB2A}" sibTransId="{252A7A8F-5797-4D90-9972-F9FAF00ADC7C}"/>
    <dgm:cxn modelId="{EE1EEE6C-D34C-DE40-B452-08EB41F6C122}" type="presOf" srcId="{B96DA886-11C2-A147-A555-29D82758EE2D}" destId="{74FF6BDD-9AEA-BF41-8DE3-C0F27A6B7144}" srcOrd="0" destOrd="0" presId="urn:microsoft.com/office/officeart/2005/8/layout/radial1"/>
    <dgm:cxn modelId="{216E5D82-1A32-154F-8733-3C5238701AF2}" type="presOf" srcId="{5B3ABA8F-E69D-7547-8D8C-307B8B6FF242}" destId="{A0D64668-53F2-6848-B9D0-2A55798EB5FA}" srcOrd="1" destOrd="0" presId="urn:microsoft.com/office/officeart/2005/8/layout/radial1"/>
    <dgm:cxn modelId="{DA0BB499-36EA-2049-AD3B-03152DB8CF64}" type="presOf" srcId="{1690CADE-7769-4842-803D-F0D4BFAF1744}" destId="{0725D38A-C14D-A746-B824-FCE5DF5E6CBB}" srcOrd="0" destOrd="0" presId="urn:microsoft.com/office/officeart/2005/8/layout/radial1"/>
    <dgm:cxn modelId="{FD6E109D-1903-564D-90B5-14D97C6B9252}" srcId="{8C112B88-A871-4F05-B489-154A341644A4}" destId="{349CB0E1-4D61-984F-97F1-FBAF892F6369}" srcOrd="3" destOrd="0" parTransId="{1690CADE-7769-4842-803D-F0D4BFAF1744}" sibTransId="{D6D4770D-BA32-3444-8D62-77E789C39613}"/>
    <dgm:cxn modelId="{338675B3-D288-4E78-AA17-314D2250DE4C}" type="presOf" srcId="{50EEAAE7-9237-4C0E-8D96-31C24115B66E}" destId="{4C88D22B-FC90-495B-91A9-EEA00F848E85}" srcOrd="0" destOrd="0" presId="urn:microsoft.com/office/officeart/2005/8/layout/radial1"/>
    <dgm:cxn modelId="{625B3CBE-6CAB-4FEB-A210-E0DB5F497D59}" type="presOf" srcId="{3D7F3D61-2071-4542-8B71-E823A06E1993}" destId="{16D13FA4-785F-4B09-B889-E0A16FE5785A}" srcOrd="0" destOrd="0" presId="urn:microsoft.com/office/officeart/2005/8/layout/radial1"/>
    <dgm:cxn modelId="{D48176C6-1666-4B37-B824-1E7991B151B1}" type="presOf" srcId="{C05045C6-8DC6-4EC7-83E4-2B3FF95F867C}" destId="{8851DA47-43CD-46E7-A6EB-8E7DFBE14A53}" srcOrd="1" destOrd="0" presId="urn:microsoft.com/office/officeart/2005/8/layout/radial1"/>
    <dgm:cxn modelId="{8CC94DC7-7D1D-4E51-93AD-C243FB545AFC}" type="presOf" srcId="{D224ECBD-7C5F-4FF7-B942-1640F159B574}" destId="{E994B0BB-E680-4D06-AED1-4D113B804779}" srcOrd="0" destOrd="0" presId="urn:microsoft.com/office/officeart/2005/8/layout/radial1"/>
    <dgm:cxn modelId="{0ACDD4CE-EF8F-694E-A4CF-42B849E383EA}" type="presOf" srcId="{1690CADE-7769-4842-803D-F0D4BFAF1744}" destId="{26E0B5C2-1F9E-294B-B085-71028EC024EC}" srcOrd="1" destOrd="0" presId="urn:microsoft.com/office/officeart/2005/8/layout/radial1"/>
    <dgm:cxn modelId="{6B8184D5-D3F4-495F-B73D-AE0B043C1028}" srcId="{8C112B88-A871-4F05-B489-154A341644A4}" destId="{D224ECBD-7C5F-4FF7-B942-1640F159B574}" srcOrd="1" destOrd="0" parTransId="{3D7F3D61-2071-4542-8B71-E823A06E1993}" sibTransId="{9C7A6F92-0BBF-4A7D-A89F-B6B49B05167E}"/>
    <dgm:cxn modelId="{14BAB3DC-A08A-4BED-83FD-2CE86ABE6C7C}" type="presOf" srcId="{41E9BC25-4870-474F-B7DF-BF5B9011D758}" destId="{538817CA-8BA5-424F-9753-B069F8B6A863}" srcOrd="0" destOrd="0" presId="urn:microsoft.com/office/officeart/2005/8/layout/radial1"/>
    <dgm:cxn modelId="{10831CEF-B3FE-4E0A-AB8F-E2B7921735D1}" srcId="{8C112B88-A871-4F05-B489-154A341644A4}" destId="{B89F8E77-6132-4C08-A4A0-F724618E45B7}" srcOrd="0" destOrd="0" parTransId="{C05045C6-8DC6-4EC7-83E4-2B3FF95F867C}" sibTransId="{4F155F48-33AB-4CC0-9B95-5998AF10FC08}"/>
    <dgm:cxn modelId="{16C470FB-A41C-47F0-911D-F3762624159C}" type="presOf" srcId="{3D7F3D61-2071-4542-8B71-E823A06E1993}" destId="{2F2A3219-16E9-4FEC-8449-4A9A9AE81CB5}" srcOrd="1" destOrd="0" presId="urn:microsoft.com/office/officeart/2005/8/layout/radial1"/>
    <dgm:cxn modelId="{DE8E8F00-88F0-42D1-934D-91051AA6BB6F}" type="presParOf" srcId="{A0894D08-1468-4211-B63C-60901632D4D4}" destId="{EFBD5C3C-15F5-48CA-8B0D-D8293C5FB71A}" srcOrd="0" destOrd="0" presId="urn:microsoft.com/office/officeart/2005/8/layout/radial1"/>
    <dgm:cxn modelId="{E6D35EAA-3C15-41B5-A072-DAFC97FB78BB}" type="presParOf" srcId="{A0894D08-1468-4211-B63C-60901632D4D4}" destId="{BC79AD3C-260E-478F-8896-A16709D76C24}" srcOrd="1" destOrd="0" presId="urn:microsoft.com/office/officeart/2005/8/layout/radial1"/>
    <dgm:cxn modelId="{B4530E3D-A017-4920-89B5-E903A59531C6}" type="presParOf" srcId="{BC79AD3C-260E-478F-8896-A16709D76C24}" destId="{8851DA47-43CD-46E7-A6EB-8E7DFBE14A53}" srcOrd="0" destOrd="0" presId="urn:microsoft.com/office/officeart/2005/8/layout/radial1"/>
    <dgm:cxn modelId="{154232B0-69F6-423F-9560-FEDCA9C5F0D3}" type="presParOf" srcId="{A0894D08-1468-4211-B63C-60901632D4D4}" destId="{A88A96EE-3D28-4640-8FC6-9354F942D894}" srcOrd="2" destOrd="0" presId="urn:microsoft.com/office/officeart/2005/8/layout/radial1"/>
    <dgm:cxn modelId="{E6516DEB-70E2-4DFC-80FB-DD4C60CB197A}" type="presParOf" srcId="{A0894D08-1468-4211-B63C-60901632D4D4}" destId="{16D13FA4-785F-4B09-B889-E0A16FE5785A}" srcOrd="3" destOrd="0" presId="urn:microsoft.com/office/officeart/2005/8/layout/radial1"/>
    <dgm:cxn modelId="{B05E1F3D-D7FD-407C-90C9-8F0AC7C514D1}" type="presParOf" srcId="{16D13FA4-785F-4B09-B889-E0A16FE5785A}" destId="{2F2A3219-16E9-4FEC-8449-4A9A9AE81CB5}" srcOrd="0" destOrd="0" presId="urn:microsoft.com/office/officeart/2005/8/layout/radial1"/>
    <dgm:cxn modelId="{C897C321-F337-4985-82C6-B6815FC1C25B}" type="presParOf" srcId="{A0894D08-1468-4211-B63C-60901632D4D4}" destId="{E994B0BB-E680-4D06-AED1-4D113B804779}" srcOrd="4" destOrd="0" presId="urn:microsoft.com/office/officeart/2005/8/layout/radial1"/>
    <dgm:cxn modelId="{F2F80ABC-E6D2-4A35-8919-59B7C1900B29}" type="presParOf" srcId="{A0894D08-1468-4211-B63C-60901632D4D4}" destId="{4C88D22B-FC90-495B-91A9-EEA00F848E85}" srcOrd="5" destOrd="0" presId="urn:microsoft.com/office/officeart/2005/8/layout/radial1"/>
    <dgm:cxn modelId="{8C89CF7B-9DE5-409C-A441-E0C36934DE74}" type="presParOf" srcId="{4C88D22B-FC90-495B-91A9-EEA00F848E85}" destId="{8EA2F5D3-9CD7-48CC-91D7-8962752F6090}" srcOrd="0" destOrd="0" presId="urn:microsoft.com/office/officeart/2005/8/layout/radial1"/>
    <dgm:cxn modelId="{8A24A464-56BF-4AD9-8945-7E8793311556}" type="presParOf" srcId="{A0894D08-1468-4211-B63C-60901632D4D4}" destId="{538817CA-8BA5-424F-9753-B069F8B6A863}" srcOrd="6" destOrd="0" presId="urn:microsoft.com/office/officeart/2005/8/layout/radial1"/>
    <dgm:cxn modelId="{E89CA532-49E4-F242-BF61-AB1912A61FA4}" type="presParOf" srcId="{A0894D08-1468-4211-B63C-60901632D4D4}" destId="{0725D38A-C14D-A746-B824-FCE5DF5E6CBB}" srcOrd="7" destOrd="0" presId="urn:microsoft.com/office/officeart/2005/8/layout/radial1"/>
    <dgm:cxn modelId="{5F1A4227-514C-2C4F-BE1F-39F2B37C1AB4}" type="presParOf" srcId="{0725D38A-C14D-A746-B824-FCE5DF5E6CBB}" destId="{26E0B5C2-1F9E-294B-B085-71028EC024EC}" srcOrd="0" destOrd="0" presId="urn:microsoft.com/office/officeart/2005/8/layout/radial1"/>
    <dgm:cxn modelId="{1DFAE419-1AD3-2F43-8D59-17680BC7E492}" type="presParOf" srcId="{A0894D08-1468-4211-B63C-60901632D4D4}" destId="{FCABA5B6-B913-DC48-9BB6-EEFFE5CE5CE6}" srcOrd="8" destOrd="0" presId="urn:microsoft.com/office/officeart/2005/8/layout/radial1"/>
    <dgm:cxn modelId="{2AD29D4F-BF43-7145-808D-5A44439B9F26}" type="presParOf" srcId="{A0894D08-1468-4211-B63C-60901632D4D4}" destId="{5C8F2578-5F9D-3344-B898-E25CD80B5FC5}" srcOrd="9" destOrd="0" presId="urn:microsoft.com/office/officeart/2005/8/layout/radial1"/>
    <dgm:cxn modelId="{C7B3DB1B-E083-AA46-8511-64A0CC77C471}" type="presParOf" srcId="{5C8F2578-5F9D-3344-B898-E25CD80B5FC5}" destId="{A0D64668-53F2-6848-B9D0-2A55798EB5FA}" srcOrd="0" destOrd="0" presId="urn:microsoft.com/office/officeart/2005/8/layout/radial1"/>
    <dgm:cxn modelId="{7159E87C-2B24-F04C-8217-C49B229066BC}" type="presParOf" srcId="{A0894D08-1468-4211-B63C-60901632D4D4}" destId="{74FF6BDD-9AEA-BF41-8DE3-C0F27A6B7144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219AB7C-FAD3-4A47-9133-8EE5D2BB397B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3BB83B72-4BC4-4048-925F-2B99498A9E00}">
      <dgm:prSet phldrT="[Metin]"/>
      <dgm:spPr/>
      <dgm:t>
        <a:bodyPr/>
        <a:lstStyle/>
        <a:p>
          <a:r>
            <a:rPr lang="tr-TR" dirty="0"/>
            <a:t>YLSY –MEB Bursu</a:t>
          </a:r>
        </a:p>
      </dgm:t>
    </dgm:pt>
    <dgm:pt modelId="{084B8EC9-10EF-A348-99FC-FED84B30F1AA}" type="parTrans" cxnId="{9BA1309C-C4A5-0445-B796-B0F538BC5872}">
      <dgm:prSet/>
      <dgm:spPr/>
      <dgm:t>
        <a:bodyPr/>
        <a:lstStyle/>
        <a:p>
          <a:endParaRPr lang="tr-TR"/>
        </a:p>
      </dgm:t>
    </dgm:pt>
    <dgm:pt modelId="{6F90995A-2581-F247-AB11-E68B623706E4}" type="sibTrans" cxnId="{9BA1309C-C4A5-0445-B796-B0F538BC5872}">
      <dgm:prSet/>
      <dgm:spPr/>
      <dgm:t>
        <a:bodyPr/>
        <a:lstStyle/>
        <a:p>
          <a:endParaRPr lang="tr-TR"/>
        </a:p>
      </dgm:t>
    </dgm:pt>
    <dgm:pt modelId="{00BEE878-30D3-4F4D-82D2-9D03062289EC}">
      <dgm:prSet phldrT="[Metin]" custT="1"/>
      <dgm:spPr/>
      <dgm:t>
        <a:bodyPr/>
        <a:lstStyle/>
        <a:p>
          <a:r>
            <a:rPr lang="tr-TR" sz="1200" b="1" dirty="0"/>
            <a:t>Yüksek Lisans ve Doktora</a:t>
          </a:r>
        </a:p>
      </dgm:t>
    </dgm:pt>
    <dgm:pt modelId="{3FC19869-87F4-144A-BB91-5221CC766732}" type="parTrans" cxnId="{ACB5FCEF-E424-9740-A9FC-A3634053A7AF}">
      <dgm:prSet/>
      <dgm:spPr/>
      <dgm:t>
        <a:bodyPr/>
        <a:lstStyle/>
        <a:p>
          <a:endParaRPr lang="tr-TR"/>
        </a:p>
      </dgm:t>
    </dgm:pt>
    <dgm:pt modelId="{BA3A1CA9-738E-5C48-A046-787A83948531}" type="sibTrans" cxnId="{ACB5FCEF-E424-9740-A9FC-A3634053A7AF}">
      <dgm:prSet/>
      <dgm:spPr/>
      <dgm:t>
        <a:bodyPr/>
        <a:lstStyle/>
        <a:p>
          <a:endParaRPr lang="tr-TR"/>
        </a:p>
      </dgm:t>
    </dgm:pt>
    <dgm:pt modelId="{36C3D26D-FB46-FE44-BBD3-4C7518FB1D24}">
      <dgm:prSet phldrT="[Metin]"/>
      <dgm:spPr/>
      <dgm:t>
        <a:bodyPr/>
        <a:lstStyle/>
        <a:p>
          <a:r>
            <a:rPr lang="tr-TR" dirty="0">
              <a:hlinkClick xmlns:r="http://schemas.openxmlformats.org/officeDocument/2006/relationships" r:id="rId1"/>
            </a:rPr>
            <a:t>https://yyegm.meb.gov.tr/www/2023-ylsy-basvurulari-baslamistir/icerik/846</a:t>
          </a:r>
          <a:endParaRPr lang="tr-TR" dirty="0"/>
        </a:p>
      </dgm:t>
    </dgm:pt>
    <dgm:pt modelId="{DF5FB139-8C1C-E249-B533-2502B1350B19}" type="parTrans" cxnId="{0B30F8D4-A6FE-5A4D-96BC-FF98E7379750}">
      <dgm:prSet/>
      <dgm:spPr/>
      <dgm:t>
        <a:bodyPr/>
        <a:lstStyle/>
        <a:p>
          <a:endParaRPr lang="tr-TR"/>
        </a:p>
      </dgm:t>
    </dgm:pt>
    <dgm:pt modelId="{1DD22CCB-DACB-4948-8534-553EABC6567E}" type="sibTrans" cxnId="{0B30F8D4-A6FE-5A4D-96BC-FF98E7379750}">
      <dgm:prSet/>
      <dgm:spPr/>
      <dgm:t>
        <a:bodyPr/>
        <a:lstStyle/>
        <a:p>
          <a:endParaRPr lang="tr-TR"/>
        </a:p>
      </dgm:t>
    </dgm:pt>
    <dgm:pt modelId="{02600983-A0E9-E541-9731-3A662C825FD7}">
      <dgm:prSet phldrT="[Metin]"/>
      <dgm:spPr/>
      <dgm:t>
        <a:bodyPr/>
        <a:lstStyle/>
        <a:p>
          <a:r>
            <a:rPr lang="tr-TR" dirty="0" err="1"/>
            <a:t>Fulbright</a:t>
          </a:r>
          <a:r>
            <a:rPr lang="tr-TR" dirty="0"/>
            <a:t> Bursu</a:t>
          </a:r>
        </a:p>
      </dgm:t>
    </dgm:pt>
    <dgm:pt modelId="{1BF8DF01-28F5-7E4F-AEEE-5E947211E414}" type="parTrans" cxnId="{E0E79699-88E1-0048-A6F6-B2FFFDD62CA2}">
      <dgm:prSet/>
      <dgm:spPr/>
      <dgm:t>
        <a:bodyPr/>
        <a:lstStyle/>
        <a:p>
          <a:endParaRPr lang="tr-TR"/>
        </a:p>
      </dgm:t>
    </dgm:pt>
    <dgm:pt modelId="{7654E82F-0062-0549-AABF-59ADCFDECF31}" type="sibTrans" cxnId="{E0E79699-88E1-0048-A6F6-B2FFFDD62CA2}">
      <dgm:prSet/>
      <dgm:spPr/>
      <dgm:t>
        <a:bodyPr/>
        <a:lstStyle/>
        <a:p>
          <a:endParaRPr lang="tr-TR"/>
        </a:p>
      </dgm:t>
    </dgm:pt>
    <dgm:pt modelId="{59C76071-C9A8-054D-8CFB-79FBABDDCF07}">
      <dgm:prSet phldrT="[Metin]" custT="1"/>
      <dgm:spPr/>
      <dgm:t>
        <a:bodyPr/>
        <a:lstStyle/>
        <a:p>
          <a:r>
            <a:rPr lang="tr-TR" sz="1200" b="1" dirty="0"/>
            <a:t>Yüksek Lisans veya Doktora</a:t>
          </a:r>
        </a:p>
      </dgm:t>
    </dgm:pt>
    <dgm:pt modelId="{1E6E30F7-E4E8-E848-B503-97359F3210DD}" type="parTrans" cxnId="{613B8E25-58D2-D444-9F6A-94FA84A07529}">
      <dgm:prSet/>
      <dgm:spPr/>
      <dgm:t>
        <a:bodyPr/>
        <a:lstStyle/>
        <a:p>
          <a:endParaRPr lang="tr-TR"/>
        </a:p>
      </dgm:t>
    </dgm:pt>
    <dgm:pt modelId="{3B9BE8B2-505E-3647-9A14-62F1F7CF3DF0}" type="sibTrans" cxnId="{613B8E25-58D2-D444-9F6A-94FA84A07529}">
      <dgm:prSet/>
      <dgm:spPr/>
      <dgm:t>
        <a:bodyPr/>
        <a:lstStyle/>
        <a:p>
          <a:endParaRPr lang="tr-TR"/>
        </a:p>
      </dgm:t>
    </dgm:pt>
    <dgm:pt modelId="{9475B5E6-21CC-D24F-A94B-5E7F39BDE776}">
      <dgm:prSet phldrT="[Metin]"/>
      <dgm:spPr/>
      <dgm:t>
        <a:bodyPr/>
        <a:lstStyle/>
        <a:p>
          <a:r>
            <a:rPr lang="tr-TR" dirty="0">
              <a:hlinkClick xmlns:r="http://schemas.openxmlformats.org/officeDocument/2006/relationships" r:id="rId1"/>
            </a:rPr>
            <a:t>https://fulbright.org.tr/burs/3/Y%C3%BCksek-Lisans-Bursu</a:t>
          </a:r>
          <a:endParaRPr lang="tr-TR" dirty="0"/>
        </a:p>
        <a:p>
          <a:r>
            <a:rPr lang="tr-TR" dirty="0">
              <a:hlinkClick xmlns:r="http://schemas.openxmlformats.org/officeDocument/2006/relationships" r:id="rId2"/>
            </a:rPr>
            <a:t>https://fulbright.org.tr/burs/1/Doktora-Bursu</a:t>
          </a:r>
          <a:endParaRPr lang="tr-TR" dirty="0"/>
        </a:p>
      </dgm:t>
    </dgm:pt>
    <dgm:pt modelId="{D0B4A690-559A-674E-B072-D0AF7DF14710}" type="parTrans" cxnId="{4C3765CA-CED2-B841-AD8C-3D84564ECEA0}">
      <dgm:prSet/>
      <dgm:spPr/>
      <dgm:t>
        <a:bodyPr/>
        <a:lstStyle/>
        <a:p>
          <a:endParaRPr lang="tr-TR"/>
        </a:p>
      </dgm:t>
    </dgm:pt>
    <dgm:pt modelId="{163AE051-EB46-1D48-AF16-89ACBB8AFF75}" type="sibTrans" cxnId="{4C3765CA-CED2-B841-AD8C-3D84564ECEA0}">
      <dgm:prSet/>
      <dgm:spPr/>
      <dgm:t>
        <a:bodyPr/>
        <a:lstStyle/>
        <a:p>
          <a:endParaRPr lang="tr-TR"/>
        </a:p>
      </dgm:t>
    </dgm:pt>
    <dgm:pt modelId="{775100F1-1A52-E241-B097-BF795401ED57}">
      <dgm:prSet phldrT="[Metin]"/>
      <dgm:spPr/>
      <dgm:t>
        <a:bodyPr/>
        <a:lstStyle/>
        <a:p>
          <a:r>
            <a:rPr lang="tr-TR" dirty="0"/>
            <a:t>Tübitak</a:t>
          </a:r>
        </a:p>
      </dgm:t>
    </dgm:pt>
    <dgm:pt modelId="{530E45D2-D283-454B-8D65-AC1C8161F366}" type="parTrans" cxnId="{A37E7D5A-D89E-8B4A-92E4-241405305E6F}">
      <dgm:prSet/>
      <dgm:spPr/>
      <dgm:t>
        <a:bodyPr/>
        <a:lstStyle/>
        <a:p>
          <a:endParaRPr lang="tr-TR"/>
        </a:p>
      </dgm:t>
    </dgm:pt>
    <dgm:pt modelId="{58BEC7DF-087B-FD4B-B493-A073DF310730}" type="sibTrans" cxnId="{A37E7D5A-D89E-8B4A-92E4-241405305E6F}">
      <dgm:prSet/>
      <dgm:spPr/>
      <dgm:t>
        <a:bodyPr/>
        <a:lstStyle/>
        <a:p>
          <a:endParaRPr lang="tr-TR"/>
        </a:p>
      </dgm:t>
    </dgm:pt>
    <dgm:pt modelId="{7E6BE5CA-0B9E-1B4B-B168-38306AD75E6D}">
      <dgm:prSet phldrT="[Metin]" custT="1"/>
      <dgm:spPr/>
      <dgm:t>
        <a:bodyPr/>
        <a:lstStyle/>
        <a:p>
          <a:r>
            <a:rPr lang="tr-TR" sz="1200" b="1" i="0" dirty="0"/>
            <a:t>2213 - A Yurt Dışı Doktora Burs Programı</a:t>
          </a:r>
        </a:p>
        <a:p>
          <a:r>
            <a:rPr lang="tr-TR" sz="1200" b="1" i="0" dirty="0"/>
            <a:t>2214-A Yurt Dışı Doktora Sırası Araştırma Burs Programı </a:t>
          </a:r>
        </a:p>
      </dgm:t>
    </dgm:pt>
    <dgm:pt modelId="{40F26C2E-FEAA-AF48-860C-B4BDF82E7C1E}" type="parTrans" cxnId="{DC4D360E-FA4F-F348-9DE2-D5456F41459C}">
      <dgm:prSet/>
      <dgm:spPr/>
      <dgm:t>
        <a:bodyPr/>
        <a:lstStyle/>
        <a:p>
          <a:endParaRPr lang="tr-TR"/>
        </a:p>
      </dgm:t>
    </dgm:pt>
    <dgm:pt modelId="{8CA94983-B46B-9342-926A-916E3F0E26BE}" type="sibTrans" cxnId="{DC4D360E-FA4F-F348-9DE2-D5456F41459C}">
      <dgm:prSet/>
      <dgm:spPr/>
      <dgm:t>
        <a:bodyPr/>
        <a:lstStyle/>
        <a:p>
          <a:endParaRPr lang="tr-TR"/>
        </a:p>
      </dgm:t>
    </dgm:pt>
    <dgm:pt modelId="{E0FEFE06-7697-FD4E-9D16-EF092F92F0E0}">
      <dgm:prSet phldrT="[Metin]"/>
      <dgm:spPr/>
      <dgm:t>
        <a:bodyPr/>
        <a:lstStyle/>
        <a:p>
          <a:r>
            <a:rPr lang="tr-TR" b="0" i="0" dirty="0">
              <a:hlinkClick xmlns:r="http://schemas.openxmlformats.org/officeDocument/2006/relationships" r:id="rId3"/>
            </a:rPr>
            <a:t>https://tubitak.gov.tr/tr/burslar/lisansustu/egitim-burs-programlari/2213-yurt-disi-doktora-burs-programi</a:t>
          </a:r>
          <a:endParaRPr lang="tr-TR" b="0" i="0" dirty="0"/>
        </a:p>
        <a:p>
          <a:r>
            <a:rPr lang="tr-TR" b="0" i="0" dirty="0">
              <a:hlinkClick xmlns:r="http://schemas.openxmlformats.org/officeDocument/2006/relationships" r:id="rId4"/>
            </a:rPr>
            <a:t>https://tubitak.gov.tr/tr/burslar/lisansustu/arastirma-burs-programlari/2214-yurt-disi-doktora-sirasi-arastirma-burs-programi</a:t>
          </a:r>
          <a:endParaRPr lang="tr-TR" b="0" i="0" dirty="0"/>
        </a:p>
      </dgm:t>
    </dgm:pt>
    <dgm:pt modelId="{EB415556-9536-B742-8352-0FC9FF396AD6}" type="parTrans" cxnId="{63777EB7-1B06-544F-AD13-B786F172993F}">
      <dgm:prSet/>
      <dgm:spPr/>
      <dgm:t>
        <a:bodyPr/>
        <a:lstStyle/>
        <a:p>
          <a:endParaRPr lang="tr-TR"/>
        </a:p>
      </dgm:t>
    </dgm:pt>
    <dgm:pt modelId="{75305F04-5E9A-5149-9E3A-D310C508C458}" type="sibTrans" cxnId="{63777EB7-1B06-544F-AD13-B786F172993F}">
      <dgm:prSet/>
      <dgm:spPr/>
      <dgm:t>
        <a:bodyPr/>
        <a:lstStyle/>
        <a:p>
          <a:endParaRPr lang="tr-TR"/>
        </a:p>
      </dgm:t>
    </dgm:pt>
    <dgm:pt modelId="{DE2454D3-3A4B-8C4C-8CC3-DC3A891FEA0B}" type="pres">
      <dgm:prSet presAssocID="{4219AB7C-FAD3-4A47-9133-8EE5D2BB397B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6C177122-0247-2245-9992-68F4A49461C0}" type="pres">
      <dgm:prSet presAssocID="{3BB83B72-4BC4-4048-925F-2B99498A9E00}" presName="horFlow" presStyleCnt="0"/>
      <dgm:spPr/>
    </dgm:pt>
    <dgm:pt modelId="{F0FAC358-7CC8-224A-B65B-6E9EFDF8FD2A}" type="pres">
      <dgm:prSet presAssocID="{3BB83B72-4BC4-4048-925F-2B99498A9E00}" presName="bigChev" presStyleLbl="node1" presStyleIdx="0" presStyleCnt="3" custScaleX="87252"/>
      <dgm:spPr/>
    </dgm:pt>
    <dgm:pt modelId="{24F8BDC4-C4AD-D841-844A-F97F57B37E94}" type="pres">
      <dgm:prSet presAssocID="{3FC19869-87F4-144A-BB91-5221CC766732}" presName="parTrans" presStyleCnt="0"/>
      <dgm:spPr/>
    </dgm:pt>
    <dgm:pt modelId="{884B93EC-7179-5842-B971-4EED510EFFB3}" type="pres">
      <dgm:prSet presAssocID="{00BEE878-30D3-4F4D-82D2-9D03062289EC}" presName="node" presStyleLbl="alignAccFollowNode1" presStyleIdx="0" presStyleCnt="6" custScaleX="90211">
        <dgm:presLayoutVars>
          <dgm:bulletEnabled val="1"/>
        </dgm:presLayoutVars>
      </dgm:prSet>
      <dgm:spPr/>
    </dgm:pt>
    <dgm:pt modelId="{446C0ECA-C8A9-3B43-ABFB-725977719800}" type="pres">
      <dgm:prSet presAssocID="{BA3A1CA9-738E-5C48-A046-787A83948531}" presName="sibTrans" presStyleCnt="0"/>
      <dgm:spPr/>
    </dgm:pt>
    <dgm:pt modelId="{6F7F2D24-7487-7B40-BD62-CB8DB44313EA}" type="pres">
      <dgm:prSet presAssocID="{36C3D26D-FB46-FE44-BBD3-4C7518FB1D24}" presName="node" presStyleLbl="alignAccFollowNode1" presStyleIdx="1" presStyleCnt="6" custScaleX="227984">
        <dgm:presLayoutVars>
          <dgm:bulletEnabled val="1"/>
        </dgm:presLayoutVars>
      </dgm:prSet>
      <dgm:spPr/>
    </dgm:pt>
    <dgm:pt modelId="{6429A5D2-EEE6-7349-8B2A-025C016CA247}" type="pres">
      <dgm:prSet presAssocID="{3BB83B72-4BC4-4048-925F-2B99498A9E00}" presName="vSp" presStyleCnt="0"/>
      <dgm:spPr/>
    </dgm:pt>
    <dgm:pt modelId="{E2F9935B-04B2-9F43-926D-FB9DBA3E963B}" type="pres">
      <dgm:prSet presAssocID="{02600983-A0E9-E541-9731-3A662C825FD7}" presName="horFlow" presStyleCnt="0"/>
      <dgm:spPr/>
    </dgm:pt>
    <dgm:pt modelId="{DB29964A-89D3-0940-AC55-F1B935CF9C45}" type="pres">
      <dgm:prSet presAssocID="{02600983-A0E9-E541-9731-3A662C825FD7}" presName="bigChev" presStyleLbl="node1" presStyleIdx="1" presStyleCnt="3" custScaleX="87252"/>
      <dgm:spPr/>
    </dgm:pt>
    <dgm:pt modelId="{6FBDD818-D1D6-9B42-8D7A-A7BB9AEC8598}" type="pres">
      <dgm:prSet presAssocID="{1E6E30F7-E4E8-E848-B503-97359F3210DD}" presName="parTrans" presStyleCnt="0"/>
      <dgm:spPr/>
    </dgm:pt>
    <dgm:pt modelId="{A7525DDD-4DAE-104C-A609-663C1C244213}" type="pres">
      <dgm:prSet presAssocID="{59C76071-C9A8-054D-8CFB-79FBABDDCF07}" presName="node" presStyleLbl="alignAccFollowNode1" presStyleIdx="2" presStyleCnt="6" custScaleX="90211">
        <dgm:presLayoutVars>
          <dgm:bulletEnabled val="1"/>
        </dgm:presLayoutVars>
      </dgm:prSet>
      <dgm:spPr/>
    </dgm:pt>
    <dgm:pt modelId="{10B29C10-91D4-CB49-86A5-0D0A8AAFE7D0}" type="pres">
      <dgm:prSet presAssocID="{3B9BE8B2-505E-3647-9A14-62F1F7CF3DF0}" presName="sibTrans" presStyleCnt="0"/>
      <dgm:spPr/>
    </dgm:pt>
    <dgm:pt modelId="{EA9E5CF3-3C2A-0141-B2BB-C71509FF0D51}" type="pres">
      <dgm:prSet presAssocID="{9475B5E6-21CC-D24F-A94B-5E7F39BDE776}" presName="node" presStyleLbl="alignAccFollowNode1" presStyleIdx="3" presStyleCnt="6" custScaleX="227984">
        <dgm:presLayoutVars>
          <dgm:bulletEnabled val="1"/>
        </dgm:presLayoutVars>
      </dgm:prSet>
      <dgm:spPr/>
    </dgm:pt>
    <dgm:pt modelId="{2B0AA5EF-EBEB-0C49-8935-3678A8E89225}" type="pres">
      <dgm:prSet presAssocID="{02600983-A0E9-E541-9731-3A662C825FD7}" presName="vSp" presStyleCnt="0"/>
      <dgm:spPr/>
    </dgm:pt>
    <dgm:pt modelId="{54FE49DF-8C6F-0446-B019-BF7ED87D4AAD}" type="pres">
      <dgm:prSet presAssocID="{775100F1-1A52-E241-B097-BF795401ED57}" presName="horFlow" presStyleCnt="0"/>
      <dgm:spPr/>
    </dgm:pt>
    <dgm:pt modelId="{D8C39983-47D2-2C42-AA89-DF3ED2EF3353}" type="pres">
      <dgm:prSet presAssocID="{775100F1-1A52-E241-B097-BF795401ED57}" presName="bigChev" presStyleLbl="node1" presStyleIdx="2" presStyleCnt="3" custScaleX="87252"/>
      <dgm:spPr/>
    </dgm:pt>
    <dgm:pt modelId="{60025483-F0A2-3B4C-AD52-6E04BA83F722}" type="pres">
      <dgm:prSet presAssocID="{40F26C2E-FEAA-AF48-860C-B4BDF82E7C1E}" presName="parTrans" presStyleCnt="0"/>
      <dgm:spPr/>
    </dgm:pt>
    <dgm:pt modelId="{34E2FF1D-20E9-D145-9B6E-0A1F1798D452}" type="pres">
      <dgm:prSet presAssocID="{7E6BE5CA-0B9E-1B4B-B168-38306AD75E6D}" presName="node" presStyleLbl="alignAccFollowNode1" presStyleIdx="4" presStyleCnt="6" custScaleX="90211" custScaleY="107800">
        <dgm:presLayoutVars>
          <dgm:bulletEnabled val="1"/>
        </dgm:presLayoutVars>
      </dgm:prSet>
      <dgm:spPr/>
    </dgm:pt>
    <dgm:pt modelId="{A33737A8-B2E6-0343-919C-FAA66A012672}" type="pres">
      <dgm:prSet presAssocID="{8CA94983-B46B-9342-926A-916E3F0E26BE}" presName="sibTrans" presStyleCnt="0"/>
      <dgm:spPr/>
    </dgm:pt>
    <dgm:pt modelId="{6828EC4E-C6AD-4C4A-A810-AB9C52621A8B}" type="pres">
      <dgm:prSet presAssocID="{E0FEFE06-7697-FD4E-9D16-EF092F92F0E0}" presName="node" presStyleLbl="alignAccFollowNode1" presStyleIdx="5" presStyleCnt="6" custScaleX="227984">
        <dgm:presLayoutVars>
          <dgm:bulletEnabled val="1"/>
        </dgm:presLayoutVars>
      </dgm:prSet>
      <dgm:spPr/>
    </dgm:pt>
  </dgm:ptLst>
  <dgm:cxnLst>
    <dgm:cxn modelId="{DC4D360E-FA4F-F348-9DE2-D5456F41459C}" srcId="{775100F1-1A52-E241-B097-BF795401ED57}" destId="{7E6BE5CA-0B9E-1B4B-B168-38306AD75E6D}" srcOrd="0" destOrd="0" parTransId="{40F26C2E-FEAA-AF48-860C-B4BDF82E7C1E}" sibTransId="{8CA94983-B46B-9342-926A-916E3F0E26BE}"/>
    <dgm:cxn modelId="{613B8E25-58D2-D444-9F6A-94FA84A07529}" srcId="{02600983-A0E9-E541-9731-3A662C825FD7}" destId="{59C76071-C9A8-054D-8CFB-79FBABDDCF07}" srcOrd="0" destOrd="0" parTransId="{1E6E30F7-E4E8-E848-B503-97359F3210DD}" sibTransId="{3B9BE8B2-505E-3647-9A14-62F1F7CF3DF0}"/>
    <dgm:cxn modelId="{37F3272B-87DA-B041-BACC-76B98CE928B5}" type="presOf" srcId="{9475B5E6-21CC-D24F-A94B-5E7F39BDE776}" destId="{EA9E5CF3-3C2A-0141-B2BB-C71509FF0D51}" srcOrd="0" destOrd="0" presId="urn:microsoft.com/office/officeart/2005/8/layout/lProcess3"/>
    <dgm:cxn modelId="{F359244A-56FA-A44E-88BD-8972E3A46A99}" type="presOf" srcId="{4219AB7C-FAD3-4A47-9133-8EE5D2BB397B}" destId="{DE2454D3-3A4B-8C4C-8CC3-DC3A891FEA0B}" srcOrd="0" destOrd="0" presId="urn:microsoft.com/office/officeart/2005/8/layout/lProcess3"/>
    <dgm:cxn modelId="{A37E7D5A-D89E-8B4A-92E4-241405305E6F}" srcId="{4219AB7C-FAD3-4A47-9133-8EE5D2BB397B}" destId="{775100F1-1A52-E241-B097-BF795401ED57}" srcOrd="2" destOrd="0" parTransId="{530E45D2-D283-454B-8D65-AC1C8161F366}" sibTransId="{58BEC7DF-087B-FD4B-B493-A073DF310730}"/>
    <dgm:cxn modelId="{B2621E83-5106-7843-871A-7D90B4B57E67}" type="presOf" srcId="{02600983-A0E9-E541-9731-3A662C825FD7}" destId="{DB29964A-89D3-0940-AC55-F1B935CF9C45}" srcOrd="0" destOrd="0" presId="urn:microsoft.com/office/officeart/2005/8/layout/lProcess3"/>
    <dgm:cxn modelId="{343C8787-1EBD-8D42-A71C-A43D8300631D}" type="presOf" srcId="{59C76071-C9A8-054D-8CFB-79FBABDDCF07}" destId="{A7525DDD-4DAE-104C-A609-663C1C244213}" srcOrd="0" destOrd="0" presId="urn:microsoft.com/office/officeart/2005/8/layout/lProcess3"/>
    <dgm:cxn modelId="{E0E79699-88E1-0048-A6F6-B2FFFDD62CA2}" srcId="{4219AB7C-FAD3-4A47-9133-8EE5D2BB397B}" destId="{02600983-A0E9-E541-9731-3A662C825FD7}" srcOrd="1" destOrd="0" parTransId="{1BF8DF01-28F5-7E4F-AEEE-5E947211E414}" sibTransId="{7654E82F-0062-0549-AABF-59ADCFDECF31}"/>
    <dgm:cxn modelId="{9BA1309C-C4A5-0445-B796-B0F538BC5872}" srcId="{4219AB7C-FAD3-4A47-9133-8EE5D2BB397B}" destId="{3BB83B72-4BC4-4048-925F-2B99498A9E00}" srcOrd="0" destOrd="0" parTransId="{084B8EC9-10EF-A348-99FC-FED84B30F1AA}" sibTransId="{6F90995A-2581-F247-AB11-E68B623706E4}"/>
    <dgm:cxn modelId="{51FB11B3-3654-1041-80A5-98570BAB2FAA}" type="presOf" srcId="{36C3D26D-FB46-FE44-BBD3-4C7518FB1D24}" destId="{6F7F2D24-7487-7B40-BD62-CB8DB44313EA}" srcOrd="0" destOrd="0" presId="urn:microsoft.com/office/officeart/2005/8/layout/lProcess3"/>
    <dgm:cxn modelId="{3B17B3B4-2F98-C142-AE29-8606C37363EF}" type="presOf" srcId="{3BB83B72-4BC4-4048-925F-2B99498A9E00}" destId="{F0FAC358-7CC8-224A-B65B-6E9EFDF8FD2A}" srcOrd="0" destOrd="0" presId="urn:microsoft.com/office/officeart/2005/8/layout/lProcess3"/>
    <dgm:cxn modelId="{63777EB7-1B06-544F-AD13-B786F172993F}" srcId="{775100F1-1A52-E241-B097-BF795401ED57}" destId="{E0FEFE06-7697-FD4E-9D16-EF092F92F0E0}" srcOrd="1" destOrd="0" parTransId="{EB415556-9536-B742-8352-0FC9FF396AD6}" sibTransId="{75305F04-5E9A-5149-9E3A-D310C508C458}"/>
    <dgm:cxn modelId="{225A4BBF-8CDB-9D49-BFA2-B50EA0C0D3DF}" type="presOf" srcId="{00BEE878-30D3-4F4D-82D2-9D03062289EC}" destId="{884B93EC-7179-5842-B971-4EED510EFFB3}" srcOrd="0" destOrd="0" presId="urn:microsoft.com/office/officeart/2005/8/layout/lProcess3"/>
    <dgm:cxn modelId="{4C3765CA-CED2-B841-AD8C-3D84564ECEA0}" srcId="{02600983-A0E9-E541-9731-3A662C825FD7}" destId="{9475B5E6-21CC-D24F-A94B-5E7F39BDE776}" srcOrd="1" destOrd="0" parTransId="{D0B4A690-559A-674E-B072-D0AF7DF14710}" sibTransId="{163AE051-EB46-1D48-AF16-89ACBB8AFF75}"/>
    <dgm:cxn modelId="{4DA58ACF-1B44-8B47-B59B-B9569D1316B1}" type="presOf" srcId="{775100F1-1A52-E241-B097-BF795401ED57}" destId="{D8C39983-47D2-2C42-AA89-DF3ED2EF3353}" srcOrd="0" destOrd="0" presId="urn:microsoft.com/office/officeart/2005/8/layout/lProcess3"/>
    <dgm:cxn modelId="{0B30F8D4-A6FE-5A4D-96BC-FF98E7379750}" srcId="{3BB83B72-4BC4-4048-925F-2B99498A9E00}" destId="{36C3D26D-FB46-FE44-BBD3-4C7518FB1D24}" srcOrd="1" destOrd="0" parTransId="{DF5FB139-8C1C-E249-B533-2502B1350B19}" sibTransId="{1DD22CCB-DACB-4948-8534-553EABC6567E}"/>
    <dgm:cxn modelId="{095DCDD8-FD09-5C43-B627-E27508084C33}" type="presOf" srcId="{E0FEFE06-7697-FD4E-9D16-EF092F92F0E0}" destId="{6828EC4E-C6AD-4C4A-A810-AB9C52621A8B}" srcOrd="0" destOrd="0" presId="urn:microsoft.com/office/officeart/2005/8/layout/lProcess3"/>
    <dgm:cxn modelId="{2CF741E7-C0EC-6E48-883D-DBA95C7CC49E}" type="presOf" srcId="{7E6BE5CA-0B9E-1B4B-B168-38306AD75E6D}" destId="{34E2FF1D-20E9-D145-9B6E-0A1F1798D452}" srcOrd="0" destOrd="0" presId="urn:microsoft.com/office/officeart/2005/8/layout/lProcess3"/>
    <dgm:cxn modelId="{ACB5FCEF-E424-9740-A9FC-A3634053A7AF}" srcId="{3BB83B72-4BC4-4048-925F-2B99498A9E00}" destId="{00BEE878-30D3-4F4D-82D2-9D03062289EC}" srcOrd="0" destOrd="0" parTransId="{3FC19869-87F4-144A-BB91-5221CC766732}" sibTransId="{BA3A1CA9-738E-5C48-A046-787A83948531}"/>
    <dgm:cxn modelId="{F917E5B9-DC75-1A47-940D-C65A00CB369C}" type="presParOf" srcId="{DE2454D3-3A4B-8C4C-8CC3-DC3A891FEA0B}" destId="{6C177122-0247-2245-9992-68F4A49461C0}" srcOrd="0" destOrd="0" presId="urn:microsoft.com/office/officeart/2005/8/layout/lProcess3"/>
    <dgm:cxn modelId="{5B13F405-53E4-2340-B35E-9619E332C58C}" type="presParOf" srcId="{6C177122-0247-2245-9992-68F4A49461C0}" destId="{F0FAC358-7CC8-224A-B65B-6E9EFDF8FD2A}" srcOrd="0" destOrd="0" presId="urn:microsoft.com/office/officeart/2005/8/layout/lProcess3"/>
    <dgm:cxn modelId="{9A6E79F4-4652-DD49-99C4-63167513A380}" type="presParOf" srcId="{6C177122-0247-2245-9992-68F4A49461C0}" destId="{24F8BDC4-C4AD-D841-844A-F97F57B37E94}" srcOrd="1" destOrd="0" presId="urn:microsoft.com/office/officeart/2005/8/layout/lProcess3"/>
    <dgm:cxn modelId="{42D96C5D-52DD-D44D-831E-2B1ED15422F6}" type="presParOf" srcId="{6C177122-0247-2245-9992-68F4A49461C0}" destId="{884B93EC-7179-5842-B971-4EED510EFFB3}" srcOrd="2" destOrd="0" presId="urn:microsoft.com/office/officeart/2005/8/layout/lProcess3"/>
    <dgm:cxn modelId="{3320C52D-1101-B449-B66A-6BEC58500A2A}" type="presParOf" srcId="{6C177122-0247-2245-9992-68F4A49461C0}" destId="{446C0ECA-C8A9-3B43-ABFB-725977719800}" srcOrd="3" destOrd="0" presId="urn:microsoft.com/office/officeart/2005/8/layout/lProcess3"/>
    <dgm:cxn modelId="{BEA2689A-3425-E24A-A04A-85A2F1722508}" type="presParOf" srcId="{6C177122-0247-2245-9992-68F4A49461C0}" destId="{6F7F2D24-7487-7B40-BD62-CB8DB44313EA}" srcOrd="4" destOrd="0" presId="urn:microsoft.com/office/officeart/2005/8/layout/lProcess3"/>
    <dgm:cxn modelId="{DE3AAABA-9D4E-CE47-A4F9-3312B5CB2787}" type="presParOf" srcId="{DE2454D3-3A4B-8C4C-8CC3-DC3A891FEA0B}" destId="{6429A5D2-EEE6-7349-8B2A-025C016CA247}" srcOrd="1" destOrd="0" presId="urn:microsoft.com/office/officeart/2005/8/layout/lProcess3"/>
    <dgm:cxn modelId="{98BD50EA-A0DF-B64E-956D-892798F19713}" type="presParOf" srcId="{DE2454D3-3A4B-8C4C-8CC3-DC3A891FEA0B}" destId="{E2F9935B-04B2-9F43-926D-FB9DBA3E963B}" srcOrd="2" destOrd="0" presId="urn:microsoft.com/office/officeart/2005/8/layout/lProcess3"/>
    <dgm:cxn modelId="{56D74E24-703F-764B-B633-AEA6023C4FB2}" type="presParOf" srcId="{E2F9935B-04B2-9F43-926D-FB9DBA3E963B}" destId="{DB29964A-89D3-0940-AC55-F1B935CF9C45}" srcOrd="0" destOrd="0" presId="urn:microsoft.com/office/officeart/2005/8/layout/lProcess3"/>
    <dgm:cxn modelId="{14F7ABEC-EC5C-6945-8931-788C982468A3}" type="presParOf" srcId="{E2F9935B-04B2-9F43-926D-FB9DBA3E963B}" destId="{6FBDD818-D1D6-9B42-8D7A-A7BB9AEC8598}" srcOrd="1" destOrd="0" presId="urn:microsoft.com/office/officeart/2005/8/layout/lProcess3"/>
    <dgm:cxn modelId="{A1E90DC8-3D56-7A4C-88C0-92ACC4C05041}" type="presParOf" srcId="{E2F9935B-04B2-9F43-926D-FB9DBA3E963B}" destId="{A7525DDD-4DAE-104C-A609-663C1C244213}" srcOrd="2" destOrd="0" presId="urn:microsoft.com/office/officeart/2005/8/layout/lProcess3"/>
    <dgm:cxn modelId="{CB92D6F7-BF7F-5F49-A930-C2829FA4143F}" type="presParOf" srcId="{E2F9935B-04B2-9F43-926D-FB9DBA3E963B}" destId="{10B29C10-91D4-CB49-86A5-0D0A8AAFE7D0}" srcOrd="3" destOrd="0" presId="urn:microsoft.com/office/officeart/2005/8/layout/lProcess3"/>
    <dgm:cxn modelId="{1EFB6DE8-BB27-8745-A57B-9373F42265AD}" type="presParOf" srcId="{E2F9935B-04B2-9F43-926D-FB9DBA3E963B}" destId="{EA9E5CF3-3C2A-0141-B2BB-C71509FF0D51}" srcOrd="4" destOrd="0" presId="urn:microsoft.com/office/officeart/2005/8/layout/lProcess3"/>
    <dgm:cxn modelId="{637DFC3D-36FC-6649-8B79-F6B43B26BBA4}" type="presParOf" srcId="{DE2454D3-3A4B-8C4C-8CC3-DC3A891FEA0B}" destId="{2B0AA5EF-EBEB-0C49-8935-3678A8E89225}" srcOrd="3" destOrd="0" presId="urn:microsoft.com/office/officeart/2005/8/layout/lProcess3"/>
    <dgm:cxn modelId="{A5F9E029-A6DF-A44A-B57D-9FC2DD3D9FF6}" type="presParOf" srcId="{DE2454D3-3A4B-8C4C-8CC3-DC3A891FEA0B}" destId="{54FE49DF-8C6F-0446-B019-BF7ED87D4AAD}" srcOrd="4" destOrd="0" presId="urn:microsoft.com/office/officeart/2005/8/layout/lProcess3"/>
    <dgm:cxn modelId="{532D30F0-A266-BF4D-A25C-CBCA197F1302}" type="presParOf" srcId="{54FE49DF-8C6F-0446-B019-BF7ED87D4AAD}" destId="{D8C39983-47D2-2C42-AA89-DF3ED2EF3353}" srcOrd="0" destOrd="0" presId="urn:microsoft.com/office/officeart/2005/8/layout/lProcess3"/>
    <dgm:cxn modelId="{36E48468-8604-C64D-A36E-3BE556D25EEF}" type="presParOf" srcId="{54FE49DF-8C6F-0446-B019-BF7ED87D4AAD}" destId="{60025483-F0A2-3B4C-AD52-6E04BA83F722}" srcOrd="1" destOrd="0" presId="urn:microsoft.com/office/officeart/2005/8/layout/lProcess3"/>
    <dgm:cxn modelId="{FBDE3104-6650-7C49-B1B5-3B3EED4535CB}" type="presParOf" srcId="{54FE49DF-8C6F-0446-B019-BF7ED87D4AAD}" destId="{34E2FF1D-20E9-D145-9B6E-0A1F1798D452}" srcOrd="2" destOrd="0" presId="urn:microsoft.com/office/officeart/2005/8/layout/lProcess3"/>
    <dgm:cxn modelId="{C3637213-BD6E-7F4E-96A4-B43293D5433B}" type="presParOf" srcId="{54FE49DF-8C6F-0446-B019-BF7ED87D4AAD}" destId="{A33737A8-B2E6-0343-919C-FAA66A012672}" srcOrd="3" destOrd="0" presId="urn:microsoft.com/office/officeart/2005/8/layout/lProcess3"/>
    <dgm:cxn modelId="{E9F8AF6F-49B2-C946-9BAE-01F08C262C11}" type="presParOf" srcId="{54FE49DF-8C6F-0446-B019-BF7ED87D4AAD}" destId="{6828EC4E-C6AD-4C4A-A810-AB9C52621A8B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219AB7C-FAD3-4A47-9133-8EE5D2BB397B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3BB83B72-4BC4-4048-925F-2B99498A9E00}">
      <dgm:prSet phldrT="[Metin]"/>
      <dgm:spPr/>
      <dgm:t>
        <a:bodyPr/>
        <a:lstStyle/>
        <a:p>
          <a:r>
            <a:rPr lang="tr-TR" dirty="0"/>
            <a:t>Tübitak</a:t>
          </a:r>
        </a:p>
      </dgm:t>
    </dgm:pt>
    <dgm:pt modelId="{084B8EC9-10EF-A348-99FC-FED84B30F1AA}" type="parTrans" cxnId="{9BA1309C-C4A5-0445-B796-B0F538BC5872}">
      <dgm:prSet/>
      <dgm:spPr/>
      <dgm:t>
        <a:bodyPr/>
        <a:lstStyle/>
        <a:p>
          <a:endParaRPr lang="tr-TR"/>
        </a:p>
      </dgm:t>
    </dgm:pt>
    <dgm:pt modelId="{6F90995A-2581-F247-AB11-E68B623706E4}" type="sibTrans" cxnId="{9BA1309C-C4A5-0445-B796-B0F538BC5872}">
      <dgm:prSet/>
      <dgm:spPr/>
      <dgm:t>
        <a:bodyPr/>
        <a:lstStyle/>
        <a:p>
          <a:endParaRPr lang="tr-TR"/>
        </a:p>
      </dgm:t>
    </dgm:pt>
    <dgm:pt modelId="{00BEE878-30D3-4F4D-82D2-9D03062289EC}">
      <dgm:prSet phldrT="[Metin]" custT="1"/>
      <dgm:spPr/>
      <dgm:t>
        <a:bodyPr/>
        <a:lstStyle/>
        <a:p>
          <a:r>
            <a:rPr lang="tr-TR" sz="1200" b="1" i="0" dirty="0"/>
            <a:t>2211 - Yurt İçi Doktora Burs Programları</a:t>
          </a:r>
          <a:endParaRPr lang="tr-TR" sz="1200" dirty="0"/>
        </a:p>
      </dgm:t>
    </dgm:pt>
    <dgm:pt modelId="{3FC19869-87F4-144A-BB91-5221CC766732}" type="parTrans" cxnId="{ACB5FCEF-E424-9740-A9FC-A3634053A7AF}">
      <dgm:prSet/>
      <dgm:spPr/>
      <dgm:t>
        <a:bodyPr/>
        <a:lstStyle/>
        <a:p>
          <a:endParaRPr lang="tr-TR"/>
        </a:p>
      </dgm:t>
    </dgm:pt>
    <dgm:pt modelId="{BA3A1CA9-738E-5C48-A046-787A83948531}" type="sibTrans" cxnId="{ACB5FCEF-E424-9740-A9FC-A3634053A7AF}">
      <dgm:prSet/>
      <dgm:spPr/>
      <dgm:t>
        <a:bodyPr/>
        <a:lstStyle/>
        <a:p>
          <a:endParaRPr lang="tr-TR"/>
        </a:p>
      </dgm:t>
    </dgm:pt>
    <dgm:pt modelId="{36C3D26D-FB46-FE44-BBD3-4C7518FB1D24}">
      <dgm:prSet phldrT="[Metin]"/>
      <dgm:spPr/>
      <dgm:t>
        <a:bodyPr/>
        <a:lstStyle/>
        <a:p>
          <a:r>
            <a:rPr lang="tr-TR" dirty="0">
              <a:hlinkClick xmlns:r="http://schemas.openxmlformats.org/officeDocument/2006/relationships" r:id="rId1"/>
            </a:rPr>
            <a:t>https://tubitak.gov.tr/tr/burslar/lisansustu/egitim-burs-programlari/2211-yurt-ici-doktora-burs-programlari</a:t>
          </a:r>
          <a:endParaRPr lang="tr-TR" dirty="0"/>
        </a:p>
      </dgm:t>
    </dgm:pt>
    <dgm:pt modelId="{DF5FB139-8C1C-E249-B533-2502B1350B19}" type="parTrans" cxnId="{0B30F8D4-A6FE-5A4D-96BC-FF98E7379750}">
      <dgm:prSet/>
      <dgm:spPr/>
      <dgm:t>
        <a:bodyPr/>
        <a:lstStyle/>
        <a:p>
          <a:endParaRPr lang="tr-TR"/>
        </a:p>
      </dgm:t>
    </dgm:pt>
    <dgm:pt modelId="{1DD22CCB-DACB-4948-8534-553EABC6567E}" type="sibTrans" cxnId="{0B30F8D4-A6FE-5A4D-96BC-FF98E7379750}">
      <dgm:prSet/>
      <dgm:spPr/>
      <dgm:t>
        <a:bodyPr/>
        <a:lstStyle/>
        <a:p>
          <a:endParaRPr lang="tr-TR"/>
        </a:p>
      </dgm:t>
    </dgm:pt>
    <dgm:pt modelId="{02600983-A0E9-E541-9731-3A662C825FD7}">
      <dgm:prSet phldrT="[Metin]"/>
      <dgm:spPr/>
      <dgm:t>
        <a:bodyPr/>
        <a:lstStyle/>
        <a:p>
          <a:r>
            <a:rPr lang="tr-TR" dirty="0"/>
            <a:t>Tübitak</a:t>
          </a:r>
        </a:p>
      </dgm:t>
    </dgm:pt>
    <dgm:pt modelId="{1BF8DF01-28F5-7E4F-AEEE-5E947211E414}" type="parTrans" cxnId="{E0E79699-88E1-0048-A6F6-B2FFFDD62CA2}">
      <dgm:prSet/>
      <dgm:spPr/>
      <dgm:t>
        <a:bodyPr/>
        <a:lstStyle/>
        <a:p>
          <a:endParaRPr lang="tr-TR"/>
        </a:p>
      </dgm:t>
    </dgm:pt>
    <dgm:pt modelId="{7654E82F-0062-0549-AABF-59ADCFDECF31}" type="sibTrans" cxnId="{E0E79699-88E1-0048-A6F6-B2FFFDD62CA2}">
      <dgm:prSet/>
      <dgm:spPr/>
      <dgm:t>
        <a:bodyPr/>
        <a:lstStyle/>
        <a:p>
          <a:endParaRPr lang="tr-TR"/>
        </a:p>
      </dgm:t>
    </dgm:pt>
    <dgm:pt modelId="{59C76071-C9A8-054D-8CFB-79FBABDDCF07}">
      <dgm:prSet phldrT="[Metin]" custT="1"/>
      <dgm:spPr/>
      <dgm:t>
        <a:bodyPr/>
        <a:lstStyle/>
        <a:p>
          <a:r>
            <a:rPr lang="tr-TR" sz="1200" b="1" i="0" dirty="0"/>
            <a:t>2224-A Yurt Dışı Bilimsel Etkinliklere Katılımı Destekleme Programı</a:t>
          </a:r>
          <a:endParaRPr lang="tr-TR" sz="1200" dirty="0"/>
        </a:p>
      </dgm:t>
    </dgm:pt>
    <dgm:pt modelId="{1E6E30F7-E4E8-E848-B503-97359F3210DD}" type="parTrans" cxnId="{613B8E25-58D2-D444-9F6A-94FA84A07529}">
      <dgm:prSet/>
      <dgm:spPr/>
      <dgm:t>
        <a:bodyPr/>
        <a:lstStyle/>
        <a:p>
          <a:endParaRPr lang="tr-TR"/>
        </a:p>
      </dgm:t>
    </dgm:pt>
    <dgm:pt modelId="{3B9BE8B2-505E-3647-9A14-62F1F7CF3DF0}" type="sibTrans" cxnId="{613B8E25-58D2-D444-9F6A-94FA84A07529}">
      <dgm:prSet/>
      <dgm:spPr/>
      <dgm:t>
        <a:bodyPr/>
        <a:lstStyle/>
        <a:p>
          <a:endParaRPr lang="tr-TR"/>
        </a:p>
      </dgm:t>
    </dgm:pt>
    <dgm:pt modelId="{9475B5E6-21CC-D24F-A94B-5E7F39BDE776}">
      <dgm:prSet phldrT="[Metin]"/>
      <dgm:spPr/>
      <dgm:t>
        <a:bodyPr/>
        <a:lstStyle/>
        <a:p>
          <a:r>
            <a:rPr lang="tr-TR" dirty="0">
              <a:hlinkClick xmlns:r="http://schemas.openxmlformats.org/officeDocument/2006/relationships" r:id="rId1"/>
            </a:rPr>
            <a:t>https://tubitak.gov.tr/tr/destekler/bilimsel-etkinlik/etkinliklere-katilma-destekleri/2224-yurt-disi-bilimsel-etkinliklere-katilimi-destekleme-programi</a:t>
          </a:r>
          <a:endParaRPr lang="tr-TR" dirty="0"/>
        </a:p>
      </dgm:t>
    </dgm:pt>
    <dgm:pt modelId="{D0B4A690-559A-674E-B072-D0AF7DF14710}" type="parTrans" cxnId="{4C3765CA-CED2-B841-AD8C-3D84564ECEA0}">
      <dgm:prSet/>
      <dgm:spPr/>
      <dgm:t>
        <a:bodyPr/>
        <a:lstStyle/>
        <a:p>
          <a:endParaRPr lang="tr-TR"/>
        </a:p>
      </dgm:t>
    </dgm:pt>
    <dgm:pt modelId="{163AE051-EB46-1D48-AF16-89ACBB8AFF75}" type="sibTrans" cxnId="{4C3765CA-CED2-B841-AD8C-3D84564ECEA0}">
      <dgm:prSet/>
      <dgm:spPr/>
      <dgm:t>
        <a:bodyPr/>
        <a:lstStyle/>
        <a:p>
          <a:endParaRPr lang="tr-TR"/>
        </a:p>
      </dgm:t>
    </dgm:pt>
    <dgm:pt modelId="{775100F1-1A52-E241-B097-BF795401ED57}">
      <dgm:prSet phldrT="[Metin]"/>
      <dgm:spPr/>
      <dgm:t>
        <a:bodyPr/>
        <a:lstStyle/>
        <a:p>
          <a:r>
            <a:rPr lang="tr-TR" dirty="0"/>
            <a:t>Tübitak</a:t>
          </a:r>
        </a:p>
      </dgm:t>
    </dgm:pt>
    <dgm:pt modelId="{530E45D2-D283-454B-8D65-AC1C8161F366}" type="parTrans" cxnId="{A37E7D5A-D89E-8B4A-92E4-241405305E6F}">
      <dgm:prSet/>
      <dgm:spPr/>
      <dgm:t>
        <a:bodyPr/>
        <a:lstStyle/>
        <a:p>
          <a:endParaRPr lang="tr-TR"/>
        </a:p>
      </dgm:t>
    </dgm:pt>
    <dgm:pt modelId="{58BEC7DF-087B-FD4B-B493-A073DF310730}" type="sibTrans" cxnId="{A37E7D5A-D89E-8B4A-92E4-241405305E6F}">
      <dgm:prSet/>
      <dgm:spPr/>
      <dgm:t>
        <a:bodyPr/>
        <a:lstStyle/>
        <a:p>
          <a:endParaRPr lang="tr-TR"/>
        </a:p>
      </dgm:t>
    </dgm:pt>
    <dgm:pt modelId="{7E6BE5CA-0B9E-1B4B-B168-38306AD75E6D}">
      <dgm:prSet phldrT="[Metin]" custT="1"/>
      <dgm:spPr/>
      <dgm:t>
        <a:bodyPr/>
        <a:lstStyle/>
        <a:p>
          <a:r>
            <a:rPr lang="tr-TR" sz="1200" b="1" i="0" dirty="0"/>
            <a:t>2224-B Yurt İçi Bilimsel Etkinliklere Katılımı Destekleme Programı</a:t>
          </a:r>
          <a:endParaRPr lang="tr-TR" sz="1200" b="0" i="0" dirty="0"/>
        </a:p>
      </dgm:t>
    </dgm:pt>
    <dgm:pt modelId="{40F26C2E-FEAA-AF48-860C-B4BDF82E7C1E}" type="parTrans" cxnId="{DC4D360E-FA4F-F348-9DE2-D5456F41459C}">
      <dgm:prSet/>
      <dgm:spPr/>
      <dgm:t>
        <a:bodyPr/>
        <a:lstStyle/>
        <a:p>
          <a:endParaRPr lang="tr-TR"/>
        </a:p>
      </dgm:t>
    </dgm:pt>
    <dgm:pt modelId="{8CA94983-B46B-9342-926A-916E3F0E26BE}" type="sibTrans" cxnId="{DC4D360E-FA4F-F348-9DE2-D5456F41459C}">
      <dgm:prSet/>
      <dgm:spPr/>
      <dgm:t>
        <a:bodyPr/>
        <a:lstStyle/>
        <a:p>
          <a:endParaRPr lang="tr-TR"/>
        </a:p>
      </dgm:t>
    </dgm:pt>
    <dgm:pt modelId="{E0FEFE06-7697-FD4E-9D16-EF092F92F0E0}">
      <dgm:prSet phldrT="[Metin]"/>
      <dgm:spPr/>
      <dgm:t>
        <a:bodyPr/>
        <a:lstStyle/>
        <a:p>
          <a:r>
            <a:rPr lang="tr-TR" b="0" i="0" dirty="0">
              <a:hlinkClick xmlns:r="http://schemas.openxmlformats.org/officeDocument/2006/relationships" r:id="rId2"/>
            </a:rPr>
            <a:t>https://tubitak.gov.tr/tr/destekler/bilimsel-etkinlik/etkinliklere-katilma-destekleri/2224-b-yurt-ici-bilimsel-etkinliklere-katilimi-destekleme-programi</a:t>
          </a:r>
          <a:endParaRPr lang="tr-TR" b="0" i="0" dirty="0"/>
        </a:p>
      </dgm:t>
    </dgm:pt>
    <dgm:pt modelId="{EB415556-9536-B742-8352-0FC9FF396AD6}" type="parTrans" cxnId="{63777EB7-1B06-544F-AD13-B786F172993F}">
      <dgm:prSet/>
      <dgm:spPr/>
      <dgm:t>
        <a:bodyPr/>
        <a:lstStyle/>
        <a:p>
          <a:endParaRPr lang="tr-TR"/>
        </a:p>
      </dgm:t>
    </dgm:pt>
    <dgm:pt modelId="{75305F04-5E9A-5149-9E3A-D310C508C458}" type="sibTrans" cxnId="{63777EB7-1B06-544F-AD13-B786F172993F}">
      <dgm:prSet/>
      <dgm:spPr/>
      <dgm:t>
        <a:bodyPr/>
        <a:lstStyle/>
        <a:p>
          <a:endParaRPr lang="tr-TR"/>
        </a:p>
      </dgm:t>
    </dgm:pt>
    <dgm:pt modelId="{A8AA785A-48FA-B347-A474-4FE809DEF855}">
      <dgm:prSet phldrT="[Metin]"/>
      <dgm:spPr/>
      <dgm:t>
        <a:bodyPr/>
        <a:lstStyle/>
        <a:p>
          <a:r>
            <a:rPr lang="tr-TR" dirty="0"/>
            <a:t>Erasmus+</a:t>
          </a:r>
        </a:p>
      </dgm:t>
    </dgm:pt>
    <dgm:pt modelId="{E40FF6B0-B429-204A-B0C9-9913AC2389E1}" type="parTrans" cxnId="{97994E7A-F679-224A-8683-1C74C29CCED1}">
      <dgm:prSet/>
      <dgm:spPr/>
      <dgm:t>
        <a:bodyPr/>
        <a:lstStyle/>
        <a:p>
          <a:endParaRPr lang="tr-TR"/>
        </a:p>
      </dgm:t>
    </dgm:pt>
    <dgm:pt modelId="{EBBFFA74-07F1-C247-9224-CEB2CF9BEAEE}" type="sibTrans" cxnId="{97994E7A-F679-224A-8683-1C74C29CCED1}">
      <dgm:prSet/>
      <dgm:spPr/>
      <dgm:t>
        <a:bodyPr/>
        <a:lstStyle/>
        <a:p>
          <a:endParaRPr lang="tr-TR"/>
        </a:p>
      </dgm:t>
    </dgm:pt>
    <dgm:pt modelId="{6073C287-CC45-F74F-910B-463A8A3F79D7}">
      <dgm:prSet phldrT="[Metin]"/>
      <dgm:spPr/>
      <dgm:t>
        <a:bodyPr/>
        <a:lstStyle/>
        <a:p>
          <a:r>
            <a:rPr lang="tr-TR" b="0" i="0" dirty="0"/>
            <a:t>Dönemlik Eğitim Hareketliliği</a:t>
          </a:r>
        </a:p>
      </dgm:t>
    </dgm:pt>
    <dgm:pt modelId="{A8755720-8547-5740-BF54-566D2738B63C}" type="parTrans" cxnId="{1F094009-BBFF-CA45-BEFE-C76E30305AEA}">
      <dgm:prSet/>
      <dgm:spPr/>
      <dgm:t>
        <a:bodyPr/>
        <a:lstStyle/>
        <a:p>
          <a:endParaRPr lang="tr-TR"/>
        </a:p>
      </dgm:t>
    </dgm:pt>
    <dgm:pt modelId="{DC433112-EA9A-D644-B6AA-291F29E63C0C}" type="sibTrans" cxnId="{1F094009-BBFF-CA45-BEFE-C76E30305AEA}">
      <dgm:prSet/>
      <dgm:spPr/>
      <dgm:t>
        <a:bodyPr/>
        <a:lstStyle/>
        <a:p>
          <a:endParaRPr lang="tr-TR"/>
        </a:p>
      </dgm:t>
    </dgm:pt>
    <dgm:pt modelId="{4202A93D-8C91-324F-B207-AC46CB3E287E}">
      <dgm:prSet phldrT="[Metin]"/>
      <dgm:spPr/>
      <dgm:t>
        <a:bodyPr/>
        <a:lstStyle/>
        <a:p>
          <a:r>
            <a:rPr lang="tr-TR" b="0" i="0" dirty="0">
              <a:hlinkClick xmlns:r="http://schemas.openxmlformats.org/officeDocument/2006/relationships" r:id="rId3"/>
            </a:rPr>
            <a:t>https://uio.nevsehir.edu.tr/tr/45098</a:t>
          </a:r>
          <a:endParaRPr lang="tr-TR" b="0" i="0" dirty="0"/>
        </a:p>
      </dgm:t>
    </dgm:pt>
    <dgm:pt modelId="{8722A593-C415-D14E-9245-4C1E04218F2B}" type="parTrans" cxnId="{3BBB4F30-C8C0-2D4C-B2DB-233E77240711}">
      <dgm:prSet/>
      <dgm:spPr/>
      <dgm:t>
        <a:bodyPr/>
        <a:lstStyle/>
        <a:p>
          <a:endParaRPr lang="tr-TR"/>
        </a:p>
      </dgm:t>
    </dgm:pt>
    <dgm:pt modelId="{CB7278FC-D447-FB40-9B99-AFEF65E75B7F}" type="sibTrans" cxnId="{3BBB4F30-C8C0-2D4C-B2DB-233E77240711}">
      <dgm:prSet/>
      <dgm:spPr/>
      <dgm:t>
        <a:bodyPr/>
        <a:lstStyle/>
        <a:p>
          <a:endParaRPr lang="tr-TR"/>
        </a:p>
      </dgm:t>
    </dgm:pt>
    <dgm:pt modelId="{DE2454D3-3A4B-8C4C-8CC3-DC3A891FEA0B}" type="pres">
      <dgm:prSet presAssocID="{4219AB7C-FAD3-4A47-9133-8EE5D2BB397B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6C177122-0247-2245-9992-68F4A49461C0}" type="pres">
      <dgm:prSet presAssocID="{3BB83B72-4BC4-4048-925F-2B99498A9E00}" presName="horFlow" presStyleCnt="0"/>
      <dgm:spPr/>
    </dgm:pt>
    <dgm:pt modelId="{F0FAC358-7CC8-224A-B65B-6E9EFDF8FD2A}" type="pres">
      <dgm:prSet presAssocID="{3BB83B72-4BC4-4048-925F-2B99498A9E00}" presName="bigChev" presStyleLbl="node1" presStyleIdx="0" presStyleCnt="4" custScaleX="111473"/>
      <dgm:spPr/>
    </dgm:pt>
    <dgm:pt modelId="{24F8BDC4-C4AD-D841-844A-F97F57B37E94}" type="pres">
      <dgm:prSet presAssocID="{3FC19869-87F4-144A-BB91-5221CC766732}" presName="parTrans" presStyleCnt="0"/>
      <dgm:spPr/>
    </dgm:pt>
    <dgm:pt modelId="{884B93EC-7179-5842-B971-4EED510EFFB3}" type="pres">
      <dgm:prSet presAssocID="{00BEE878-30D3-4F4D-82D2-9D03062289EC}" presName="node" presStyleLbl="alignAccFollowNode1" presStyleIdx="0" presStyleCnt="8" custScaleX="116964">
        <dgm:presLayoutVars>
          <dgm:bulletEnabled val="1"/>
        </dgm:presLayoutVars>
      </dgm:prSet>
      <dgm:spPr/>
    </dgm:pt>
    <dgm:pt modelId="{446C0ECA-C8A9-3B43-ABFB-725977719800}" type="pres">
      <dgm:prSet presAssocID="{BA3A1CA9-738E-5C48-A046-787A83948531}" presName="sibTrans" presStyleCnt="0"/>
      <dgm:spPr/>
    </dgm:pt>
    <dgm:pt modelId="{6F7F2D24-7487-7B40-BD62-CB8DB44313EA}" type="pres">
      <dgm:prSet presAssocID="{36C3D26D-FB46-FE44-BBD3-4C7518FB1D24}" presName="node" presStyleLbl="alignAccFollowNode1" presStyleIdx="1" presStyleCnt="8" custScaleX="281714">
        <dgm:presLayoutVars>
          <dgm:bulletEnabled val="1"/>
        </dgm:presLayoutVars>
      </dgm:prSet>
      <dgm:spPr/>
    </dgm:pt>
    <dgm:pt modelId="{6429A5D2-EEE6-7349-8B2A-025C016CA247}" type="pres">
      <dgm:prSet presAssocID="{3BB83B72-4BC4-4048-925F-2B99498A9E00}" presName="vSp" presStyleCnt="0"/>
      <dgm:spPr/>
    </dgm:pt>
    <dgm:pt modelId="{E2F9935B-04B2-9F43-926D-FB9DBA3E963B}" type="pres">
      <dgm:prSet presAssocID="{02600983-A0E9-E541-9731-3A662C825FD7}" presName="horFlow" presStyleCnt="0"/>
      <dgm:spPr/>
    </dgm:pt>
    <dgm:pt modelId="{DB29964A-89D3-0940-AC55-F1B935CF9C45}" type="pres">
      <dgm:prSet presAssocID="{02600983-A0E9-E541-9731-3A662C825FD7}" presName="bigChev" presStyleLbl="node1" presStyleIdx="1" presStyleCnt="4" custScaleX="111473"/>
      <dgm:spPr/>
    </dgm:pt>
    <dgm:pt modelId="{6FBDD818-D1D6-9B42-8D7A-A7BB9AEC8598}" type="pres">
      <dgm:prSet presAssocID="{1E6E30F7-E4E8-E848-B503-97359F3210DD}" presName="parTrans" presStyleCnt="0"/>
      <dgm:spPr/>
    </dgm:pt>
    <dgm:pt modelId="{A7525DDD-4DAE-104C-A609-663C1C244213}" type="pres">
      <dgm:prSet presAssocID="{59C76071-C9A8-054D-8CFB-79FBABDDCF07}" presName="node" presStyleLbl="alignAccFollowNode1" presStyleIdx="2" presStyleCnt="8" custScaleX="116964">
        <dgm:presLayoutVars>
          <dgm:bulletEnabled val="1"/>
        </dgm:presLayoutVars>
      </dgm:prSet>
      <dgm:spPr/>
    </dgm:pt>
    <dgm:pt modelId="{10B29C10-91D4-CB49-86A5-0D0A8AAFE7D0}" type="pres">
      <dgm:prSet presAssocID="{3B9BE8B2-505E-3647-9A14-62F1F7CF3DF0}" presName="sibTrans" presStyleCnt="0"/>
      <dgm:spPr/>
    </dgm:pt>
    <dgm:pt modelId="{EA9E5CF3-3C2A-0141-B2BB-C71509FF0D51}" type="pres">
      <dgm:prSet presAssocID="{9475B5E6-21CC-D24F-A94B-5E7F39BDE776}" presName="node" presStyleLbl="alignAccFollowNode1" presStyleIdx="3" presStyleCnt="8" custScaleX="281714">
        <dgm:presLayoutVars>
          <dgm:bulletEnabled val="1"/>
        </dgm:presLayoutVars>
      </dgm:prSet>
      <dgm:spPr/>
    </dgm:pt>
    <dgm:pt modelId="{2B0AA5EF-EBEB-0C49-8935-3678A8E89225}" type="pres">
      <dgm:prSet presAssocID="{02600983-A0E9-E541-9731-3A662C825FD7}" presName="vSp" presStyleCnt="0"/>
      <dgm:spPr/>
    </dgm:pt>
    <dgm:pt modelId="{54FE49DF-8C6F-0446-B019-BF7ED87D4AAD}" type="pres">
      <dgm:prSet presAssocID="{775100F1-1A52-E241-B097-BF795401ED57}" presName="horFlow" presStyleCnt="0"/>
      <dgm:spPr/>
    </dgm:pt>
    <dgm:pt modelId="{D8C39983-47D2-2C42-AA89-DF3ED2EF3353}" type="pres">
      <dgm:prSet presAssocID="{775100F1-1A52-E241-B097-BF795401ED57}" presName="bigChev" presStyleLbl="node1" presStyleIdx="2" presStyleCnt="4" custScaleX="111473"/>
      <dgm:spPr/>
    </dgm:pt>
    <dgm:pt modelId="{60025483-F0A2-3B4C-AD52-6E04BA83F722}" type="pres">
      <dgm:prSet presAssocID="{40F26C2E-FEAA-AF48-860C-B4BDF82E7C1E}" presName="parTrans" presStyleCnt="0"/>
      <dgm:spPr/>
    </dgm:pt>
    <dgm:pt modelId="{34E2FF1D-20E9-D145-9B6E-0A1F1798D452}" type="pres">
      <dgm:prSet presAssocID="{7E6BE5CA-0B9E-1B4B-B168-38306AD75E6D}" presName="node" presStyleLbl="alignAccFollowNode1" presStyleIdx="4" presStyleCnt="8" custScaleX="116964" custScaleY="107800">
        <dgm:presLayoutVars>
          <dgm:bulletEnabled val="1"/>
        </dgm:presLayoutVars>
      </dgm:prSet>
      <dgm:spPr/>
    </dgm:pt>
    <dgm:pt modelId="{A33737A8-B2E6-0343-919C-FAA66A012672}" type="pres">
      <dgm:prSet presAssocID="{8CA94983-B46B-9342-926A-916E3F0E26BE}" presName="sibTrans" presStyleCnt="0"/>
      <dgm:spPr/>
    </dgm:pt>
    <dgm:pt modelId="{6828EC4E-C6AD-4C4A-A810-AB9C52621A8B}" type="pres">
      <dgm:prSet presAssocID="{E0FEFE06-7697-FD4E-9D16-EF092F92F0E0}" presName="node" presStyleLbl="alignAccFollowNode1" presStyleIdx="5" presStyleCnt="8" custScaleX="281714">
        <dgm:presLayoutVars>
          <dgm:bulletEnabled val="1"/>
        </dgm:presLayoutVars>
      </dgm:prSet>
      <dgm:spPr/>
    </dgm:pt>
    <dgm:pt modelId="{29AEFD73-8551-F64C-B4CC-0484B38B5A54}" type="pres">
      <dgm:prSet presAssocID="{775100F1-1A52-E241-B097-BF795401ED57}" presName="vSp" presStyleCnt="0"/>
      <dgm:spPr/>
    </dgm:pt>
    <dgm:pt modelId="{A33D99C2-500B-2448-B8B7-E8CE81D97E93}" type="pres">
      <dgm:prSet presAssocID="{A8AA785A-48FA-B347-A474-4FE809DEF855}" presName="horFlow" presStyleCnt="0"/>
      <dgm:spPr/>
    </dgm:pt>
    <dgm:pt modelId="{A8FB7DDB-EA73-9D45-B1D5-2CBE0FCBDF61}" type="pres">
      <dgm:prSet presAssocID="{A8AA785A-48FA-B347-A474-4FE809DEF855}" presName="bigChev" presStyleLbl="node1" presStyleIdx="3" presStyleCnt="4" custScaleX="111473"/>
      <dgm:spPr/>
    </dgm:pt>
    <dgm:pt modelId="{EAF411B2-C1F6-0143-88E6-9E7006FDC0FE}" type="pres">
      <dgm:prSet presAssocID="{A8755720-8547-5740-BF54-566D2738B63C}" presName="parTrans" presStyleCnt="0"/>
      <dgm:spPr/>
    </dgm:pt>
    <dgm:pt modelId="{B927162D-E3B8-0244-A5DE-F097689BADA5}" type="pres">
      <dgm:prSet presAssocID="{6073C287-CC45-F74F-910B-463A8A3F79D7}" presName="node" presStyleLbl="alignAccFollowNode1" presStyleIdx="6" presStyleCnt="8" custScaleX="116964" custScaleY="107800">
        <dgm:presLayoutVars>
          <dgm:bulletEnabled val="1"/>
        </dgm:presLayoutVars>
      </dgm:prSet>
      <dgm:spPr/>
    </dgm:pt>
    <dgm:pt modelId="{F85E8847-6E2E-A944-A506-18D07B10A0B4}" type="pres">
      <dgm:prSet presAssocID="{DC433112-EA9A-D644-B6AA-291F29E63C0C}" presName="sibTrans" presStyleCnt="0"/>
      <dgm:spPr/>
    </dgm:pt>
    <dgm:pt modelId="{5D9C5DB1-92D8-1A4F-92BB-7EC08B09D10B}" type="pres">
      <dgm:prSet presAssocID="{4202A93D-8C91-324F-B207-AC46CB3E287E}" presName="node" presStyleLbl="alignAccFollowNode1" presStyleIdx="7" presStyleCnt="8" custScaleX="281714">
        <dgm:presLayoutVars>
          <dgm:bulletEnabled val="1"/>
        </dgm:presLayoutVars>
      </dgm:prSet>
      <dgm:spPr/>
    </dgm:pt>
  </dgm:ptLst>
  <dgm:cxnLst>
    <dgm:cxn modelId="{1F094009-BBFF-CA45-BEFE-C76E30305AEA}" srcId="{A8AA785A-48FA-B347-A474-4FE809DEF855}" destId="{6073C287-CC45-F74F-910B-463A8A3F79D7}" srcOrd="0" destOrd="0" parTransId="{A8755720-8547-5740-BF54-566D2738B63C}" sibTransId="{DC433112-EA9A-D644-B6AA-291F29E63C0C}"/>
    <dgm:cxn modelId="{DC4D360E-FA4F-F348-9DE2-D5456F41459C}" srcId="{775100F1-1A52-E241-B097-BF795401ED57}" destId="{7E6BE5CA-0B9E-1B4B-B168-38306AD75E6D}" srcOrd="0" destOrd="0" parTransId="{40F26C2E-FEAA-AF48-860C-B4BDF82E7C1E}" sibTransId="{8CA94983-B46B-9342-926A-916E3F0E26BE}"/>
    <dgm:cxn modelId="{613B8E25-58D2-D444-9F6A-94FA84A07529}" srcId="{02600983-A0E9-E541-9731-3A662C825FD7}" destId="{59C76071-C9A8-054D-8CFB-79FBABDDCF07}" srcOrd="0" destOrd="0" parTransId="{1E6E30F7-E4E8-E848-B503-97359F3210DD}" sibTransId="{3B9BE8B2-505E-3647-9A14-62F1F7CF3DF0}"/>
    <dgm:cxn modelId="{37F3272B-87DA-B041-BACC-76B98CE928B5}" type="presOf" srcId="{9475B5E6-21CC-D24F-A94B-5E7F39BDE776}" destId="{EA9E5CF3-3C2A-0141-B2BB-C71509FF0D51}" srcOrd="0" destOrd="0" presId="urn:microsoft.com/office/officeart/2005/8/layout/lProcess3"/>
    <dgm:cxn modelId="{3BBB4F30-C8C0-2D4C-B2DB-233E77240711}" srcId="{A8AA785A-48FA-B347-A474-4FE809DEF855}" destId="{4202A93D-8C91-324F-B207-AC46CB3E287E}" srcOrd="1" destOrd="0" parTransId="{8722A593-C415-D14E-9245-4C1E04218F2B}" sibTransId="{CB7278FC-D447-FB40-9B99-AFEF65E75B7F}"/>
    <dgm:cxn modelId="{F359244A-56FA-A44E-88BD-8972E3A46A99}" type="presOf" srcId="{4219AB7C-FAD3-4A47-9133-8EE5D2BB397B}" destId="{DE2454D3-3A4B-8C4C-8CC3-DC3A891FEA0B}" srcOrd="0" destOrd="0" presId="urn:microsoft.com/office/officeart/2005/8/layout/lProcess3"/>
    <dgm:cxn modelId="{A37E7D5A-D89E-8B4A-92E4-241405305E6F}" srcId="{4219AB7C-FAD3-4A47-9133-8EE5D2BB397B}" destId="{775100F1-1A52-E241-B097-BF795401ED57}" srcOrd="2" destOrd="0" parTransId="{530E45D2-D283-454B-8D65-AC1C8161F366}" sibTransId="{58BEC7DF-087B-FD4B-B493-A073DF310730}"/>
    <dgm:cxn modelId="{97994E7A-F679-224A-8683-1C74C29CCED1}" srcId="{4219AB7C-FAD3-4A47-9133-8EE5D2BB397B}" destId="{A8AA785A-48FA-B347-A474-4FE809DEF855}" srcOrd="3" destOrd="0" parTransId="{E40FF6B0-B429-204A-B0C9-9913AC2389E1}" sibTransId="{EBBFFA74-07F1-C247-9224-CEB2CF9BEAEE}"/>
    <dgm:cxn modelId="{B2621E83-5106-7843-871A-7D90B4B57E67}" type="presOf" srcId="{02600983-A0E9-E541-9731-3A662C825FD7}" destId="{DB29964A-89D3-0940-AC55-F1B935CF9C45}" srcOrd="0" destOrd="0" presId="urn:microsoft.com/office/officeart/2005/8/layout/lProcess3"/>
    <dgm:cxn modelId="{343C8787-1EBD-8D42-A71C-A43D8300631D}" type="presOf" srcId="{59C76071-C9A8-054D-8CFB-79FBABDDCF07}" destId="{A7525DDD-4DAE-104C-A609-663C1C244213}" srcOrd="0" destOrd="0" presId="urn:microsoft.com/office/officeart/2005/8/layout/lProcess3"/>
    <dgm:cxn modelId="{170AC791-29B0-124C-9B29-55B9F2E7E087}" type="presOf" srcId="{A8AA785A-48FA-B347-A474-4FE809DEF855}" destId="{A8FB7DDB-EA73-9D45-B1D5-2CBE0FCBDF61}" srcOrd="0" destOrd="0" presId="urn:microsoft.com/office/officeart/2005/8/layout/lProcess3"/>
    <dgm:cxn modelId="{E0E79699-88E1-0048-A6F6-B2FFFDD62CA2}" srcId="{4219AB7C-FAD3-4A47-9133-8EE5D2BB397B}" destId="{02600983-A0E9-E541-9731-3A662C825FD7}" srcOrd="1" destOrd="0" parTransId="{1BF8DF01-28F5-7E4F-AEEE-5E947211E414}" sibTransId="{7654E82F-0062-0549-AABF-59ADCFDECF31}"/>
    <dgm:cxn modelId="{9BA1309C-C4A5-0445-B796-B0F538BC5872}" srcId="{4219AB7C-FAD3-4A47-9133-8EE5D2BB397B}" destId="{3BB83B72-4BC4-4048-925F-2B99498A9E00}" srcOrd="0" destOrd="0" parTransId="{084B8EC9-10EF-A348-99FC-FED84B30F1AA}" sibTransId="{6F90995A-2581-F247-AB11-E68B623706E4}"/>
    <dgm:cxn modelId="{51FB11B3-3654-1041-80A5-98570BAB2FAA}" type="presOf" srcId="{36C3D26D-FB46-FE44-BBD3-4C7518FB1D24}" destId="{6F7F2D24-7487-7B40-BD62-CB8DB44313EA}" srcOrd="0" destOrd="0" presId="urn:microsoft.com/office/officeart/2005/8/layout/lProcess3"/>
    <dgm:cxn modelId="{3B17B3B4-2F98-C142-AE29-8606C37363EF}" type="presOf" srcId="{3BB83B72-4BC4-4048-925F-2B99498A9E00}" destId="{F0FAC358-7CC8-224A-B65B-6E9EFDF8FD2A}" srcOrd="0" destOrd="0" presId="urn:microsoft.com/office/officeart/2005/8/layout/lProcess3"/>
    <dgm:cxn modelId="{63777EB7-1B06-544F-AD13-B786F172993F}" srcId="{775100F1-1A52-E241-B097-BF795401ED57}" destId="{E0FEFE06-7697-FD4E-9D16-EF092F92F0E0}" srcOrd="1" destOrd="0" parTransId="{EB415556-9536-B742-8352-0FC9FF396AD6}" sibTransId="{75305F04-5E9A-5149-9E3A-D310C508C458}"/>
    <dgm:cxn modelId="{225A4BBF-8CDB-9D49-BFA2-B50EA0C0D3DF}" type="presOf" srcId="{00BEE878-30D3-4F4D-82D2-9D03062289EC}" destId="{884B93EC-7179-5842-B971-4EED510EFFB3}" srcOrd="0" destOrd="0" presId="urn:microsoft.com/office/officeart/2005/8/layout/lProcess3"/>
    <dgm:cxn modelId="{4C3765CA-CED2-B841-AD8C-3D84564ECEA0}" srcId="{02600983-A0E9-E541-9731-3A662C825FD7}" destId="{9475B5E6-21CC-D24F-A94B-5E7F39BDE776}" srcOrd="1" destOrd="0" parTransId="{D0B4A690-559A-674E-B072-D0AF7DF14710}" sibTransId="{163AE051-EB46-1D48-AF16-89ACBB8AFF75}"/>
    <dgm:cxn modelId="{4DA58ACF-1B44-8B47-B59B-B9569D1316B1}" type="presOf" srcId="{775100F1-1A52-E241-B097-BF795401ED57}" destId="{D8C39983-47D2-2C42-AA89-DF3ED2EF3353}" srcOrd="0" destOrd="0" presId="urn:microsoft.com/office/officeart/2005/8/layout/lProcess3"/>
    <dgm:cxn modelId="{0B30F8D4-A6FE-5A4D-96BC-FF98E7379750}" srcId="{3BB83B72-4BC4-4048-925F-2B99498A9E00}" destId="{36C3D26D-FB46-FE44-BBD3-4C7518FB1D24}" srcOrd="1" destOrd="0" parTransId="{DF5FB139-8C1C-E249-B533-2502B1350B19}" sibTransId="{1DD22CCB-DACB-4948-8534-553EABC6567E}"/>
    <dgm:cxn modelId="{095DCDD8-FD09-5C43-B627-E27508084C33}" type="presOf" srcId="{E0FEFE06-7697-FD4E-9D16-EF092F92F0E0}" destId="{6828EC4E-C6AD-4C4A-A810-AB9C52621A8B}" srcOrd="0" destOrd="0" presId="urn:microsoft.com/office/officeart/2005/8/layout/lProcess3"/>
    <dgm:cxn modelId="{2CF741E7-C0EC-6E48-883D-DBA95C7CC49E}" type="presOf" srcId="{7E6BE5CA-0B9E-1B4B-B168-38306AD75E6D}" destId="{34E2FF1D-20E9-D145-9B6E-0A1F1798D452}" srcOrd="0" destOrd="0" presId="urn:microsoft.com/office/officeart/2005/8/layout/lProcess3"/>
    <dgm:cxn modelId="{ACB5FCEF-E424-9740-A9FC-A3634053A7AF}" srcId="{3BB83B72-4BC4-4048-925F-2B99498A9E00}" destId="{00BEE878-30D3-4F4D-82D2-9D03062289EC}" srcOrd="0" destOrd="0" parTransId="{3FC19869-87F4-144A-BB91-5221CC766732}" sibTransId="{BA3A1CA9-738E-5C48-A046-787A83948531}"/>
    <dgm:cxn modelId="{E854FFF9-4766-DE44-9263-5A69176583EB}" type="presOf" srcId="{4202A93D-8C91-324F-B207-AC46CB3E287E}" destId="{5D9C5DB1-92D8-1A4F-92BB-7EC08B09D10B}" srcOrd="0" destOrd="0" presId="urn:microsoft.com/office/officeart/2005/8/layout/lProcess3"/>
    <dgm:cxn modelId="{1EE10EFF-42E3-EA47-B30B-42173F26BDB8}" type="presOf" srcId="{6073C287-CC45-F74F-910B-463A8A3F79D7}" destId="{B927162D-E3B8-0244-A5DE-F097689BADA5}" srcOrd="0" destOrd="0" presId="urn:microsoft.com/office/officeart/2005/8/layout/lProcess3"/>
    <dgm:cxn modelId="{F917E5B9-DC75-1A47-940D-C65A00CB369C}" type="presParOf" srcId="{DE2454D3-3A4B-8C4C-8CC3-DC3A891FEA0B}" destId="{6C177122-0247-2245-9992-68F4A49461C0}" srcOrd="0" destOrd="0" presId="urn:microsoft.com/office/officeart/2005/8/layout/lProcess3"/>
    <dgm:cxn modelId="{5B13F405-53E4-2340-B35E-9619E332C58C}" type="presParOf" srcId="{6C177122-0247-2245-9992-68F4A49461C0}" destId="{F0FAC358-7CC8-224A-B65B-6E9EFDF8FD2A}" srcOrd="0" destOrd="0" presId="urn:microsoft.com/office/officeart/2005/8/layout/lProcess3"/>
    <dgm:cxn modelId="{9A6E79F4-4652-DD49-99C4-63167513A380}" type="presParOf" srcId="{6C177122-0247-2245-9992-68F4A49461C0}" destId="{24F8BDC4-C4AD-D841-844A-F97F57B37E94}" srcOrd="1" destOrd="0" presId="urn:microsoft.com/office/officeart/2005/8/layout/lProcess3"/>
    <dgm:cxn modelId="{42D96C5D-52DD-D44D-831E-2B1ED15422F6}" type="presParOf" srcId="{6C177122-0247-2245-9992-68F4A49461C0}" destId="{884B93EC-7179-5842-B971-4EED510EFFB3}" srcOrd="2" destOrd="0" presId="urn:microsoft.com/office/officeart/2005/8/layout/lProcess3"/>
    <dgm:cxn modelId="{3320C52D-1101-B449-B66A-6BEC58500A2A}" type="presParOf" srcId="{6C177122-0247-2245-9992-68F4A49461C0}" destId="{446C0ECA-C8A9-3B43-ABFB-725977719800}" srcOrd="3" destOrd="0" presId="urn:microsoft.com/office/officeart/2005/8/layout/lProcess3"/>
    <dgm:cxn modelId="{BEA2689A-3425-E24A-A04A-85A2F1722508}" type="presParOf" srcId="{6C177122-0247-2245-9992-68F4A49461C0}" destId="{6F7F2D24-7487-7B40-BD62-CB8DB44313EA}" srcOrd="4" destOrd="0" presId="urn:microsoft.com/office/officeart/2005/8/layout/lProcess3"/>
    <dgm:cxn modelId="{DE3AAABA-9D4E-CE47-A4F9-3312B5CB2787}" type="presParOf" srcId="{DE2454D3-3A4B-8C4C-8CC3-DC3A891FEA0B}" destId="{6429A5D2-EEE6-7349-8B2A-025C016CA247}" srcOrd="1" destOrd="0" presId="urn:microsoft.com/office/officeart/2005/8/layout/lProcess3"/>
    <dgm:cxn modelId="{98BD50EA-A0DF-B64E-956D-892798F19713}" type="presParOf" srcId="{DE2454D3-3A4B-8C4C-8CC3-DC3A891FEA0B}" destId="{E2F9935B-04B2-9F43-926D-FB9DBA3E963B}" srcOrd="2" destOrd="0" presId="urn:microsoft.com/office/officeart/2005/8/layout/lProcess3"/>
    <dgm:cxn modelId="{56D74E24-703F-764B-B633-AEA6023C4FB2}" type="presParOf" srcId="{E2F9935B-04B2-9F43-926D-FB9DBA3E963B}" destId="{DB29964A-89D3-0940-AC55-F1B935CF9C45}" srcOrd="0" destOrd="0" presId="urn:microsoft.com/office/officeart/2005/8/layout/lProcess3"/>
    <dgm:cxn modelId="{14F7ABEC-EC5C-6945-8931-788C982468A3}" type="presParOf" srcId="{E2F9935B-04B2-9F43-926D-FB9DBA3E963B}" destId="{6FBDD818-D1D6-9B42-8D7A-A7BB9AEC8598}" srcOrd="1" destOrd="0" presId="urn:microsoft.com/office/officeart/2005/8/layout/lProcess3"/>
    <dgm:cxn modelId="{A1E90DC8-3D56-7A4C-88C0-92ACC4C05041}" type="presParOf" srcId="{E2F9935B-04B2-9F43-926D-FB9DBA3E963B}" destId="{A7525DDD-4DAE-104C-A609-663C1C244213}" srcOrd="2" destOrd="0" presId="urn:microsoft.com/office/officeart/2005/8/layout/lProcess3"/>
    <dgm:cxn modelId="{CB92D6F7-BF7F-5F49-A930-C2829FA4143F}" type="presParOf" srcId="{E2F9935B-04B2-9F43-926D-FB9DBA3E963B}" destId="{10B29C10-91D4-CB49-86A5-0D0A8AAFE7D0}" srcOrd="3" destOrd="0" presId="urn:microsoft.com/office/officeart/2005/8/layout/lProcess3"/>
    <dgm:cxn modelId="{1EFB6DE8-BB27-8745-A57B-9373F42265AD}" type="presParOf" srcId="{E2F9935B-04B2-9F43-926D-FB9DBA3E963B}" destId="{EA9E5CF3-3C2A-0141-B2BB-C71509FF0D51}" srcOrd="4" destOrd="0" presId="urn:microsoft.com/office/officeart/2005/8/layout/lProcess3"/>
    <dgm:cxn modelId="{637DFC3D-36FC-6649-8B79-F6B43B26BBA4}" type="presParOf" srcId="{DE2454D3-3A4B-8C4C-8CC3-DC3A891FEA0B}" destId="{2B0AA5EF-EBEB-0C49-8935-3678A8E89225}" srcOrd="3" destOrd="0" presId="urn:microsoft.com/office/officeart/2005/8/layout/lProcess3"/>
    <dgm:cxn modelId="{A5F9E029-A6DF-A44A-B57D-9FC2DD3D9FF6}" type="presParOf" srcId="{DE2454D3-3A4B-8C4C-8CC3-DC3A891FEA0B}" destId="{54FE49DF-8C6F-0446-B019-BF7ED87D4AAD}" srcOrd="4" destOrd="0" presId="urn:microsoft.com/office/officeart/2005/8/layout/lProcess3"/>
    <dgm:cxn modelId="{532D30F0-A266-BF4D-A25C-CBCA197F1302}" type="presParOf" srcId="{54FE49DF-8C6F-0446-B019-BF7ED87D4AAD}" destId="{D8C39983-47D2-2C42-AA89-DF3ED2EF3353}" srcOrd="0" destOrd="0" presId="urn:microsoft.com/office/officeart/2005/8/layout/lProcess3"/>
    <dgm:cxn modelId="{36E48468-8604-C64D-A36E-3BE556D25EEF}" type="presParOf" srcId="{54FE49DF-8C6F-0446-B019-BF7ED87D4AAD}" destId="{60025483-F0A2-3B4C-AD52-6E04BA83F722}" srcOrd="1" destOrd="0" presId="urn:microsoft.com/office/officeart/2005/8/layout/lProcess3"/>
    <dgm:cxn modelId="{FBDE3104-6650-7C49-B1B5-3B3EED4535CB}" type="presParOf" srcId="{54FE49DF-8C6F-0446-B019-BF7ED87D4AAD}" destId="{34E2FF1D-20E9-D145-9B6E-0A1F1798D452}" srcOrd="2" destOrd="0" presId="urn:microsoft.com/office/officeart/2005/8/layout/lProcess3"/>
    <dgm:cxn modelId="{C3637213-BD6E-7F4E-96A4-B43293D5433B}" type="presParOf" srcId="{54FE49DF-8C6F-0446-B019-BF7ED87D4AAD}" destId="{A33737A8-B2E6-0343-919C-FAA66A012672}" srcOrd="3" destOrd="0" presId="urn:microsoft.com/office/officeart/2005/8/layout/lProcess3"/>
    <dgm:cxn modelId="{E9F8AF6F-49B2-C946-9BAE-01F08C262C11}" type="presParOf" srcId="{54FE49DF-8C6F-0446-B019-BF7ED87D4AAD}" destId="{6828EC4E-C6AD-4C4A-A810-AB9C52621A8B}" srcOrd="4" destOrd="0" presId="urn:microsoft.com/office/officeart/2005/8/layout/lProcess3"/>
    <dgm:cxn modelId="{90CA185D-BC22-DA44-95F2-1F2836859D65}" type="presParOf" srcId="{DE2454D3-3A4B-8C4C-8CC3-DC3A891FEA0B}" destId="{29AEFD73-8551-F64C-B4CC-0484B38B5A54}" srcOrd="5" destOrd="0" presId="urn:microsoft.com/office/officeart/2005/8/layout/lProcess3"/>
    <dgm:cxn modelId="{88157552-26B4-E040-BE40-C95AA1A77DBE}" type="presParOf" srcId="{DE2454D3-3A4B-8C4C-8CC3-DC3A891FEA0B}" destId="{A33D99C2-500B-2448-B8B7-E8CE81D97E93}" srcOrd="6" destOrd="0" presId="urn:microsoft.com/office/officeart/2005/8/layout/lProcess3"/>
    <dgm:cxn modelId="{6DF405AD-5A34-9340-98BA-95272047F4F8}" type="presParOf" srcId="{A33D99C2-500B-2448-B8B7-E8CE81D97E93}" destId="{A8FB7DDB-EA73-9D45-B1D5-2CBE0FCBDF61}" srcOrd="0" destOrd="0" presId="urn:microsoft.com/office/officeart/2005/8/layout/lProcess3"/>
    <dgm:cxn modelId="{715A36F9-ABFE-8E4F-A29B-E4E30569E8CA}" type="presParOf" srcId="{A33D99C2-500B-2448-B8B7-E8CE81D97E93}" destId="{EAF411B2-C1F6-0143-88E6-9E7006FDC0FE}" srcOrd="1" destOrd="0" presId="urn:microsoft.com/office/officeart/2005/8/layout/lProcess3"/>
    <dgm:cxn modelId="{35027343-4B04-884B-B5BD-FC3FCC416C0B}" type="presParOf" srcId="{A33D99C2-500B-2448-B8B7-E8CE81D97E93}" destId="{B927162D-E3B8-0244-A5DE-F097689BADA5}" srcOrd="2" destOrd="0" presId="urn:microsoft.com/office/officeart/2005/8/layout/lProcess3"/>
    <dgm:cxn modelId="{818160E5-ED5C-FE43-81E6-858703899A17}" type="presParOf" srcId="{A33D99C2-500B-2448-B8B7-E8CE81D97E93}" destId="{F85E8847-6E2E-A944-A506-18D07B10A0B4}" srcOrd="3" destOrd="0" presId="urn:microsoft.com/office/officeart/2005/8/layout/lProcess3"/>
    <dgm:cxn modelId="{E02CDEDD-2528-F14A-92F5-BA80333EBFCF}" type="presParOf" srcId="{A33D99C2-500B-2448-B8B7-E8CE81D97E93}" destId="{5D9C5DB1-92D8-1A4F-92BB-7EC08B09D10B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97B9644-A4AF-0449-AD56-657CDBA11734}" type="doc">
      <dgm:prSet loTypeId="urn:microsoft.com/office/officeart/2005/8/layout/hProcess9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3DF4D9FD-814E-6048-A6C1-26DD7A89D66F}">
      <dgm:prSet phldrT="[Metin]"/>
      <dgm:spPr/>
      <dgm:t>
        <a:bodyPr/>
        <a:lstStyle/>
        <a:p>
          <a:r>
            <a:rPr lang="tr-TR" dirty="0"/>
            <a:t>Ders Dönemi</a:t>
          </a:r>
        </a:p>
      </dgm:t>
    </dgm:pt>
    <dgm:pt modelId="{E1E4CB64-A56A-344C-849D-4D94FD14AB7B}" type="parTrans" cxnId="{963012B7-03A9-B442-A799-988D6AD4DC01}">
      <dgm:prSet/>
      <dgm:spPr/>
      <dgm:t>
        <a:bodyPr/>
        <a:lstStyle/>
        <a:p>
          <a:endParaRPr lang="tr-TR"/>
        </a:p>
      </dgm:t>
    </dgm:pt>
    <dgm:pt modelId="{8A6102C6-C79D-2B4F-8614-5229B3F1FFB6}" type="sibTrans" cxnId="{963012B7-03A9-B442-A799-988D6AD4DC01}">
      <dgm:prSet/>
      <dgm:spPr/>
      <dgm:t>
        <a:bodyPr/>
        <a:lstStyle/>
        <a:p>
          <a:endParaRPr lang="tr-TR"/>
        </a:p>
      </dgm:t>
    </dgm:pt>
    <dgm:pt modelId="{B6E13863-B0F2-0D4B-8D98-1F14E645DFC5}">
      <dgm:prSet phldrT="[Metin]"/>
      <dgm:spPr/>
      <dgm:t>
        <a:bodyPr/>
        <a:lstStyle/>
        <a:p>
          <a:r>
            <a:rPr lang="tr-TR" dirty="0"/>
            <a:t>Doktora Yeterlilik Sınavı</a:t>
          </a:r>
        </a:p>
      </dgm:t>
    </dgm:pt>
    <dgm:pt modelId="{9453444F-98FC-9247-91BC-97DC054F7685}" type="parTrans" cxnId="{1D4B2D40-BC4D-294D-A72D-FE96AEF2325C}">
      <dgm:prSet/>
      <dgm:spPr/>
      <dgm:t>
        <a:bodyPr/>
        <a:lstStyle/>
        <a:p>
          <a:endParaRPr lang="tr-TR"/>
        </a:p>
      </dgm:t>
    </dgm:pt>
    <dgm:pt modelId="{BB33B326-C0D7-C745-9757-9D778A86DCDD}" type="sibTrans" cxnId="{1D4B2D40-BC4D-294D-A72D-FE96AEF2325C}">
      <dgm:prSet/>
      <dgm:spPr/>
      <dgm:t>
        <a:bodyPr/>
        <a:lstStyle/>
        <a:p>
          <a:endParaRPr lang="tr-TR"/>
        </a:p>
      </dgm:t>
    </dgm:pt>
    <dgm:pt modelId="{E373A423-FE88-284C-941D-BDB01D693275}">
      <dgm:prSet phldrT="[Metin]"/>
      <dgm:spPr/>
      <dgm:t>
        <a:bodyPr/>
        <a:lstStyle/>
        <a:p>
          <a:r>
            <a:rPr lang="tr-TR" dirty="0"/>
            <a:t>Tez Önerisi</a:t>
          </a:r>
        </a:p>
      </dgm:t>
    </dgm:pt>
    <dgm:pt modelId="{BBB539E3-5186-414C-B445-C36E548E5B07}" type="parTrans" cxnId="{452B3706-9A49-954D-BB79-ECB34E626073}">
      <dgm:prSet/>
      <dgm:spPr/>
      <dgm:t>
        <a:bodyPr/>
        <a:lstStyle/>
        <a:p>
          <a:endParaRPr lang="tr-TR"/>
        </a:p>
      </dgm:t>
    </dgm:pt>
    <dgm:pt modelId="{EF56147E-AF0B-734D-8CA5-543F2A426C18}" type="sibTrans" cxnId="{452B3706-9A49-954D-BB79-ECB34E626073}">
      <dgm:prSet/>
      <dgm:spPr/>
      <dgm:t>
        <a:bodyPr/>
        <a:lstStyle/>
        <a:p>
          <a:endParaRPr lang="tr-TR"/>
        </a:p>
      </dgm:t>
    </dgm:pt>
    <dgm:pt modelId="{C84C8267-4502-6347-97F8-069B64A53EA6}">
      <dgm:prSet/>
      <dgm:spPr/>
      <dgm:t>
        <a:bodyPr/>
        <a:lstStyle/>
        <a:p>
          <a:r>
            <a:rPr lang="tr-TR" dirty="0"/>
            <a:t>Tez Süreci</a:t>
          </a:r>
        </a:p>
        <a:p>
          <a:r>
            <a:rPr lang="tr-TR" dirty="0"/>
            <a:t>(Her 6 ayda bir TİK)</a:t>
          </a:r>
        </a:p>
      </dgm:t>
    </dgm:pt>
    <dgm:pt modelId="{AAAB7C02-2780-3740-9FF2-2FC85F1EF2A9}" type="parTrans" cxnId="{58065AFF-4832-E64A-83A2-B9FDD8B6A354}">
      <dgm:prSet/>
      <dgm:spPr/>
      <dgm:t>
        <a:bodyPr/>
        <a:lstStyle/>
        <a:p>
          <a:endParaRPr lang="tr-TR"/>
        </a:p>
      </dgm:t>
    </dgm:pt>
    <dgm:pt modelId="{7BD36817-74C6-BA42-9E19-8A76D2265C7D}" type="sibTrans" cxnId="{58065AFF-4832-E64A-83A2-B9FDD8B6A354}">
      <dgm:prSet/>
      <dgm:spPr/>
      <dgm:t>
        <a:bodyPr/>
        <a:lstStyle/>
        <a:p>
          <a:endParaRPr lang="tr-TR"/>
        </a:p>
      </dgm:t>
    </dgm:pt>
    <dgm:pt modelId="{B5B6FE77-DF40-FF45-B773-B53BA56E7DFE}">
      <dgm:prSet/>
      <dgm:spPr/>
      <dgm:t>
        <a:bodyPr/>
        <a:lstStyle/>
        <a:p>
          <a:r>
            <a:rPr lang="tr-TR" dirty="0"/>
            <a:t>Tez Savunması</a:t>
          </a:r>
        </a:p>
      </dgm:t>
    </dgm:pt>
    <dgm:pt modelId="{CB7B5B9F-CF71-E84A-8373-E7E57A26C067}" type="parTrans" cxnId="{7D6B1188-23F9-9E49-A472-72300038B612}">
      <dgm:prSet/>
      <dgm:spPr/>
      <dgm:t>
        <a:bodyPr/>
        <a:lstStyle/>
        <a:p>
          <a:endParaRPr lang="tr-TR"/>
        </a:p>
      </dgm:t>
    </dgm:pt>
    <dgm:pt modelId="{4E2BECFF-A8BA-9F47-AD47-0873743F4216}" type="sibTrans" cxnId="{7D6B1188-23F9-9E49-A472-72300038B612}">
      <dgm:prSet/>
      <dgm:spPr/>
      <dgm:t>
        <a:bodyPr/>
        <a:lstStyle/>
        <a:p>
          <a:endParaRPr lang="tr-TR"/>
        </a:p>
      </dgm:t>
    </dgm:pt>
    <dgm:pt modelId="{12B171C1-AFCF-6B41-A8E7-266212A81C52}" type="pres">
      <dgm:prSet presAssocID="{E97B9644-A4AF-0449-AD56-657CDBA11734}" presName="CompostProcess" presStyleCnt="0">
        <dgm:presLayoutVars>
          <dgm:dir/>
          <dgm:resizeHandles val="exact"/>
        </dgm:presLayoutVars>
      </dgm:prSet>
      <dgm:spPr/>
    </dgm:pt>
    <dgm:pt modelId="{2953010E-EEF6-1240-931A-DC716AC184A0}" type="pres">
      <dgm:prSet presAssocID="{E97B9644-A4AF-0449-AD56-657CDBA11734}" presName="arrow" presStyleLbl="bgShp" presStyleIdx="0" presStyleCnt="1" custLinFactNeighborY="-9599"/>
      <dgm:spPr/>
    </dgm:pt>
    <dgm:pt modelId="{3E00653E-5910-5243-AD92-9B9434BFC037}" type="pres">
      <dgm:prSet presAssocID="{E97B9644-A4AF-0449-AD56-657CDBA11734}" presName="linearProcess" presStyleCnt="0"/>
      <dgm:spPr/>
    </dgm:pt>
    <dgm:pt modelId="{4294B4F6-3A15-6943-A5FD-C808A2F733C7}" type="pres">
      <dgm:prSet presAssocID="{3DF4D9FD-814E-6048-A6C1-26DD7A89D66F}" presName="textNode" presStyleLbl="node1" presStyleIdx="0" presStyleCnt="5">
        <dgm:presLayoutVars>
          <dgm:bulletEnabled val="1"/>
        </dgm:presLayoutVars>
      </dgm:prSet>
      <dgm:spPr/>
    </dgm:pt>
    <dgm:pt modelId="{DD0AB3DF-B8E1-7645-868A-D67E66373599}" type="pres">
      <dgm:prSet presAssocID="{8A6102C6-C79D-2B4F-8614-5229B3F1FFB6}" presName="sibTrans" presStyleCnt="0"/>
      <dgm:spPr/>
    </dgm:pt>
    <dgm:pt modelId="{D444B514-C123-5740-8E38-E771E38E7780}" type="pres">
      <dgm:prSet presAssocID="{B6E13863-B0F2-0D4B-8D98-1F14E645DFC5}" presName="textNode" presStyleLbl="node1" presStyleIdx="1" presStyleCnt="5">
        <dgm:presLayoutVars>
          <dgm:bulletEnabled val="1"/>
        </dgm:presLayoutVars>
      </dgm:prSet>
      <dgm:spPr/>
    </dgm:pt>
    <dgm:pt modelId="{3D161684-C96D-A042-9AA3-049ABDB9712C}" type="pres">
      <dgm:prSet presAssocID="{BB33B326-C0D7-C745-9757-9D778A86DCDD}" presName="sibTrans" presStyleCnt="0"/>
      <dgm:spPr/>
    </dgm:pt>
    <dgm:pt modelId="{8AE4BD95-5A06-7C4E-BCEE-B4D55DE2EF54}" type="pres">
      <dgm:prSet presAssocID="{E373A423-FE88-284C-941D-BDB01D693275}" presName="textNode" presStyleLbl="node1" presStyleIdx="2" presStyleCnt="5">
        <dgm:presLayoutVars>
          <dgm:bulletEnabled val="1"/>
        </dgm:presLayoutVars>
      </dgm:prSet>
      <dgm:spPr/>
    </dgm:pt>
    <dgm:pt modelId="{8B98E565-B808-F446-B636-C5EC7DBF60BB}" type="pres">
      <dgm:prSet presAssocID="{EF56147E-AF0B-734D-8CA5-543F2A426C18}" presName="sibTrans" presStyleCnt="0"/>
      <dgm:spPr/>
    </dgm:pt>
    <dgm:pt modelId="{F0DF1F62-C68E-2647-B366-FF8A3EB28958}" type="pres">
      <dgm:prSet presAssocID="{C84C8267-4502-6347-97F8-069B64A53EA6}" presName="textNode" presStyleLbl="node1" presStyleIdx="3" presStyleCnt="5">
        <dgm:presLayoutVars>
          <dgm:bulletEnabled val="1"/>
        </dgm:presLayoutVars>
      </dgm:prSet>
      <dgm:spPr/>
    </dgm:pt>
    <dgm:pt modelId="{F7FD0553-1AFA-1A47-B8D1-4A2E80B7682C}" type="pres">
      <dgm:prSet presAssocID="{7BD36817-74C6-BA42-9E19-8A76D2265C7D}" presName="sibTrans" presStyleCnt="0"/>
      <dgm:spPr/>
    </dgm:pt>
    <dgm:pt modelId="{3CBD0F67-FC69-2044-B026-BE499CC94F93}" type="pres">
      <dgm:prSet presAssocID="{B5B6FE77-DF40-FF45-B773-B53BA56E7DFE}" presName="textNode" presStyleLbl="node1" presStyleIdx="4" presStyleCnt="5">
        <dgm:presLayoutVars>
          <dgm:bulletEnabled val="1"/>
        </dgm:presLayoutVars>
      </dgm:prSet>
      <dgm:spPr/>
    </dgm:pt>
  </dgm:ptLst>
  <dgm:cxnLst>
    <dgm:cxn modelId="{452B3706-9A49-954D-BB79-ECB34E626073}" srcId="{E97B9644-A4AF-0449-AD56-657CDBA11734}" destId="{E373A423-FE88-284C-941D-BDB01D693275}" srcOrd="2" destOrd="0" parTransId="{BBB539E3-5186-414C-B445-C36E548E5B07}" sibTransId="{EF56147E-AF0B-734D-8CA5-543F2A426C18}"/>
    <dgm:cxn modelId="{CDDFB627-9A7C-1241-8F11-93CA4E54F963}" type="presOf" srcId="{C84C8267-4502-6347-97F8-069B64A53EA6}" destId="{F0DF1F62-C68E-2647-B366-FF8A3EB28958}" srcOrd="0" destOrd="0" presId="urn:microsoft.com/office/officeart/2005/8/layout/hProcess9"/>
    <dgm:cxn modelId="{1D4B2D40-BC4D-294D-A72D-FE96AEF2325C}" srcId="{E97B9644-A4AF-0449-AD56-657CDBA11734}" destId="{B6E13863-B0F2-0D4B-8D98-1F14E645DFC5}" srcOrd="1" destOrd="0" parTransId="{9453444F-98FC-9247-91BC-97DC054F7685}" sibTransId="{BB33B326-C0D7-C745-9757-9D778A86DCDD}"/>
    <dgm:cxn modelId="{15F0C177-16C4-C245-B627-21D2FC1F87E8}" type="presOf" srcId="{E97B9644-A4AF-0449-AD56-657CDBA11734}" destId="{12B171C1-AFCF-6B41-A8E7-266212A81C52}" srcOrd="0" destOrd="0" presId="urn:microsoft.com/office/officeart/2005/8/layout/hProcess9"/>
    <dgm:cxn modelId="{7D6B1188-23F9-9E49-A472-72300038B612}" srcId="{E97B9644-A4AF-0449-AD56-657CDBA11734}" destId="{B5B6FE77-DF40-FF45-B773-B53BA56E7DFE}" srcOrd="4" destOrd="0" parTransId="{CB7B5B9F-CF71-E84A-8373-E7E57A26C067}" sibTransId="{4E2BECFF-A8BA-9F47-AD47-0873743F4216}"/>
    <dgm:cxn modelId="{963012B7-03A9-B442-A799-988D6AD4DC01}" srcId="{E97B9644-A4AF-0449-AD56-657CDBA11734}" destId="{3DF4D9FD-814E-6048-A6C1-26DD7A89D66F}" srcOrd="0" destOrd="0" parTransId="{E1E4CB64-A56A-344C-849D-4D94FD14AB7B}" sibTransId="{8A6102C6-C79D-2B4F-8614-5229B3F1FFB6}"/>
    <dgm:cxn modelId="{3BC619BC-F680-4040-87A0-8F8C74E1220B}" type="presOf" srcId="{B6E13863-B0F2-0D4B-8D98-1F14E645DFC5}" destId="{D444B514-C123-5740-8E38-E771E38E7780}" srcOrd="0" destOrd="0" presId="urn:microsoft.com/office/officeart/2005/8/layout/hProcess9"/>
    <dgm:cxn modelId="{CE4147F0-88D1-1D45-AA13-A63469572C0C}" type="presOf" srcId="{B5B6FE77-DF40-FF45-B773-B53BA56E7DFE}" destId="{3CBD0F67-FC69-2044-B026-BE499CC94F93}" srcOrd="0" destOrd="0" presId="urn:microsoft.com/office/officeart/2005/8/layout/hProcess9"/>
    <dgm:cxn modelId="{1661A7F6-9839-B24A-A049-BD1BBB8EF3D9}" type="presOf" srcId="{E373A423-FE88-284C-941D-BDB01D693275}" destId="{8AE4BD95-5A06-7C4E-BCEE-B4D55DE2EF54}" srcOrd="0" destOrd="0" presId="urn:microsoft.com/office/officeart/2005/8/layout/hProcess9"/>
    <dgm:cxn modelId="{D88FF1FA-6D00-2A45-BB14-652A9F6854F1}" type="presOf" srcId="{3DF4D9FD-814E-6048-A6C1-26DD7A89D66F}" destId="{4294B4F6-3A15-6943-A5FD-C808A2F733C7}" srcOrd="0" destOrd="0" presId="urn:microsoft.com/office/officeart/2005/8/layout/hProcess9"/>
    <dgm:cxn modelId="{58065AFF-4832-E64A-83A2-B9FDD8B6A354}" srcId="{E97B9644-A4AF-0449-AD56-657CDBA11734}" destId="{C84C8267-4502-6347-97F8-069B64A53EA6}" srcOrd="3" destOrd="0" parTransId="{AAAB7C02-2780-3740-9FF2-2FC85F1EF2A9}" sibTransId="{7BD36817-74C6-BA42-9E19-8A76D2265C7D}"/>
    <dgm:cxn modelId="{3E044FD6-0C5F-EB4E-B9CA-F46A50602A3E}" type="presParOf" srcId="{12B171C1-AFCF-6B41-A8E7-266212A81C52}" destId="{2953010E-EEF6-1240-931A-DC716AC184A0}" srcOrd="0" destOrd="0" presId="urn:microsoft.com/office/officeart/2005/8/layout/hProcess9"/>
    <dgm:cxn modelId="{208FA373-C2B6-F74C-8404-F9B903F72FAA}" type="presParOf" srcId="{12B171C1-AFCF-6B41-A8E7-266212A81C52}" destId="{3E00653E-5910-5243-AD92-9B9434BFC037}" srcOrd="1" destOrd="0" presId="urn:microsoft.com/office/officeart/2005/8/layout/hProcess9"/>
    <dgm:cxn modelId="{4E41049C-FA1E-9E41-B437-64EF5761C47F}" type="presParOf" srcId="{3E00653E-5910-5243-AD92-9B9434BFC037}" destId="{4294B4F6-3A15-6943-A5FD-C808A2F733C7}" srcOrd="0" destOrd="0" presId="urn:microsoft.com/office/officeart/2005/8/layout/hProcess9"/>
    <dgm:cxn modelId="{9D8C3B93-1A5C-3440-925B-72D6AD8C4F19}" type="presParOf" srcId="{3E00653E-5910-5243-AD92-9B9434BFC037}" destId="{DD0AB3DF-B8E1-7645-868A-D67E66373599}" srcOrd="1" destOrd="0" presId="urn:microsoft.com/office/officeart/2005/8/layout/hProcess9"/>
    <dgm:cxn modelId="{C582C07D-A5A0-0048-9A69-6102AAAFFFA9}" type="presParOf" srcId="{3E00653E-5910-5243-AD92-9B9434BFC037}" destId="{D444B514-C123-5740-8E38-E771E38E7780}" srcOrd="2" destOrd="0" presId="urn:microsoft.com/office/officeart/2005/8/layout/hProcess9"/>
    <dgm:cxn modelId="{2E33724D-D4D7-484F-881F-9FBB169E3444}" type="presParOf" srcId="{3E00653E-5910-5243-AD92-9B9434BFC037}" destId="{3D161684-C96D-A042-9AA3-049ABDB9712C}" srcOrd="3" destOrd="0" presId="urn:microsoft.com/office/officeart/2005/8/layout/hProcess9"/>
    <dgm:cxn modelId="{38F5A3F9-5B5F-5640-AB47-25990452C1A0}" type="presParOf" srcId="{3E00653E-5910-5243-AD92-9B9434BFC037}" destId="{8AE4BD95-5A06-7C4E-BCEE-B4D55DE2EF54}" srcOrd="4" destOrd="0" presId="urn:microsoft.com/office/officeart/2005/8/layout/hProcess9"/>
    <dgm:cxn modelId="{8D059E5A-BE05-6244-BB24-4DB3BB53DF10}" type="presParOf" srcId="{3E00653E-5910-5243-AD92-9B9434BFC037}" destId="{8B98E565-B808-F446-B636-C5EC7DBF60BB}" srcOrd="5" destOrd="0" presId="urn:microsoft.com/office/officeart/2005/8/layout/hProcess9"/>
    <dgm:cxn modelId="{99E8E552-A5B0-9D4B-B43F-AFC5FFE4D599}" type="presParOf" srcId="{3E00653E-5910-5243-AD92-9B9434BFC037}" destId="{F0DF1F62-C68E-2647-B366-FF8A3EB28958}" srcOrd="6" destOrd="0" presId="urn:microsoft.com/office/officeart/2005/8/layout/hProcess9"/>
    <dgm:cxn modelId="{B935A92C-A0A4-C943-B47B-D22B9B4B6398}" type="presParOf" srcId="{3E00653E-5910-5243-AD92-9B9434BFC037}" destId="{F7FD0553-1AFA-1A47-B8D1-4A2E80B7682C}" srcOrd="7" destOrd="0" presId="urn:microsoft.com/office/officeart/2005/8/layout/hProcess9"/>
    <dgm:cxn modelId="{4822E2C0-598F-744C-ABCB-A9AAE5EE8744}" type="presParOf" srcId="{3E00653E-5910-5243-AD92-9B9434BFC037}" destId="{3CBD0F67-FC69-2044-B026-BE499CC94F93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BD5C3C-15F5-48CA-8B0D-D8293C5FB71A}">
      <dsp:nvSpPr>
        <dsp:cNvPr id="0" name=""/>
        <dsp:cNvSpPr/>
      </dsp:nvSpPr>
      <dsp:spPr>
        <a:xfrm>
          <a:off x="2753743" y="1867051"/>
          <a:ext cx="1433641" cy="1433641"/>
        </a:xfrm>
        <a:prstGeom prst="ellipse">
          <a:avLst/>
        </a:prstGeom>
        <a:solidFill>
          <a:schemeClr val="accent5">
            <a:alpha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Doktora</a:t>
          </a:r>
        </a:p>
      </dsp:txBody>
      <dsp:txXfrm>
        <a:off x="2963695" y="2077003"/>
        <a:ext cx="1013737" cy="1013737"/>
      </dsp:txXfrm>
    </dsp:sp>
    <dsp:sp modelId="{BC79AD3C-260E-478F-8896-A16709D76C24}">
      <dsp:nvSpPr>
        <dsp:cNvPr id="0" name=""/>
        <dsp:cNvSpPr/>
      </dsp:nvSpPr>
      <dsp:spPr>
        <a:xfrm rot="16200000">
          <a:off x="3255353" y="1633252"/>
          <a:ext cx="430421" cy="37177"/>
        </a:xfrm>
        <a:custGeom>
          <a:avLst/>
          <a:gdLst/>
          <a:ahLst/>
          <a:cxnLst/>
          <a:rect l="0" t="0" r="0" b="0"/>
          <a:pathLst>
            <a:path>
              <a:moveTo>
                <a:pt x="0" y="18588"/>
              </a:moveTo>
              <a:lnTo>
                <a:pt x="430421" y="18588"/>
              </a:lnTo>
            </a:path>
          </a:pathLst>
        </a:custGeom>
        <a:noFill/>
        <a:ln w="1905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59803" y="1641080"/>
        <a:ext cx="21521" cy="21521"/>
      </dsp:txXfrm>
    </dsp:sp>
    <dsp:sp modelId="{A88A96EE-3D28-4640-8FC6-9354F942D894}">
      <dsp:nvSpPr>
        <dsp:cNvPr id="0" name=""/>
        <dsp:cNvSpPr/>
      </dsp:nvSpPr>
      <dsp:spPr>
        <a:xfrm>
          <a:off x="2753743" y="2989"/>
          <a:ext cx="1433641" cy="1433641"/>
        </a:xfrm>
        <a:prstGeom prst="ellipse">
          <a:avLst/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ALES</a:t>
          </a:r>
        </a:p>
      </dsp:txBody>
      <dsp:txXfrm>
        <a:off x="2963695" y="212941"/>
        <a:ext cx="1013737" cy="1013737"/>
      </dsp:txXfrm>
    </dsp:sp>
    <dsp:sp modelId="{1DEEBDE6-CA0C-4BF4-9AFB-E26DF4C05E75}">
      <dsp:nvSpPr>
        <dsp:cNvPr id="0" name=""/>
        <dsp:cNvSpPr/>
      </dsp:nvSpPr>
      <dsp:spPr>
        <a:xfrm rot="19800000">
          <a:off x="4062516" y="2099267"/>
          <a:ext cx="430421" cy="37177"/>
        </a:xfrm>
        <a:custGeom>
          <a:avLst/>
          <a:gdLst/>
          <a:ahLst/>
          <a:cxnLst/>
          <a:rect l="0" t="0" r="0" b="0"/>
          <a:pathLst>
            <a:path>
              <a:moveTo>
                <a:pt x="0" y="18588"/>
              </a:moveTo>
              <a:lnTo>
                <a:pt x="430421" y="18588"/>
              </a:lnTo>
            </a:path>
          </a:pathLst>
        </a:custGeom>
        <a:noFill/>
        <a:ln w="1905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66966" y="2107096"/>
        <a:ext cx="21521" cy="21521"/>
      </dsp:txXfrm>
    </dsp:sp>
    <dsp:sp modelId="{F7E936D2-F934-4372-B3BA-878762F56383}">
      <dsp:nvSpPr>
        <dsp:cNvPr id="0" name=""/>
        <dsp:cNvSpPr/>
      </dsp:nvSpPr>
      <dsp:spPr>
        <a:xfrm>
          <a:off x="4368069" y="935020"/>
          <a:ext cx="1433641" cy="1433641"/>
        </a:xfrm>
        <a:prstGeom prst="ellipse">
          <a:avLst/>
        </a:prstGeom>
        <a:solidFill>
          <a:schemeClr val="accent5">
            <a:alpha val="90000"/>
            <a:hueOff val="0"/>
            <a:satOff val="0"/>
            <a:lumOff val="0"/>
            <a:alphaOff val="-8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Yabancı Dil</a:t>
          </a:r>
        </a:p>
      </dsp:txBody>
      <dsp:txXfrm>
        <a:off x="4578021" y="1144972"/>
        <a:ext cx="1013737" cy="1013737"/>
      </dsp:txXfrm>
    </dsp:sp>
    <dsp:sp modelId="{16D13FA4-785F-4B09-B889-E0A16FE5785A}">
      <dsp:nvSpPr>
        <dsp:cNvPr id="0" name=""/>
        <dsp:cNvSpPr/>
      </dsp:nvSpPr>
      <dsp:spPr>
        <a:xfrm rot="1800000">
          <a:off x="4062516" y="3031299"/>
          <a:ext cx="430421" cy="37177"/>
        </a:xfrm>
        <a:custGeom>
          <a:avLst/>
          <a:gdLst/>
          <a:ahLst/>
          <a:cxnLst/>
          <a:rect l="0" t="0" r="0" b="0"/>
          <a:pathLst>
            <a:path>
              <a:moveTo>
                <a:pt x="0" y="18588"/>
              </a:moveTo>
              <a:lnTo>
                <a:pt x="430421" y="18588"/>
              </a:lnTo>
            </a:path>
          </a:pathLst>
        </a:custGeom>
        <a:noFill/>
        <a:ln w="1905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66966" y="3039127"/>
        <a:ext cx="21521" cy="21521"/>
      </dsp:txXfrm>
    </dsp:sp>
    <dsp:sp modelId="{E994B0BB-E680-4D06-AED1-4D113B804779}">
      <dsp:nvSpPr>
        <dsp:cNvPr id="0" name=""/>
        <dsp:cNvSpPr/>
      </dsp:nvSpPr>
      <dsp:spPr>
        <a:xfrm>
          <a:off x="4368069" y="2799083"/>
          <a:ext cx="1433641" cy="1433641"/>
        </a:xfrm>
        <a:prstGeom prst="ellipse">
          <a:avLst/>
        </a:prstGeom>
        <a:solidFill>
          <a:schemeClr val="accent5">
            <a:alpha val="90000"/>
            <a:hueOff val="0"/>
            <a:satOff val="0"/>
            <a:lumOff val="0"/>
            <a:alphaOff val="-16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Not Ortalaması</a:t>
          </a:r>
        </a:p>
      </dsp:txBody>
      <dsp:txXfrm>
        <a:off x="4578021" y="3009035"/>
        <a:ext cx="1013737" cy="1013737"/>
      </dsp:txXfrm>
    </dsp:sp>
    <dsp:sp modelId="{4C88D22B-FC90-495B-91A9-EEA00F848E85}">
      <dsp:nvSpPr>
        <dsp:cNvPr id="0" name=""/>
        <dsp:cNvSpPr/>
      </dsp:nvSpPr>
      <dsp:spPr>
        <a:xfrm rot="5400000">
          <a:off x="3255353" y="3497314"/>
          <a:ext cx="430421" cy="37177"/>
        </a:xfrm>
        <a:custGeom>
          <a:avLst/>
          <a:gdLst/>
          <a:ahLst/>
          <a:cxnLst/>
          <a:rect l="0" t="0" r="0" b="0"/>
          <a:pathLst>
            <a:path>
              <a:moveTo>
                <a:pt x="0" y="18588"/>
              </a:moveTo>
              <a:lnTo>
                <a:pt x="430421" y="18588"/>
              </a:lnTo>
            </a:path>
          </a:pathLst>
        </a:custGeom>
        <a:noFill/>
        <a:ln w="1905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59803" y="3505143"/>
        <a:ext cx="21521" cy="21521"/>
      </dsp:txXfrm>
    </dsp:sp>
    <dsp:sp modelId="{538817CA-8BA5-424F-9753-B069F8B6A863}">
      <dsp:nvSpPr>
        <dsp:cNvPr id="0" name=""/>
        <dsp:cNvSpPr/>
      </dsp:nvSpPr>
      <dsp:spPr>
        <a:xfrm>
          <a:off x="2753743" y="3731114"/>
          <a:ext cx="1433641" cy="1433641"/>
        </a:xfrm>
        <a:prstGeom prst="ellipse">
          <a:avLst/>
        </a:prstGeom>
        <a:solidFill>
          <a:schemeClr val="accent5">
            <a:alpha val="90000"/>
            <a:hueOff val="0"/>
            <a:satOff val="0"/>
            <a:lumOff val="0"/>
            <a:alphaOff val="-24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Bilim Sınavı</a:t>
          </a:r>
        </a:p>
      </dsp:txBody>
      <dsp:txXfrm>
        <a:off x="2963695" y="3941066"/>
        <a:ext cx="1013737" cy="1013737"/>
      </dsp:txXfrm>
    </dsp:sp>
    <dsp:sp modelId="{0725D38A-C14D-A746-B824-FCE5DF5E6CBB}">
      <dsp:nvSpPr>
        <dsp:cNvPr id="0" name=""/>
        <dsp:cNvSpPr/>
      </dsp:nvSpPr>
      <dsp:spPr>
        <a:xfrm rot="9000000">
          <a:off x="2448191" y="3031299"/>
          <a:ext cx="430421" cy="37177"/>
        </a:xfrm>
        <a:custGeom>
          <a:avLst/>
          <a:gdLst/>
          <a:ahLst/>
          <a:cxnLst/>
          <a:rect l="0" t="0" r="0" b="0"/>
          <a:pathLst>
            <a:path>
              <a:moveTo>
                <a:pt x="0" y="18588"/>
              </a:moveTo>
              <a:lnTo>
                <a:pt x="430421" y="18588"/>
              </a:lnTo>
            </a:path>
          </a:pathLst>
        </a:custGeom>
        <a:noFill/>
        <a:ln w="1905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 rot="10800000">
        <a:off x="2652641" y="3039127"/>
        <a:ext cx="21521" cy="21521"/>
      </dsp:txXfrm>
    </dsp:sp>
    <dsp:sp modelId="{FCABA5B6-B913-DC48-9BB6-EEFFE5CE5CE6}">
      <dsp:nvSpPr>
        <dsp:cNvPr id="0" name=""/>
        <dsp:cNvSpPr/>
      </dsp:nvSpPr>
      <dsp:spPr>
        <a:xfrm>
          <a:off x="1139418" y="2799083"/>
          <a:ext cx="1433641" cy="1433641"/>
        </a:xfrm>
        <a:prstGeom prst="ellipse">
          <a:avLst/>
        </a:prstGeom>
        <a:solidFill>
          <a:schemeClr val="accent5">
            <a:alpha val="90000"/>
            <a:hueOff val="0"/>
            <a:satOff val="0"/>
            <a:lumOff val="0"/>
            <a:alphaOff val="-32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/>
            <a:t>Niyet Mektubu</a:t>
          </a:r>
        </a:p>
      </dsp:txBody>
      <dsp:txXfrm>
        <a:off x="1349370" y="3009035"/>
        <a:ext cx="1013737" cy="1013737"/>
      </dsp:txXfrm>
    </dsp:sp>
    <dsp:sp modelId="{5C8F2578-5F9D-3344-B898-E25CD80B5FC5}">
      <dsp:nvSpPr>
        <dsp:cNvPr id="0" name=""/>
        <dsp:cNvSpPr/>
      </dsp:nvSpPr>
      <dsp:spPr>
        <a:xfrm rot="12600000">
          <a:off x="2448191" y="2099267"/>
          <a:ext cx="430421" cy="37177"/>
        </a:xfrm>
        <a:custGeom>
          <a:avLst/>
          <a:gdLst/>
          <a:ahLst/>
          <a:cxnLst/>
          <a:rect l="0" t="0" r="0" b="0"/>
          <a:pathLst>
            <a:path>
              <a:moveTo>
                <a:pt x="0" y="18588"/>
              </a:moveTo>
              <a:lnTo>
                <a:pt x="430421" y="18588"/>
              </a:lnTo>
            </a:path>
          </a:pathLst>
        </a:custGeom>
        <a:noFill/>
        <a:ln w="1905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 rot="10800000">
        <a:off x="2652641" y="2107096"/>
        <a:ext cx="21521" cy="21521"/>
      </dsp:txXfrm>
    </dsp:sp>
    <dsp:sp modelId="{74FF6BDD-9AEA-BF41-8DE3-C0F27A6B7144}">
      <dsp:nvSpPr>
        <dsp:cNvPr id="0" name=""/>
        <dsp:cNvSpPr/>
      </dsp:nvSpPr>
      <dsp:spPr>
        <a:xfrm>
          <a:off x="1139418" y="935020"/>
          <a:ext cx="1433641" cy="1433641"/>
        </a:xfrm>
        <a:prstGeom prst="ellipse">
          <a:avLst/>
        </a:prstGeom>
        <a:solidFill>
          <a:schemeClr val="accent5">
            <a:alpha val="90000"/>
            <a:hueOff val="0"/>
            <a:satOff val="0"/>
            <a:lumOff val="0"/>
            <a:alphaOff val="-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/>
            <a:t>Referans</a:t>
          </a:r>
        </a:p>
      </dsp:txBody>
      <dsp:txXfrm>
        <a:off x="1349370" y="1144972"/>
        <a:ext cx="1013737" cy="10137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BD5C3C-15F5-48CA-8B0D-D8293C5FB71A}">
      <dsp:nvSpPr>
        <dsp:cNvPr id="0" name=""/>
        <dsp:cNvSpPr/>
      </dsp:nvSpPr>
      <dsp:spPr>
        <a:xfrm>
          <a:off x="1986806" y="1831685"/>
          <a:ext cx="1934675" cy="1207919"/>
        </a:xfrm>
        <a:prstGeom prst="ellipse">
          <a:avLst/>
        </a:prstGeom>
        <a:solidFill>
          <a:schemeClr val="accent6">
            <a:alpha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Amerika'da Doktora Eğitimi</a:t>
          </a:r>
        </a:p>
      </dsp:txBody>
      <dsp:txXfrm>
        <a:off x="2270133" y="2008581"/>
        <a:ext cx="1368021" cy="854127"/>
      </dsp:txXfrm>
    </dsp:sp>
    <dsp:sp modelId="{BC79AD3C-260E-478F-8896-A16709D76C24}">
      <dsp:nvSpPr>
        <dsp:cNvPr id="0" name=""/>
        <dsp:cNvSpPr/>
      </dsp:nvSpPr>
      <dsp:spPr>
        <a:xfrm rot="16200000">
          <a:off x="2651991" y="1511132"/>
          <a:ext cx="604305" cy="36800"/>
        </a:xfrm>
        <a:custGeom>
          <a:avLst/>
          <a:gdLst/>
          <a:ahLst/>
          <a:cxnLst/>
          <a:rect l="0" t="0" r="0" b="0"/>
          <a:pathLst>
            <a:path>
              <a:moveTo>
                <a:pt x="0" y="18400"/>
              </a:moveTo>
              <a:lnTo>
                <a:pt x="604305" y="18400"/>
              </a:lnTo>
            </a:path>
          </a:pathLst>
        </a:custGeom>
        <a:noFill/>
        <a:ln w="1905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39036" y="1514424"/>
        <a:ext cx="30215" cy="30215"/>
      </dsp:txXfrm>
    </dsp:sp>
    <dsp:sp modelId="{A88A96EE-3D28-4640-8FC6-9354F942D894}">
      <dsp:nvSpPr>
        <dsp:cNvPr id="0" name=""/>
        <dsp:cNvSpPr/>
      </dsp:nvSpPr>
      <dsp:spPr>
        <a:xfrm>
          <a:off x="2350184" y="19460"/>
          <a:ext cx="1207919" cy="1207919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TOEFL</a:t>
          </a:r>
        </a:p>
      </dsp:txBody>
      <dsp:txXfrm>
        <a:off x="2527080" y="196356"/>
        <a:ext cx="854127" cy="854127"/>
      </dsp:txXfrm>
    </dsp:sp>
    <dsp:sp modelId="{1DEEBDE6-CA0C-4BF4-9AFB-E26DF4C05E75}">
      <dsp:nvSpPr>
        <dsp:cNvPr id="0" name=""/>
        <dsp:cNvSpPr/>
      </dsp:nvSpPr>
      <dsp:spPr>
        <a:xfrm rot="19285714">
          <a:off x="3501864" y="1802798"/>
          <a:ext cx="445540" cy="36800"/>
        </a:xfrm>
        <a:custGeom>
          <a:avLst/>
          <a:gdLst/>
          <a:ahLst/>
          <a:cxnLst/>
          <a:rect l="0" t="0" r="0" b="0"/>
          <a:pathLst>
            <a:path>
              <a:moveTo>
                <a:pt x="0" y="18400"/>
              </a:moveTo>
              <a:lnTo>
                <a:pt x="445540" y="18400"/>
              </a:lnTo>
            </a:path>
          </a:pathLst>
        </a:custGeom>
        <a:noFill/>
        <a:ln w="1905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13496" y="1810060"/>
        <a:ext cx="22277" cy="22277"/>
      </dsp:txXfrm>
    </dsp:sp>
    <dsp:sp modelId="{F7E936D2-F934-4372-B3BA-878762F56383}">
      <dsp:nvSpPr>
        <dsp:cNvPr id="0" name=""/>
        <dsp:cNvSpPr/>
      </dsp:nvSpPr>
      <dsp:spPr>
        <a:xfrm>
          <a:off x="3767038" y="701781"/>
          <a:ext cx="1207919" cy="1207919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6667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GRE/GMAT</a:t>
          </a:r>
        </a:p>
      </dsp:txBody>
      <dsp:txXfrm>
        <a:off x="3943934" y="878677"/>
        <a:ext cx="854127" cy="854127"/>
      </dsp:txXfrm>
    </dsp:sp>
    <dsp:sp modelId="{16D13FA4-785F-4B09-B889-E0A16FE5785A}">
      <dsp:nvSpPr>
        <dsp:cNvPr id="0" name=""/>
        <dsp:cNvSpPr/>
      </dsp:nvSpPr>
      <dsp:spPr>
        <a:xfrm rot="771429">
          <a:off x="3859212" y="2655360"/>
          <a:ext cx="276367" cy="36800"/>
        </a:xfrm>
        <a:custGeom>
          <a:avLst/>
          <a:gdLst/>
          <a:ahLst/>
          <a:cxnLst/>
          <a:rect l="0" t="0" r="0" b="0"/>
          <a:pathLst>
            <a:path>
              <a:moveTo>
                <a:pt x="0" y="18400"/>
              </a:moveTo>
              <a:lnTo>
                <a:pt x="276367" y="18400"/>
              </a:lnTo>
            </a:path>
          </a:pathLst>
        </a:custGeom>
        <a:noFill/>
        <a:ln w="1905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90486" y="2666851"/>
        <a:ext cx="13818" cy="13818"/>
      </dsp:txXfrm>
    </dsp:sp>
    <dsp:sp modelId="{E994B0BB-E680-4D06-AED1-4D113B804779}">
      <dsp:nvSpPr>
        <dsp:cNvPr id="0" name=""/>
        <dsp:cNvSpPr/>
      </dsp:nvSpPr>
      <dsp:spPr>
        <a:xfrm>
          <a:off x="4116972" y="2234943"/>
          <a:ext cx="1207919" cy="1207919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13333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Lisans Not Ortalaması</a:t>
          </a:r>
        </a:p>
      </dsp:txBody>
      <dsp:txXfrm>
        <a:off x="4293868" y="2411839"/>
        <a:ext cx="854127" cy="854127"/>
      </dsp:txXfrm>
    </dsp:sp>
    <dsp:sp modelId="{4C88D22B-FC90-495B-91A9-EEA00F848E85}">
      <dsp:nvSpPr>
        <dsp:cNvPr id="0" name=""/>
        <dsp:cNvSpPr/>
      </dsp:nvSpPr>
      <dsp:spPr>
        <a:xfrm rot="3857143">
          <a:off x="3072379" y="3250740"/>
          <a:ext cx="566310" cy="36800"/>
        </a:xfrm>
        <a:custGeom>
          <a:avLst/>
          <a:gdLst/>
          <a:ahLst/>
          <a:cxnLst/>
          <a:rect l="0" t="0" r="0" b="0"/>
          <a:pathLst>
            <a:path>
              <a:moveTo>
                <a:pt x="0" y="18400"/>
              </a:moveTo>
              <a:lnTo>
                <a:pt x="566310" y="18400"/>
              </a:lnTo>
            </a:path>
          </a:pathLst>
        </a:custGeom>
        <a:noFill/>
        <a:ln w="1905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41376" y="3254982"/>
        <a:ext cx="28315" cy="28315"/>
      </dsp:txXfrm>
    </dsp:sp>
    <dsp:sp modelId="{538817CA-8BA5-424F-9753-B069F8B6A863}">
      <dsp:nvSpPr>
        <dsp:cNvPr id="0" name=""/>
        <dsp:cNvSpPr/>
      </dsp:nvSpPr>
      <dsp:spPr>
        <a:xfrm>
          <a:off x="3136479" y="3464443"/>
          <a:ext cx="1207919" cy="1207919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2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Araştırma Önerisi</a:t>
          </a:r>
        </a:p>
      </dsp:txBody>
      <dsp:txXfrm>
        <a:off x="3313375" y="3641339"/>
        <a:ext cx="854127" cy="854127"/>
      </dsp:txXfrm>
    </dsp:sp>
    <dsp:sp modelId="{0725D38A-C14D-A746-B824-FCE5DF5E6CBB}">
      <dsp:nvSpPr>
        <dsp:cNvPr id="0" name=""/>
        <dsp:cNvSpPr/>
      </dsp:nvSpPr>
      <dsp:spPr>
        <a:xfrm rot="6942857">
          <a:off x="2269598" y="3250740"/>
          <a:ext cx="566310" cy="36800"/>
        </a:xfrm>
        <a:custGeom>
          <a:avLst/>
          <a:gdLst/>
          <a:ahLst/>
          <a:cxnLst/>
          <a:rect l="0" t="0" r="0" b="0"/>
          <a:pathLst>
            <a:path>
              <a:moveTo>
                <a:pt x="0" y="18400"/>
              </a:moveTo>
              <a:lnTo>
                <a:pt x="566310" y="18400"/>
              </a:lnTo>
            </a:path>
          </a:pathLst>
        </a:custGeom>
        <a:noFill/>
        <a:ln w="1905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 rot="10800000">
        <a:off x="2538596" y="3254982"/>
        <a:ext cx="28315" cy="28315"/>
      </dsp:txXfrm>
    </dsp:sp>
    <dsp:sp modelId="{FCABA5B6-B913-DC48-9BB6-EEFFE5CE5CE6}">
      <dsp:nvSpPr>
        <dsp:cNvPr id="0" name=""/>
        <dsp:cNvSpPr/>
      </dsp:nvSpPr>
      <dsp:spPr>
        <a:xfrm>
          <a:off x="1563889" y="3464443"/>
          <a:ext cx="1207919" cy="1207919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26667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Niyet Mektubu</a:t>
          </a:r>
        </a:p>
      </dsp:txBody>
      <dsp:txXfrm>
        <a:off x="1740785" y="3641339"/>
        <a:ext cx="854127" cy="854127"/>
      </dsp:txXfrm>
    </dsp:sp>
    <dsp:sp modelId="{5C8F2578-5F9D-3344-B898-E25CD80B5FC5}">
      <dsp:nvSpPr>
        <dsp:cNvPr id="0" name=""/>
        <dsp:cNvSpPr/>
      </dsp:nvSpPr>
      <dsp:spPr>
        <a:xfrm rot="10028571">
          <a:off x="1772708" y="2655360"/>
          <a:ext cx="276367" cy="36800"/>
        </a:xfrm>
        <a:custGeom>
          <a:avLst/>
          <a:gdLst/>
          <a:ahLst/>
          <a:cxnLst/>
          <a:rect l="0" t="0" r="0" b="0"/>
          <a:pathLst>
            <a:path>
              <a:moveTo>
                <a:pt x="0" y="18400"/>
              </a:moveTo>
              <a:lnTo>
                <a:pt x="276367" y="18400"/>
              </a:lnTo>
            </a:path>
          </a:pathLst>
        </a:custGeom>
        <a:noFill/>
        <a:ln w="1905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 rot="10800000">
        <a:off x="1903982" y="2666851"/>
        <a:ext cx="13818" cy="13818"/>
      </dsp:txXfrm>
    </dsp:sp>
    <dsp:sp modelId="{74FF6BDD-9AEA-BF41-8DE3-C0F27A6B7144}">
      <dsp:nvSpPr>
        <dsp:cNvPr id="0" name=""/>
        <dsp:cNvSpPr/>
      </dsp:nvSpPr>
      <dsp:spPr>
        <a:xfrm>
          <a:off x="583395" y="2234943"/>
          <a:ext cx="1207919" cy="1207919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33333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Referans Mektubu</a:t>
          </a:r>
        </a:p>
      </dsp:txBody>
      <dsp:txXfrm>
        <a:off x="760291" y="2411839"/>
        <a:ext cx="854127" cy="854127"/>
      </dsp:txXfrm>
    </dsp:sp>
    <dsp:sp modelId="{350F1F20-AFE5-F741-BCD4-C634FE023D0C}">
      <dsp:nvSpPr>
        <dsp:cNvPr id="0" name=""/>
        <dsp:cNvSpPr/>
      </dsp:nvSpPr>
      <dsp:spPr>
        <a:xfrm rot="13114286">
          <a:off x="1960882" y="1802798"/>
          <a:ext cx="445540" cy="36800"/>
        </a:xfrm>
        <a:custGeom>
          <a:avLst/>
          <a:gdLst/>
          <a:ahLst/>
          <a:cxnLst/>
          <a:rect l="0" t="0" r="0" b="0"/>
          <a:pathLst>
            <a:path>
              <a:moveTo>
                <a:pt x="0" y="18400"/>
              </a:moveTo>
              <a:lnTo>
                <a:pt x="445540" y="18400"/>
              </a:lnTo>
            </a:path>
          </a:pathLst>
        </a:custGeom>
        <a:noFill/>
        <a:ln w="1905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 rot="10800000">
        <a:off x="2172514" y="1810060"/>
        <a:ext cx="22277" cy="22277"/>
      </dsp:txXfrm>
    </dsp:sp>
    <dsp:sp modelId="{E41D089E-7C91-3C4C-991A-781120C0B43A}">
      <dsp:nvSpPr>
        <dsp:cNvPr id="0" name=""/>
        <dsp:cNvSpPr/>
      </dsp:nvSpPr>
      <dsp:spPr>
        <a:xfrm>
          <a:off x="933330" y="701781"/>
          <a:ext cx="1207919" cy="1207919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CV</a:t>
          </a:r>
        </a:p>
      </dsp:txBody>
      <dsp:txXfrm>
        <a:off x="1110226" y="878677"/>
        <a:ext cx="854127" cy="85412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BD5C3C-15F5-48CA-8B0D-D8293C5FB71A}">
      <dsp:nvSpPr>
        <dsp:cNvPr id="0" name=""/>
        <dsp:cNvSpPr/>
      </dsp:nvSpPr>
      <dsp:spPr>
        <a:xfrm>
          <a:off x="1878412" y="1787020"/>
          <a:ext cx="1937392" cy="1358639"/>
        </a:xfrm>
        <a:prstGeom prst="ellipse">
          <a:avLst/>
        </a:prstGeom>
        <a:solidFill>
          <a:schemeClr val="accent2">
            <a:alpha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İngiltere’de Doktora Eğitimi</a:t>
          </a:r>
        </a:p>
      </dsp:txBody>
      <dsp:txXfrm>
        <a:off x="2162136" y="1985988"/>
        <a:ext cx="1369944" cy="960703"/>
      </dsp:txXfrm>
    </dsp:sp>
    <dsp:sp modelId="{BC79AD3C-260E-478F-8896-A16709D76C24}">
      <dsp:nvSpPr>
        <dsp:cNvPr id="0" name=""/>
        <dsp:cNvSpPr/>
      </dsp:nvSpPr>
      <dsp:spPr>
        <a:xfrm rot="16200000">
          <a:off x="2641952" y="1560390"/>
          <a:ext cx="410313" cy="42947"/>
        </a:xfrm>
        <a:custGeom>
          <a:avLst/>
          <a:gdLst/>
          <a:ahLst/>
          <a:cxnLst/>
          <a:rect l="0" t="0" r="0" b="0"/>
          <a:pathLst>
            <a:path>
              <a:moveTo>
                <a:pt x="0" y="21473"/>
              </a:moveTo>
              <a:lnTo>
                <a:pt x="410313" y="21473"/>
              </a:lnTo>
            </a:path>
          </a:pathLst>
        </a:custGeom>
        <a:noFill/>
        <a:ln w="1905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36851" y="1571606"/>
        <a:ext cx="20515" cy="20515"/>
      </dsp:txXfrm>
    </dsp:sp>
    <dsp:sp modelId="{A88A96EE-3D28-4640-8FC6-9354F942D894}">
      <dsp:nvSpPr>
        <dsp:cNvPr id="0" name=""/>
        <dsp:cNvSpPr/>
      </dsp:nvSpPr>
      <dsp:spPr>
        <a:xfrm>
          <a:off x="2167789" y="18068"/>
          <a:ext cx="1358639" cy="1358639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IELTS / IELTS UKVI</a:t>
          </a:r>
        </a:p>
      </dsp:txBody>
      <dsp:txXfrm>
        <a:off x="2366757" y="217036"/>
        <a:ext cx="960703" cy="960703"/>
      </dsp:txXfrm>
    </dsp:sp>
    <dsp:sp modelId="{16D13FA4-785F-4B09-B889-E0A16FE5785A}">
      <dsp:nvSpPr>
        <dsp:cNvPr id="0" name=""/>
        <dsp:cNvSpPr/>
      </dsp:nvSpPr>
      <dsp:spPr>
        <a:xfrm rot="20520000">
          <a:off x="3721996" y="2133716"/>
          <a:ext cx="165463" cy="42947"/>
        </a:xfrm>
        <a:custGeom>
          <a:avLst/>
          <a:gdLst/>
          <a:ahLst/>
          <a:cxnLst/>
          <a:rect l="0" t="0" r="0" b="0"/>
          <a:pathLst>
            <a:path>
              <a:moveTo>
                <a:pt x="0" y="21473"/>
              </a:moveTo>
              <a:lnTo>
                <a:pt x="165463" y="21473"/>
              </a:lnTo>
            </a:path>
          </a:pathLst>
        </a:custGeom>
        <a:noFill/>
        <a:ln w="1905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00592" y="2151054"/>
        <a:ext cx="8273" cy="8273"/>
      </dsp:txXfrm>
    </dsp:sp>
    <dsp:sp modelId="{E994B0BB-E680-4D06-AED1-4D113B804779}">
      <dsp:nvSpPr>
        <dsp:cNvPr id="0" name=""/>
        <dsp:cNvSpPr/>
      </dsp:nvSpPr>
      <dsp:spPr>
        <a:xfrm>
          <a:off x="3850163" y="1240384"/>
          <a:ext cx="1358639" cy="1358639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1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Lisans Not Ortalaması</a:t>
          </a:r>
        </a:p>
      </dsp:txBody>
      <dsp:txXfrm>
        <a:off x="4049131" y="1439352"/>
        <a:ext cx="960703" cy="960703"/>
      </dsp:txXfrm>
    </dsp:sp>
    <dsp:sp modelId="{4C88D22B-FC90-495B-91A9-EEA00F848E85}">
      <dsp:nvSpPr>
        <dsp:cNvPr id="0" name=""/>
        <dsp:cNvSpPr/>
      </dsp:nvSpPr>
      <dsp:spPr>
        <a:xfrm rot="3240000">
          <a:off x="3216495" y="3188273"/>
          <a:ext cx="341461" cy="42947"/>
        </a:xfrm>
        <a:custGeom>
          <a:avLst/>
          <a:gdLst/>
          <a:ahLst/>
          <a:cxnLst/>
          <a:rect l="0" t="0" r="0" b="0"/>
          <a:pathLst>
            <a:path>
              <a:moveTo>
                <a:pt x="0" y="21473"/>
              </a:moveTo>
              <a:lnTo>
                <a:pt x="341461" y="21473"/>
              </a:lnTo>
            </a:path>
          </a:pathLst>
        </a:custGeom>
        <a:noFill/>
        <a:ln w="1905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78689" y="3201211"/>
        <a:ext cx="17073" cy="17073"/>
      </dsp:txXfrm>
    </dsp:sp>
    <dsp:sp modelId="{538817CA-8BA5-424F-9753-B069F8B6A863}">
      <dsp:nvSpPr>
        <dsp:cNvPr id="0" name=""/>
        <dsp:cNvSpPr/>
      </dsp:nvSpPr>
      <dsp:spPr>
        <a:xfrm>
          <a:off x="3207553" y="3218133"/>
          <a:ext cx="1358639" cy="1358639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Araştırma Önerisi</a:t>
          </a:r>
        </a:p>
      </dsp:txBody>
      <dsp:txXfrm>
        <a:off x="3406521" y="3417101"/>
        <a:ext cx="960703" cy="960703"/>
      </dsp:txXfrm>
    </dsp:sp>
    <dsp:sp modelId="{0725D38A-C14D-A746-B824-FCE5DF5E6CBB}">
      <dsp:nvSpPr>
        <dsp:cNvPr id="0" name=""/>
        <dsp:cNvSpPr/>
      </dsp:nvSpPr>
      <dsp:spPr>
        <a:xfrm rot="7560000">
          <a:off x="2136261" y="3188273"/>
          <a:ext cx="341461" cy="42947"/>
        </a:xfrm>
        <a:custGeom>
          <a:avLst/>
          <a:gdLst/>
          <a:ahLst/>
          <a:cxnLst/>
          <a:rect l="0" t="0" r="0" b="0"/>
          <a:pathLst>
            <a:path>
              <a:moveTo>
                <a:pt x="0" y="21473"/>
              </a:moveTo>
              <a:lnTo>
                <a:pt x="341461" y="21473"/>
              </a:lnTo>
            </a:path>
          </a:pathLst>
        </a:custGeom>
        <a:noFill/>
        <a:ln w="1905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 rot="10800000">
        <a:off x="2298455" y="3201211"/>
        <a:ext cx="17073" cy="17073"/>
      </dsp:txXfrm>
    </dsp:sp>
    <dsp:sp modelId="{FCABA5B6-B913-DC48-9BB6-EEFFE5CE5CE6}">
      <dsp:nvSpPr>
        <dsp:cNvPr id="0" name=""/>
        <dsp:cNvSpPr/>
      </dsp:nvSpPr>
      <dsp:spPr>
        <a:xfrm>
          <a:off x="1128025" y="3218133"/>
          <a:ext cx="1358639" cy="1358639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3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 dirty="0"/>
            <a:t>Niyet Mektubu</a:t>
          </a:r>
        </a:p>
      </dsp:txBody>
      <dsp:txXfrm>
        <a:off x="1326993" y="3417101"/>
        <a:ext cx="960703" cy="960703"/>
      </dsp:txXfrm>
    </dsp:sp>
    <dsp:sp modelId="{5C8F2578-5F9D-3344-B898-E25CD80B5FC5}">
      <dsp:nvSpPr>
        <dsp:cNvPr id="0" name=""/>
        <dsp:cNvSpPr/>
      </dsp:nvSpPr>
      <dsp:spPr>
        <a:xfrm rot="11880000">
          <a:off x="1806757" y="2133716"/>
          <a:ext cx="165463" cy="42947"/>
        </a:xfrm>
        <a:custGeom>
          <a:avLst/>
          <a:gdLst/>
          <a:ahLst/>
          <a:cxnLst/>
          <a:rect l="0" t="0" r="0" b="0"/>
          <a:pathLst>
            <a:path>
              <a:moveTo>
                <a:pt x="0" y="21473"/>
              </a:moveTo>
              <a:lnTo>
                <a:pt x="165463" y="21473"/>
              </a:lnTo>
            </a:path>
          </a:pathLst>
        </a:custGeom>
        <a:noFill/>
        <a:ln w="1905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 rot="10800000">
        <a:off x="1885352" y="2151054"/>
        <a:ext cx="8273" cy="8273"/>
      </dsp:txXfrm>
    </dsp:sp>
    <dsp:sp modelId="{74FF6BDD-9AEA-BF41-8DE3-C0F27A6B7144}">
      <dsp:nvSpPr>
        <dsp:cNvPr id="0" name=""/>
        <dsp:cNvSpPr/>
      </dsp:nvSpPr>
      <dsp:spPr>
        <a:xfrm>
          <a:off x="485415" y="1240384"/>
          <a:ext cx="1358639" cy="1358639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 dirty="0"/>
            <a:t>Referans Mektubu</a:t>
          </a:r>
        </a:p>
      </dsp:txBody>
      <dsp:txXfrm>
        <a:off x="684383" y="1439352"/>
        <a:ext cx="960703" cy="96070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FAC358-7CC8-224A-B65B-6E9EFDF8FD2A}">
      <dsp:nvSpPr>
        <dsp:cNvPr id="0" name=""/>
        <dsp:cNvSpPr/>
      </dsp:nvSpPr>
      <dsp:spPr>
        <a:xfrm>
          <a:off x="717851" y="867"/>
          <a:ext cx="3268268" cy="149831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21590" rIns="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400" kern="1200" dirty="0"/>
            <a:t>YLSY –MEB Bursu</a:t>
          </a:r>
        </a:p>
      </dsp:txBody>
      <dsp:txXfrm>
        <a:off x="1467007" y="867"/>
        <a:ext cx="1769956" cy="1498312"/>
      </dsp:txXfrm>
    </dsp:sp>
    <dsp:sp modelId="{884B93EC-7179-5842-B971-4EED510EFFB3}">
      <dsp:nvSpPr>
        <dsp:cNvPr id="0" name=""/>
        <dsp:cNvSpPr/>
      </dsp:nvSpPr>
      <dsp:spPr>
        <a:xfrm>
          <a:off x="3499168" y="128223"/>
          <a:ext cx="2804658" cy="124359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b="1" kern="1200" dirty="0"/>
            <a:t>Yüksek Lisans ve Doktora</a:t>
          </a:r>
        </a:p>
      </dsp:txBody>
      <dsp:txXfrm>
        <a:off x="4120968" y="128223"/>
        <a:ext cx="1561059" cy="1243599"/>
      </dsp:txXfrm>
    </dsp:sp>
    <dsp:sp modelId="{6F7F2D24-7487-7B40-BD62-CB8DB44313EA}">
      <dsp:nvSpPr>
        <dsp:cNvPr id="0" name=""/>
        <dsp:cNvSpPr/>
      </dsp:nvSpPr>
      <dsp:spPr>
        <a:xfrm>
          <a:off x="5868566" y="128223"/>
          <a:ext cx="7088017" cy="124359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>
              <a:hlinkClick xmlns:r="http://schemas.openxmlformats.org/officeDocument/2006/relationships" r:id="rId1"/>
            </a:rPr>
            <a:t>https://yyegm.meb.gov.tr/www/2023-ylsy-basvurulari-baslamistir/icerik/846</a:t>
          </a:r>
          <a:endParaRPr lang="tr-TR" sz="1600" kern="1200" dirty="0"/>
        </a:p>
      </dsp:txBody>
      <dsp:txXfrm>
        <a:off x="6490366" y="128223"/>
        <a:ext cx="5844418" cy="1243599"/>
      </dsp:txXfrm>
    </dsp:sp>
    <dsp:sp modelId="{DB29964A-89D3-0940-AC55-F1B935CF9C45}">
      <dsp:nvSpPr>
        <dsp:cNvPr id="0" name=""/>
        <dsp:cNvSpPr/>
      </dsp:nvSpPr>
      <dsp:spPr>
        <a:xfrm>
          <a:off x="717851" y="1708943"/>
          <a:ext cx="3268268" cy="149831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21590" rIns="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400" kern="1200" dirty="0" err="1"/>
            <a:t>Fulbright</a:t>
          </a:r>
          <a:r>
            <a:rPr lang="tr-TR" sz="3400" kern="1200" dirty="0"/>
            <a:t> Bursu</a:t>
          </a:r>
        </a:p>
      </dsp:txBody>
      <dsp:txXfrm>
        <a:off x="1467007" y="1708943"/>
        <a:ext cx="1769956" cy="1498312"/>
      </dsp:txXfrm>
    </dsp:sp>
    <dsp:sp modelId="{A7525DDD-4DAE-104C-A609-663C1C244213}">
      <dsp:nvSpPr>
        <dsp:cNvPr id="0" name=""/>
        <dsp:cNvSpPr/>
      </dsp:nvSpPr>
      <dsp:spPr>
        <a:xfrm>
          <a:off x="3499168" y="1836299"/>
          <a:ext cx="2804658" cy="124359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b="1" kern="1200" dirty="0"/>
            <a:t>Yüksek Lisans veya Doktora</a:t>
          </a:r>
        </a:p>
      </dsp:txBody>
      <dsp:txXfrm>
        <a:off x="4120968" y="1836299"/>
        <a:ext cx="1561059" cy="1243599"/>
      </dsp:txXfrm>
    </dsp:sp>
    <dsp:sp modelId="{EA9E5CF3-3C2A-0141-B2BB-C71509FF0D51}">
      <dsp:nvSpPr>
        <dsp:cNvPr id="0" name=""/>
        <dsp:cNvSpPr/>
      </dsp:nvSpPr>
      <dsp:spPr>
        <a:xfrm>
          <a:off x="5868566" y="1836299"/>
          <a:ext cx="7088017" cy="124359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>
              <a:hlinkClick xmlns:r="http://schemas.openxmlformats.org/officeDocument/2006/relationships" r:id="rId1"/>
            </a:rPr>
            <a:t>https://fulbright.org.tr/burs/3/Y%C3%BCksek-Lisans-Bursu</a:t>
          </a:r>
          <a:endParaRPr lang="tr-TR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>
              <a:hlinkClick xmlns:r="http://schemas.openxmlformats.org/officeDocument/2006/relationships" r:id="rId2"/>
            </a:rPr>
            <a:t>https://fulbright.org.tr/burs/1/Doktora-Bursu</a:t>
          </a:r>
          <a:endParaRPr lang="tr-TR" sz="1600" kern="1200" dirty="0"/>
        </a:p>
      </dsp:txBody>
      <dsp:txXfrm>
        <a:off x="6490366" y="1836299"/>
        <a:ext cx="5844418" cy="1243599"/>
      </dsp:txXfrm>
    </dsp:sp>
    <dsp:sp modelId="{D8C39983-47D2-2C42-AA89-DF3ED2EF3353}">
      <dsp:nvSpPr>
        <dsp:cNvPr id="0" name=""/>
        <dsp:cNvSpPr/>
      </dsp:nvSpPr>
      <dsp:spPr>
        <a:xfrm>
          <a:off x="717851" y="3417019"/>
          <a:ext cx="3268268" cy="149831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21590" rIns="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400" kern="1200" dirty="0"/>
            <a:t>Tübitak</a:t>
          </a:r>
        </a:p>
      </dsp:txBody>
      <dsp:txXfrm>
        <a:off x="1467007" y="3417019"/>
        <a:ext cx="1769956" cy="1498312"/>
      </dsp:txXfrm>
    </dsp:sp>
    <dsp:sp modelId="{34E2FF1D-20E9-D145-9B6E-0A1F1798D452}">
      <dsp:nvSpPr>
        <dsp:cNvPr id="0" name=""/>
        <dsp:cNvSpPr/>
      </dsp:nvSpPr>
      <dsp:spPr>
        <a:xfrm>
          <a:off x="3499168" y="3495875"/>
          <a:ext cx="2804658" cy="134059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b="1" i="0" kern="1200" dirty="0"/>
            <a:t>2213 - A Yurt Dışı Doktora Burs Programı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b="1" i="0" kern="1200" dirty="0"/>
            <a:t>2214-A Yurt Dışı Doktora Sırası Araştırma Burs Programı </a:t>
          </a:r>
        </a:p>
      </dsp:txBody>
      <dsp:txXfrm>
        <a:off x="4169468" y="3495875"/>
        <a:ext cx="1464059" cy="1340599"/>
      </dsp:txXfrm>
    </dsp:sp>
    <dsp:sp modelId="{6828EC4E-C6AD-4C4A-A810-AB9C52621A8B}">
      <dsp:nvSpPr>
        <dsp:cNvPr id="0" name=""/>
        <dsp:cNvSpPr/>
      </dsp:nvSpPr>
      <dsp:spPr>
        <a:xfrm>
          <a:off x="5868566" y="3544375"/>
          <a:ext cx="7088017" cy="124359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0" i="0" kern="1200" dirty="0">
              <a:hlinkClick xmlns:r="http://schemas.openxmlformats.org/officeDocument/2006/relationships" r:id="rId3"/>
            </a:rPr>
            <a:t>https://tubitak.gov.tr/tr/burslar/lisansustu/egitim-burs-programlari/2213-yurt-disi-doktora-burs-programi</a:t>
          </a:r>
          <a:endParaRPr lang="tr-TR" sz="1600" b="0" i="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0" i="0" kern="1200" dirty="0">
              <a:hlinkClick xmlns:r="http://schemas.openxmlformats.org/officeDocument/2006/relationships" r:id="rId4"/>
            </a:rPr>
            <a:t>https://tubitak.gov.tr/tr/burslar/lisansustu/arastirma-burs-programlari/2214-yurt-disi-doktora-sirasi-arastirma-burs-programi</a:t>
          </a:r>
          <a:endParaRPr lang="tr-TR" sz="1600" b="0" i="0" kern="1200" dirty="0"/>
        </a:p>
      </dsp:txBody>
      <dsp:txXfrm>
        <a:off x="6490366" y="3544375"/>
        <a:ext cx="5844418" cy="124359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FAC358-7CC8-224A-B65B-6E9EFDF8FD2A}">
      <dsp:nvSpPr>
        <dsp:cNvPr id="0" name=""/>
        <dsp:cNvSpPr/>
      </dsp:nvSpPr>
      <dsp:spPr>
        <a:xfrm>
          <a:off x="2764" y="55405"/>
          <a:ext cx="3029995" cy="10872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21590" rIns="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400" kern="1200" dirty="0"/>
            <a:t>Tübitak</a:t>
          </a:r>
        </a:p>
      </dsp:txBody>
      <dsp:txXfrm>
        <a:off x="546393" y="55405"/>
        <a:ext cx="1942738" cy="1087257"/>
      </dsp:txXfrm>
    </dsp:sp>
    <dsp:sp modelId="{884B93EC-7179-5842-B971-4EED510EFFB3}">
      <dsp:nvSpPr>
        <dsp:cNvPr id="0" name=""/>
        <dsp:cNvSpPr/>
      </dsp:nvSpPr>
      <dsp:spPr>
        <a:xfrm>
          <a:off x="2679401" y="147822"/>
          <a:ext cx="2638776" cy="90242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b="1" i="0" kern="1200" dirty="0"/>
            <a:t>2211 - Yurt İçi Doktora Burs Programları</a:t>
          </a:r>
          <a:endParaRPr lang="tr-TR" sz="1200" kern="1200" dirty="0"/>
        </a:p>
      </dsp:txBody>
      <dsp:txXfrm>
        <a:off x="3130613" y="147822"/>
        <a:ext cx="1736353" cy="902423"/>
      </dsp:txXfrm>
    </dsp:sp>
    <dsp:sp modelId="{6F7F2D24-7487-7B40-BD62-CB8DB44313EA}">
      <dsp:nvSpPr>
        <dsp:cNvPr id="0" name=""/>
        <dsp:cNvSpPr/>
      </dsp:nvSpPr>
      <dsp:spPr>
        <a:xfrm>
          <a:off x="5002329" y="147822"/>
          <a:ext cx="6355632" cy="90242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hlinkClick xmlns:r="http://schemas.openxmlformats.org/officeDocument/2006/relationships" r:id="rId1"/>
            </a:rPr>
            <a:t>https://tubitak.gov.tr/tr/burslar/lisansustu/egitim-burs-programlari/2211-yurt-ici-doktora-burs-programlari</a:t>
          </a:r>
          <a:endParaRPr lang="tr-TR" sz="1800" kern="1200" dirty="0"/>
        </a:p>
      </dsp:txBody>
      <dsp:txXfrm>
        <a:off x="5453541" y="147822"/>
        <a:ext cx="5453209" cy="902423"/>
      </dsp:txXfrm>
    </dsp:sp>
    <dsp:sp modelId="{DB29964A-89D3-0940-AC55-F1B935CF9C45}">
      <dsp:nvSpPr>
        <dsp:cNvPr id="0" name=""/>
        <dsp:cNvSpPr/>
      </dsp:nvSpPr>
      <dsp:spPr>
        <a:xfrm>
          <a:off x="2764" y="1294878"/>
          <a:ext cx="3029995" cy="10872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21590" rIns="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400" kern="1200" dirty="0"/>
            <a:t>Tübitak</a:t>
          </a:r>
        </a:p>
      </dsp:txBody>
      <dsp:txXfrm>
        <a:off x="546393" y="1294878"/>
        <a:ext cx="1942738" cy="1087257"/>
      </dsp:txXfrm>
    </dsp:sp>
    <dsp:sp modelId="{A7525DDD-4DAE-104C-A609-663C1C244213}">
      <dsp:nvSpPr>
        <dsp:cNvPr id="0" name=""/>
        <dsp:cNvSpPr/>
      </dsp:nvSpPr>
      <dsp:spPr>
        <a:xfrm>
          <a:off x="2679401" y="1387295"/>
          <a:ext cx="2638776" cy="90242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b="1" i="0" kern="1200" dirty="0"/>
            <a:t>2224-A Yurt Dışı Bilimsel Etkinliklere Katılımı Destekleme Programı</a:t>
          </a:r>
          <a:endParaRPr lang="tr-TR" sz="1200" kern="1200" dirty="0"/>
        </a:p>
      </dsp:txBody>
      <dsp:txXfrm>
        <a:off x="3130613" y="1387295"/>
        <a:ext cx="1736353" cy="902423"/>
      </dsp:txXfrm>
    </dsp:sp>
    <dsp:sp modelId="{EA9E5CF3-3C2A-0141-B2BB-C71509FF0D51}">
      <dsp:nvSpPr>
        <dsp:cNvPr id="0" name=""/>
        <dsp:cNvSpPr/>
      </dsp:nvSpPr>
      <dsp:spPr>
        <a:xfrm>
          <a:off x="5002329" y="1387295"/>
          <a:ext cx="6355632" cy="90242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hlinkClick xmlns:r="http://schemas.openxmlformats.org/officeDocument/2006/relationships" r:id="rId1"/>
            </a:rPr>
            <a:t>https://tubitak.gov.tr/tr/destekler/bilimsel-etkinlik/etkinliklere-katilma-destekleri/2224-yurt-disi-bilimsel-etkinliklere-katilimi-destekleme-programi</a:t>
          </a:r>
          <a:endParaRPr lang="tr-TR" sz="1800" kern="1200" dirty="0"/>
        </a:p>
      </dsp:txBody>
      <dsp:txXfrm>
        <a:off x="5453541" y="1387295"/>
        <a:ext cx="5453209" cy="902423"/>
      </dsp:txXfrm>
    </dsp:sp>
    <dsp:sp modelId="{D8C39983-47D2-2C42-AA89-DF3ED2EF3353}">
      <dsp:nvSpPr>
        <dsp:cNvPr id="0" name=""/>
        <dsp:cNvSpPr/>
      </dsp:nvSpPr>
      <dsp:spPr>
        <a:xfrm>
          <a:off x="2764" y="2534351"/>
          <a:ext cx="3029995" cy="10872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21590" rIns="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400" kern="1200" dirty="0"/>
            <a:t>Tübitak</a:t>
          </a:r>
        </a:p>
      </dsp:txBody>
      <dsp:txXfrm>
        <a:off x="546393" y="2534351"/>
        <a:ext cx="1942738" cy="1087257"/>
      </dsp:txXfrm>
    </dsp:sp>
    <dsp:sp modelId="{34E2FF1D-20E9-D145-9B6E-0A1F1798D452}">
      <dsp:nvSpPr>
        <dsp:cNvPr id="0" name=""/>
        <dsp:cNvSpPr/>
      </dsp:nvSpPr>
      <dsp:spPr>
        <a:xfrm>
          <a:off x="2679401" y="2591574"/>
          <a:ext cx="2638776" cy="972812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b="1" i="0" kern="1200" dirty="0"/>
            <a:t>2224-B Yurt İçi Bilimsel Etkinliklere Katılımı Destekleme Programı</a:t>
          </a:r>
          <a:endParaRPr lang="tr-TR" sz="1200" b="0" i="0" kern="1200" dirty="0"/>
        </a:p>
      </dsp:txBody>
      <dsp:txXfrm>
        <a:off x="3165807" y="2591574"/>
        <a:ext cx="1665964" cy="972812"/>
      </dsp:txXfrm>
    </dsp:sp>
    <dsp:sp modelId="{6828EC4E-C6AD-4C4A-A810-AB9C52621A8B}">
      <dsp:nvSpPr>
        <dsp:cNvPr id="0" name=""/>
        <dsp:cNvSpPr/>
      </dsp:nvSpPr>
      <dsp:spPr>
        <a:xfrm>
          <a:off x="5002329" y="2626768"/>
          <a:ext cx="6355632" cy="90242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0" i="0" kern="1200" dirty="0">
              <a:hlinkClick xmlns:r="http://schemas.openxmlformats.org/officeDocument/2006/relationships" r:id="rId2"/>
            </a:rPr>
            <a:t>https://tubitak.gov.tr/tr/destekler/bilimsel-etkinlik/etkinliklere-katilma-destekleri/2224-b-yurt-ici-bilimsel-etkinliklere-katilimi-destekleme-programi</a:t>
          </a:r>
          <a:endParaRPr lang="tr-TR" sz="1800" b="0" i="0" kern="1200" dirty="0"/>
        </a:p>
      </dsp:txBody>
      <dsp:txXfrm>
        <a:off x="5453541" y="2626768"/>
        <a:ext cx="5453209" cy="902423"/>
      </dsp:txXfrm>
    </dsp:sp>
    <dsp:sp modelId="{A8FB7DDB-EA73-9D45-B1D5-2CBE0FCBDF61}">
      <dsp:nvSpPr>
        <dsp:cNvPr id="0" name=""/>
        <dsp:cNvSpPr/>
      </dsp:nvSpPr>
      <dsp:spPr>
        <a:xfrm>
          <a:off x="2764" y="3773825"/>
          <a:ext cx="3029995" cy="10872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21590" rIns="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400" kern="1200" dirty="0"/>
            <a:t>Erasmus+</a:t>
          </a:r>
        </a:p>
      </dsp:txBody>
      <dsp:txXfrm>
        <a:off x="546393" y="3773825"/>
        <a:ext cx="1942738" cy="1087257"/>
      </dsp:txXfrm>
    </dsp:sp>
    <dsp:sp modelId="{B927162D-E3B8-0244-A5DE-F097689BADA5}">
      <dsp:nvSpPr>
        <dsp:cNvPr id="0" name=""/>
        <dsp:cNvSpPr/>
      </dsp:nvSpPr>
      <dsp:spPr>
        <a:xfrm>
          <a:off x="2679401" y="3831047"/>
          <a:ext cx="2638776" cy="972812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0" i="0" kern="1200" dirty="0"/>
            <a:t>Dönemlik Eğitim Hareketliliği</a:t>
          </a:r>
        </a:p>
      </dsp:txBody>
      <dsp:txXfrm>
        <a:off x="3165807" y="3831047"/>
        <a:ext cx="1665964" cy="972812"/>
      </dsp:txXfrm>
    </dsp:sp>
    <dsp:sp modelId="{5D9C5DB1-92D8-1A4F-92BB-7EC08B09D10B}">
      <dsp:nvSpPr>
        <dsp:cNvPr id="0" name=""/>
        <dsp:cNvSpPr/>
      </dsp:nvSpPr>
      <dsp:spPr>
        <a:xfrm>
          <a:off x="5002329" y="3866241"/>
          <a:ext cx="6355632" cy="90242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0" i="0" kern="1200" dirty="0">
              <a:hlinkClick xmlns:r="http://schemas.openxmlformats.org/officeDocument/2006/relationships" r:id="rId3"/>
            </a:rPr>
            <a:t>https://uio.nevsehir.edu.tr/tr/45098</a:t>
          </a:r>
          <a:endParaRPr lang="tr-TR" sz="1800" b="0" i="0" kern="1200" dirty="0"/>
        </a:p>
      </dsp:txBody>
      <dsp:txXfrm>
        <a:off x="5453541" y="3866241"/>
        <a:ext cx="5453209" cy="90242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53010E-EEF6-1240-931A-DC716AC184A0}">
      <dsp:nvSpPr>
        <dsp:cNvPr id="0" name=""/>
        <dsp:cNvSpPr/>
      </dsp:nvSpPr>
      <dsp:spPr>
        <a:xfrm>
          <a:off x="788670" y="0"/>
          <a:ext cx="8938260" cy="4351338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94B4F6-3A15-6943-A5FD-C808A2F733C7}">
      <dsp:nvSpPr>
        <dsp:cNvPr id="0" name=""/>
        <dsp:cNvSpPr/>
      </dsp:nvSpPr>
      <dsp:spPr>
        <a:xfrm>
          <a:off x="3165" y="1305401"/>
          <a:ext cx="2008918" cy="174053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kern="1200" dirty="0"/>
            <a:t>Ders Dönemi</a:t>
          </a:r>
        </a:p>
      </dsp:txBody>
      <dsp:txXfrm>
        <a:off x="88131" y="1390367"/>
        <a:ext cx="1838986" cy="1570603"/>
      </dsp:txXfrm>
    </dsp:sp>
    <dsp:sp modelId="{D444B514-C123-5740-8E38-E771E38E7780}">
      <dsp:nvSpPr>
        <dsp:cNvPr id="0" name=""/>
        <dsp:cNvSpPr/>
      </dsp:nvSpPr>
      <dsp:spPr>
        <a:xfrm>
          <a:off x="2128253" y="1305401"/>
          <a:ext cx="2008918" cy="174053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kern="1200" dirty="0"/>
            <a:t>Doktora Yeterlilik Sınavı</a:t>
          </a:r>
        </a:p>
      </dsp:txBody>
      <dsp:txXfrm>
        <a:off x="2213219" y="1390367"/>
        <a:ext cx="1838986" cy="1570603"/>
      </dsp:txXfrm>
    </dsp:sp>
    <dsp:sp modelId="{8AE4BD95-5A06-7C4E-BCEE-B4D55DE2EF54}">
      <dsp:nvSpPr>
        <dsp:cNvPr id="0" name=""/>
        <dsp:cNvSpPr/>
      </dsp:nvSpPr>
      <dsp:spPr>
        <a:xfrm>
          <a:off x="4253340" y="1305401"/>
          <a:ext cx="2008918" cy="174053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kern="1200" dirty="0"/>
            <a:t>Tez Önerisi</a:t>
          </a:r>
        </a:p>
      </dsp:txBody>
      <dsp:txXfrm>
        <a:off x="4338306" y="1390367"/>
        <a:ext cx="1838986" cy="1570603"/>
      </dsp:txXfrm>
    </dsp:sp>
    <dsp:sp modelId="{F0DF1F62-C68E-2647-B366-FF8A3EB28958}">
      <dsp:nvSpPr>
        <dsp:cNvPr id="0" name=""/>
        <dsp:cNvSpPr/>
      </dsp:nvSpPr>
      <dsp:spPr>
        <a:xfrm>
          <a:off x="6378428" y="1305401"/>
          <a:ext cx="2008918" cy="174053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kern="1200" dirty="0"/>
            <a:t>Tez Süreci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kern="1200" dirty="0"/>
            <a:t>(Her 6 ayda bir TİK)</a:t>
          </a:r>
        </a:p>
      </dsp:txBody>
      <dsp:txXfrm>
        <a:off x="6463394" y="1390367"/>
        <a:ext cx="1838986" cy="1570603"/>
      </dsp:txXfrm>
    </dsp:sp>
    <dsp:sp modelId="{3CBD0F67-FC69-2044-B026-BE499CC94F93}">
      <dsp:nvSpPr>
        <dsp:cNvPr id="0" name=""/>
        <dsp:cNvSpPr/>
      </dsp:nvSpPr>
      <dsp:spPr>
        <a:xfrm>
          <a:off x="8503516" y="1305401"/>
          <a:ext cx="2008918" cy="1740535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kern="1200" dirty="0"/>
            <a:t>Tez Savunması</a:t>
          </a:r>
        </a:p>
      </dsp:txBody>
      <dsp:txXfrm>
        <a:off x="8588482" y="1390367"/>
        <a:ext cx="1838986" cy="15706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E43036D-31AB-6B0B-14D2-9B98BEE667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3DBC28A-187E-16D3-693F-5405F9F428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4D5B919-488F-CEFA-7032-A7A308827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88E6C-903E-D74B-89AD-734BBEFC9B42}" type="datetimeFigureOut">
              <a:rPr lang="tr-TR" smtClean="0"/>
              <a:t>26.11.2024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BC7AE3B-F8AF-3122-6909-749C2273D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F054AFB-F1B6-A5C4-92D3-9E2179384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C8279-9517-DB40-8989-E44A9A5736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48785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B283AA2-FE12-175A-08C9-78DAB248E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22E29F4-2AB5-CEDF-CC67-3616C5C2AA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5959E71-FC93-6173-B48D-A6C6CE3AF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88E6C-903E-D74B-89AD-734BBEFC9B42}" type="datetimeFigureOut">
              <a:rPr lang="tr-TR" smtClean="0"/>
              <a:t>26.11.2024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3DFB99D-8D11-95E6-907F-6A68959E0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3848629-809A-54E8-C3A6-8970D02D0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C8279-9517-DB40-8989-E44A9A5736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02935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B2FDF0B-B7D3-9433-D9CF-1E048AF34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0D5FABD-7657-31E7-DDA6-0BB1494E5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FF5C280-D2A2-503B-EFFA-C39DE29BD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88E6C-903E-D74B-89AD-734BBEFC9B42}" type="datetimeFigureOut">
              <a:rPr lang="tr-TR" smtClean="0"/>
              <a:t>26.11.2024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3C2BFA2-6C29-EFA9-A68F-600783AAA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B166CAC-80FE-2B37-9DBD-C3CD2CDEF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C8279-9517-DB40-8989-E44A9A5736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25139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A738141-B764-9D9A-3C1D-753D1F214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D9199F6-2D59-581F-7778-51D724379A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9EF4B3B-BE3C-0BEC-BF0C-1A59B0F58E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9E6A78B-BFB7-8FF8-0533-8861AD85E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88E6C-903E-D74B-89AD-734BBEFC9B42}" type="datetimeFigureOut">
              <a:rPr lang="tr-TR" smtClean="0"/>
              <a:t>26.11.2024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B5238D3-CAE5-C5D7-C60F-F9C492786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7C769BD-DBFB-137E-439F-8613F71B2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C8279-9517-DB40-8989-E44A9A5736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83334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20414AD-96F0-69C1-3326-1FB0C04A4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1A31BB2-1261-CA82-B931-2ED4EAA297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03969E2-084F-A92D-FB60-FB5692A383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5B12F44C-8054-744E-D152-0639D5F033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C9C29352-CA74-6ADA-1E53-D4000E2AF6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D7032360-0B3F-48D4-89D7-3FFD85B3B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88E6C-903E-D74B-89AD-734BBEFC9B42}" type="datetimeFigureOut">
              <a:rPr lang="tr-TR" smtClean="0"/>
              <a:t>26.11.2024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7DAB062D-7FCA-EBCA-FA4E-6215EA875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CE00A9C8-D7B6-E94F-EA3F-F3AA6E8E9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C8279-9517-DB40-8989-E44A9A5736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92015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18EB1DC-688D-FF30-FD89-99BE962BB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3F8DFD06-B7BA-A5FB-063E-C0607844C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88E6C-903E-D74B-89AD-734BBEFC9B42}" type="datetimeFigureOut">
              <a:rPr lang="tr-TR" smtClean="0"/>
              <a:t>26.11.2024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E18D2EC5-C4CE-834B-03A1-58DB94753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395353C-CF94-F94C-723F-290A568E3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C8279-9517-DB40-8989-E44A9A5736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4143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171D9E9A-310B-0CF8-93FE-47C83B965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88E6C-903E-D74B-89AD-734BBEFC9B42}" type="datetimeFigureOut">
              <a:rPr lang="tr-TR" smtClean="0"/>
              <a:t>26.11.2024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4E3E4BE3-0F5E-8E3C-FA09-E97B8F3A2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BED2863-9D09-086A-02D1-16B874A2A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C8279-9517-DB40-8989-E44A9A5736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10621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867A9DB-BA61-CDD2-36D5-8054F81E0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1B34DB3-FD34-B777-7FB1-DCBBB9527E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27F6C5-C7D4-36BE-66A5-6131A46D79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8BF7DCE-33DC-AC91-100A-D58CDB8B7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88E6C-903E-D74B-89AD-734BBEFC9B42}" type="datetimeFigureOut">
              <a:rPr lang="tr-TR" smtClean="0"/>
              <a:t>26.11.2024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4297F1A3-D646-A2A4-7561-29729400A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0FF2D9E-B26C-C835-25B1-D35306641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C8279-9517-DB40-8989-E44A9A5736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8868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AAC2348-ED0A-6124-7ADE-FC32D0967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BC0A59E2-CA5A-CFF1-6E51-29260477B3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D2951492-B75F-E809-5E46-8F0E3C6910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8E29B83-76B8-4F84-638F-EE02B096B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88E6C-903E-D74B-89AD-734BBEFC9B42}" type="datetimeFigureOut">
              <a:rPr lang="tr-TR" smtClean="0"/>
              <a:t>26.11.2024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D1F60B7-F1A8-F1F5-70E1-C19FD2D33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B764427-04CC-92D5-C682-950B3E6C7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C8279-9517-DB40-8989-E44A9A5736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5134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C88243F-9D76-82E7-AD99-AB007C255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CAE18230-4702-80D7-8C8A-D3B41FBC81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993AD96-8752-BF1B-12E4-5AF87E424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88E6C-903E-D74B-89AD-734BBEFC9B42}" type="datetimeFigureOut">
              <a:rPr lang="tr-TR" smtClean="0"/>
              <a:t>26.11.2024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47E6678-5381-BFAF-6DC6-00DDD98F9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3C6396F-F648-5039-0012-C64FC264A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C8279-9517-DB40-8989-E44A9A5736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6411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5E33BF34-5EED-9AC0-47D9-D6AB563F53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55A551D7-5377-7215-9654-071129831A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90A51AC-6223-05CE-2F72-E6801CA5B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88E6C-903E-D74B-89AD-734BBEFC9B42}" type="datetimeFigureOut">
              <a:rPr lang="tr-TR" smtClean="0"/>
              <a:t>26.11.2024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C62ED44-1A18-2125-F8A4-0E5AE709C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46CFAB0-EB71-FAE4-D0B9-EAE6EB941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C8279-9517-DB40-8989-E44A9A5736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0724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576954C6-BDCB-4586-F6AC-6DF2518F9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8FE151A-522F-2EEA-33C0-5473D5A284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DF27E60-A7D8-FA50-BF9E-D3AAEB4970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488E6C-903E-D74B-89AD-734BBEFC9B42}" type="datetimeFigureOut">
              <a:rPr lang="tr-TR" smtClean="0"/>
              <a:t>26.11.2024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21AD504-08BC-3FFF-5889-B8C6D53B61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07917B2-6355-B865-BEB2-ED434E5043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0C8279-9517-DB40-8989-E44A9A5736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16676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D800DF8-0768-D8A1-0DDD-45E0DC50D7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7000" y="1560945"/>
            <a:ext cx="6858000" cy="1691182"/>
          </a:xfrm>
        </p:spPr>
        <p:txBody>
          <a:bodyPr anchor="b">
            <a:normAutofit/>
          </a:bodyPr>
          <a:lstStyle/>
          <a:p>
            <a:r>
              <a:rPr lang="tr-T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DOKTORA EĞİTİMİ SÜREÇLERİ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F49D4848-4BFE-993A-95D9-AA47603DF2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72456" y="3693363"/>
            <a:ext cx="6952544" cy="2148722"/>
          </a:xfrm>
        </p:spPr>
        <p:txBody>
          <a:bodyPr>
            <a:normAutofit/>
          </a:bodyPr>
          <a:lstStyle/>
          <a:p>
            <a:r>
              <a:rPr lang="tr-TR" dirty="0"/>
              <a:t>Arş. Gör. Ayten Öykü Yaşar</a:t>
            </a:r>
          </a:p>
          <a:p>
            <a:endParaRPr lang="tr-TR" dirty="0"/>
          </a:p>
          <a:p>
            <a:r>
              <a:rPr lang="tr-TR" dirty="0"/>
              <a:t>NEVÜ Matematik Eğitimi A.B.D. Araştırma Görevlisi</a:t>
            </a:r>
          </a:p>
          <a:p>
            <a:r>
              <a:rPr lang="tr-TR" dirty="0"/>
              <a:t>ODTÜ Matematik Eğitimi Doktora Öğrencisi</a:t>
            </a:r>
          </a:p>
        </p:txBody>
      </p:sp>
      <p:pic>
        <p:nvPicPr>
          <p:cNvPr id="5" name="Resim 4" descr="metin, yazı tipi, logo, ticari marka içeren bir resim&#10;&#10;Açıklama otomatik olarak oluşturuldu">
            <a:extLst>
              <a:ext uri="{FF2B5EF4-FFF2-40B4-BE49-F238E27FC236}">
                <a16:creationId xmlns:a16="http://schemas.microsoft.com/office/drawing/2014/main" id="{FD3196A5-81B0-19E6-03F2-1955706B16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4385" y="194725"/>
            <a:ext cx="2929259" cy="1168668"/>
          </a:xfrm>
          <a:prstGeom prst="rect">
            <a:avLst/>
          </a:prstGeom>
        </p:spPr>
      </p:pic>
      <p:pic>
        <p:nvPicPr>
          <p:cNvPr id="7" name="Resim 6" descr="yazı tipi, metin, grafik tasarım, ekran görüntüsü içeren bir resim&#10;&#10;Açıklama otomatik olarak oluşturuldu">
            <a:extLst>
              <a:ext uri="{FF2B5EF4-FFF2-40B4-BE49-F238E27FC236}">
                <a16:creationId xmlns:a16="http://schemas.microsoft.com/office/drawing/2014/main" id="{C94ADF17-54A9-052A-D333-A98741B33D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34" y="194725"/>
            <a:ext cx="1427018" cy="116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624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DF3EFB5-B7FD-8581-9EFC-1306BB628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2589" y="152400"/>
            <a:ext cx="7446819" cy="1325563"/>
          </a:xfrm>
        </p:spPr>
        <p:txBody>
          <a:bodyPr/>
          <a:lstStyle/>
          <a:p>
            <a:r>
              <a:rPr lang="tr-TR" dirty="0"/>
              <a:t>Doktora Başvuru Süreci - Türkiye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A04214F1-BFA7-51F4-77F7-5A38A8B594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1901605"/>
              </p:ext>
            </p:extLst>
          </p:nvPr>
        </p:nvGraphicFramePr>
        <p:xfrm>
          <a:off x="2625435" y="1537855"/>
          <a:ext cx="6941129" cy="51677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23232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434CA-1E98-BD2F-D915-A39593B60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62F1823-EA5B-D9C4-B0E6-9A175597C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0118" y="0"/>
            <a:ext cx="5451764" cy="1325563"/>
          </a:xfrm>
        </p:spPr>
        <p:txBody>
          <a:bodyPr/>
          <a:lstStyle/>
          <a:p>
            <a:r>
              <a:rPr lang="tr-TR" dirty="0"/>
              <a:t>Doktora Başvuru Süreci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5449EC32-ACFA-DE04-1488-19B93F2649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2861577"/>
              </p:ext>
            </p:extLst>
          </p:nvPr>
        </p:nvGraphicFramePr>
        <p:xfrm>
          <a:off x="0" y="1704109"/>
          <a:ext cx="5908288" cy="46918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İçerik Yer Tutucusu 3">
            <a:extLst>
              <a:ext uri="{FF2B5EF4-FFF2-40B4-BE49-F238E27FC236}">
                <a16:creationId xmlns:a16="http://schemas.microsoft.com/office/drawing/2014/main" id="{8F07BD05-1807-16C5-1865-B1E5205CEF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2778449"/>
              </p:ext>
            </p:extLst>
          </p:nvPr>
        </p:nvGraphicFramePr>
        <p:xfrm>
          <a:off x="6497782" y="1593273"/>
          <a:ext cx="5694218" cy="45948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460458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6069665-C7F7-2D99-E982-264287C80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5639"/>
          </a:xfrm>
        </p:spPr>
        <p:txBody>
          <a:bodyPr/>
          <a:lstStyle/>
          <a:p>
            <a:r>
              <a:rPr lang="tr-TR" dirty="0"/>
              <a:t>Yurt Dışı Burslar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AF777BF6-7A65-DD77-C053-F593262ED0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1449231"/>
              </p:ext>
            </p:extLst>
          </p:nvPr>
        </p:nvGraphicFramePr>
        <p:xfrm>
          <a:off x="-741218" y="1260764"/>
          <a:ext cx="13674436" cy="4916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77290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9CD4D-F591-2D86-9C6F-58AFC6258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5DF1EFC-1075-B79F-9AC2-B5DA64D04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5639"/>
          </a:xfrm>
        </p:spPr>
        <p:txBody>
          <a:bodyPr/>
          <a:lstStyle/>
          <a:p>
            <a:r>
              <a:rPr lang="tr-TR" dirty="0"/>
              <a:t>Yurt İçi Burslar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5B065D10-12EB-0465-5D9F-29940E9202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4501947"/>
              </p:ext>
            </p:extLst>
          </p:nvPr>
        </p:nvGraphicFramePr>
        <p:xfrm>
          <a:off x="512617" y="1260475"/>
          <a:ext cx="11360727" cy="4916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05405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B981A47-A46F-D08A-6DDC-A5D7C2023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57934"/>
          </a:xfrm>
        </p:spPr>
        <p:txBody>
          <a:bodyPr/>
          <a:lstStyle/>
          <a:p>
            <a:r>
              <a:rPr lang="tr-TR" dirty="0"/>
              <a:t>Sosyal Bilimler Enstitüsü Örneği</a:t>
            </a:r>
          </a:p>
        </p:txBody>
      </p:sp>
      <p:pic>
        <p:nvPicPr>
          <p:cNvPr id="5" name="İçerik Yer Tutucusu 4" descr="metin, ekran görüntüsü, sayı, numara, yazı tipi içeren bir resim&#10;&#10;Açıklama otomatik olarak oluşturuldu">
            <a:extLst>
              <a:ext uri="{FF2B5EF4-FFF2-40B4-BE49-F238E27FC236}">
                <a16:creationId xmlns:a16="http://schemas.microsoft.com/office/drawing/2014/main" id="{0D59FE64-8B7D-FEDA-73B2-F91906EEDC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022" y="835379"/>
            <a:ext cx="10515600" cy="5102578"/>
          </a:xfr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6060A612-9ECE-6291-C2D5-6ECCF82A0547}"/>
              </a:ext>
            </a:extLst>
          </p:cNvPr>
          <p:cNvSpPr txBox="1"/>
          <p:nvPr/>
        </p:nvSpPr>
        <p:spPr>
          <a:xfrm>
            <a:off x="838200" y="5885476"/>
            <a:ext cx="70890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NEVÜ Değerlendirme;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3D482D3C-DC41-9E78-18A1-24413F9D2A7B}"/>
              </a:ext>
            </a:extLst>
          </p:cNvPr>
          <p:cNvSpPr txBox="1"/>
          <p:nvPr/>
        </p:nvSpPr>
        <p:spPr>
          <a:xfrm>
            <a:off x="818444" y="6224030"/>
            <a:ext cx="103067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Doktora programları için, ALES puanı %50, yüksek lisans not ortalaması %20, yazılı olarak yapılacak bilimsel değerlendirme ve/veya mülakat notu %20 ve yabancı dil puanı %10</a:t>
            </a:r>
          </a:p>
        </p:txBody>
      </p:sp>
    </p:spTree>
    <p:extLst>
      <p:ext uri="{BB962C8B-B14F-4D97-AF65-F5344CB8AC3E}">
        <p14:creationId xmlns:p14="http://schemas.microsoft.com/office/powerpoint/2010/main" val="4280408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4E29DCF-0473-BA93-A9F8-06E53EC74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4666"/>
            <a:ext cx="10515600" cy="699912"/>
          </a:xfrm>
        </p:spPr>
        <p:txBody>
          <a:bodyPr/>
          <a:lstStyle/>
          <a:p>
            <a:r>
              <a:rPr lang="tr-TR" dirty="0"/>
              <a:t>Fen Bilimleri Enstitüsü Örneği</a:t>
            </a:r>
          </a:p>
        </p:txBody>
      </p:sp>
      <p:pic>
        <p:nvPicPr>
          <p:cNvPr id="5" name="İçerik Yer Tutucusu 4" descr="metin, ekran görüntüsü, makbuz, yazı tipi içeren bir resim&#10;&#10;Açıklama otomatik olarak oluşturuldu">
            <a:extLst>
              <a:ext uri="{FF2B5EF4-FFF2-40B4-BE49-F238E27FC236}">
                <a16:creationId xmlns:a16="http://schemas.microsoft.com/office/drawing/2014/main" id="{3429EEFD-A04B-2588-4B87-E21EEFC5A3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5968"/>
          <a:stretch/>
        </p:blipFill>
        <p:spPr>
          <a:xfrm>
            <a:off x="838199" y="646290"/>
            <a:ext cx="9829801" cy="5723466"/>
          </a:xfrm>
        </p:spPr>
      </p:pic>
    </p:spTree>
    <p:extLst>
      <p:ext uri="{BB962C8B-B14F-4D97-AF65-F5344CB8AC3E}">
        <p14:creationId xmlns:p14="http://schemas.microsoft.com/office/powerpoint/2010/main" val="1818163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C1CE089-84C7-DC10-B29E-AC21CD0A7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Doktora Eğitim Süreci 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2571F22D-51D9-5555-312D-4936DA8FEB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796091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19157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77948B-931E-AA0B-A1E0-8698C0A0F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D067079-3A85-2F1E-667E-E61014141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Doktora Eğitim Sürecinde Başvurulabilen Akademik Kadrolar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005E27F-05E1-5A91-3988-98CDD0DC59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4834"/>
            <a:ext cx="10515600" cy="4351338"/>
          </a:xfrm>
        </p:spPr>
        <p:txBody>
          <a:bodyPr>
            <a:normAutofit fontScale="92500"/>
          </a:bodyPr>
          <a:lstStyle/>
          <a:p>
            <a:r>
              <a:rPr lang="tr-TR" dirty="0"/>
              <a:t>Araştırma Görevlisi</a:t>
            </a:r>
          </a:p>
          <a:p>
            <a:r>
              <a:rPr lang="tr-TR" dirty="0"/>
              <a:t>Öğretim Görevlisi</a:t>
            </a:r>
          </a:p>
          <a:p>
            <a:pPr lvl="1">
              <a:buFont typeface="Wingdings" pitchFamily="2" charset="2"/>
              <a:buChar char="v"/>
            </a:pPr>
            <a:r>
              <a:rPr lang="tr-TR" dirty="0"/>
              <a:t>ALES en az 70 puan</a:t>
            </a:r>
          </a:p>
          <a:p>
            <a:pPr lvl="1">
              <a:buFont typeface="Wingdings" pitchFamily="2" charset="2"/>
              <a:buChar char="v"/>
            </a:pPr>
            <a:r>
              <a:rPr lang="tr-TR" dirty="0"/>
              <a:t>YDS ve YÖK tarafından kabul edilen eşdeğerleri en az 50 puan (Uluslararası ilişkiler ile yabancı dille ilgili eğitim-öğretim ve uygulama birimlerinde istihdam edilecek öğretim görevlisi atamalarında, dil puanı en az 85)</a:t>
            </a:r>
          </a:p>
          <a:p>
            <a:pPr lvl="1">
              <a:buFont typeface="Wingdings" pitchFamily="2" charset="2"/>
              <a:buChar char="v"/>
            </a:pPr>
            <a:r>
              <a:rPr lang="tr-TR" dirty="0"/>
              <a:t>En az tezli yüksek lisans derecesine sahip olmak veya lisans ve yüksek lisans derecesini birlikte veren programlardan mezun olmak</a:t>
            </a:r>
          </a:p>
          <a:p>
            <a:pPr lvl="1">
              <a:buFont typeface="Wingdings" pitchFamily="2" charset="2"/>
              <a:buChar char="v"/>
            </a:pPr>
            <a:r>
              <a:rPr lang="tr-TR" dirty="0"/>
              <a:t>09.11.2018 tarih ve 30590 sayılı Resmî </a:t>
            </a:r>
            <a:r>
              <a:rPr lang="tr-TR" dirty="0" err="1"/>
              <a:t>Gazete’de</a:t>
            </a:r>
            <a:r>
              <a:rPr lang="tr-TR" dirty="0"/>
              <a:t> yayımlanan Öğretim Üyesi Dışındaki Öğretim Elemanı Kadrolarına Yapılacak Atamalarda Uygulanacak Merkezi Sınav ile Giriş Sınavlarına İlişkin Usul ve Esaslar Hakkında Yönetmelik</a:t>
            </a:r>
          </a:p>
        </p:txBody>
      </p:sp>
    </p:spTree>
    <p:extLst>
      <p:ext uri="{BB962C8B-B14F-4D97-AF65-F5344CB8AC3E}">
        <p14:creationId xmlns:p14="http://schemas.microsoft.com/office/powerpoint/2010/main" val="27694101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2409</TotalTime>
  <Words>453</Words>
  <Application>Microsoft Macintosh PowerPoint</Application>
  <PresentationFormat>Geniş ekran</PresentationFormat>
  <Paragraphs>72</Paragraphs>
  <Slides>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5" baseType="lpstr">
      <vt:lpstr>Aptos</vt:lpstr>
      <vt:lpstr>Aptos Display</vt:lpstr>
      <vt:lpstr>Arial</vt:lpstr>
      <vt:lpstr>Times New Roman</vt:lpstr>
      <vt:lpstr>Wingdings</vt:lpstr>
      <vt:lpstr>Office Teması</vt:lpstr>
      <vt:lpstr>DOKTORA EĞİTİMİ SÜREÇLERİ</vt:lpstr>
      <vt:lpstr>Doktora Başvuru Süreci - Türkiye</vt:lpstr>
      <vt:lpstr>Doktora Başvuru Süreci</vt:lpstr>
      <vt:lpstr>Yurt Dışı Burslar</vt:lpstr>
      <vt:lpstr>Yurt İçi Burslar</vt:lpstr>
      <vt:lpstr>Sosyal Bilimler Enstitüsü Örneği</vt:lpstr>
      <vt:lpstr>Fen Bilimleri Enstitüsü Örneği</vt:lpstr>
      <vt:lpstr>Doktora Eğitim Süreci </vt:lpstr>
      <vt:lpstr>Doktora Eğitim Sürecinde Başvurulabilen Akademik Kadrolar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Ayten Oyku Okumus</dc:creator>
  <cp:lastModifiedBy>Ayten Oyku Okumus</cp:lastModifiedBy>
  <cp:revision>6</cp:revision>
  <dcterms:created xsi:type="dcterms:W3CDTF">2024-11-23T20:26:54Z</dcterms:created>
  <dcterms:modified xsi:type="dcterms:W3CDTF">2024-11-26T06:29:12Z</dcterms:modified>
</cp:coreProperties>
</file>