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4" r:id="rId7"/>
    <p:sldId id="265" r:id="rId8"/>
    <p:sldId id="263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dnan.ciftcibasi@yok.gov.t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Başlık 1"/>
          <p:cNvSpPr>
            <a:spLocks noGrp="1"/>
          </p:cNvSpPr>
          <p:nvPr>
            <p:ph type="ctrTitle"/>
          </p:nvPr>
        </p:nvSpPr>
        <p:spPr>
          <a:xfrm>
            <a:off x="609600" y="2514600"/>
            <a:ext cx="7772400" cy="1470025"/>
          </a:xfrm>
        </p:spPr>
        <p:txBody>
          <a:bodyPr/>
          <a:lstStyle/>
          <a:p>
            <a:pPr eaLnBrk="1" hangingPunct="1"/>
            <a:r>
              <a:rPr lang="tr-TR" smtClean="0"/>
              <a:t>Yükseköğretim </a:t>
            </a:r>
            <a:br>
              <a:rPr lang="tr-TR" smtClean="0"/>
            </a:br>
            <a:r>
              <a:rPr lang="tr-TR" smtClean="0"/>
              <a:t>Bilgi İşlem Daire Başkanlığı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295400" y="3962400"/>
            <a:ext cx="6400800" cy="17526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YAZILIM GELİŞTİRME GRUBU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Yazılım Uzmanı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Adnan Çiftçibaşı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>
                <a:hlinkClick r:id="rId2"/>
              </a:rPr>
              <a:t>adnan.ciftcibasi@yok.gov.tr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312 298 79 56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/>
          </a:p>
        </p:txBody>
      </p:sp>
      <p:pic>
        <p:nvPicPr>
          <p:cNvPr id="11268" name="Picture 5" descr="C:\Users\PC\Desktop\bilgiişlem\yok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81000"/>
            <a:ext cx="52197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7772400" y="0"/>
            <a:ext cx="13716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r>
              <a:rPr lang="tr-TR" b="1" dirty="0" smtClean="0"/>
              <a:t>Öğrenci Bilgi Toplama Sistemi ve Mezun Veritabanı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868362"/>
          </a:xfrm>
        </p:spPr>
        <p:txBody>
          <a:bodyPr/>
          <a:lstStyle/>
          <a:p>
            <a:pPr algn="l"/>
            <a:r>
              <a:rPr lang="tr-TR" b="1" dirty="0" smtClean="0"/>
              <a:t>İstenen Öğrenci Değişkenleri</a:t>
            </a:r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295400"/>
          <a:ext cx="7358917" cy="4695072"/>
        </p:xfrm>
        <a:graphic>
          <a:graphicData uri="http://schemas.openxmlformats.org/drawingml/2006/table">
            <a:tbl>
              <a:tblPr/>
              <a:tblGrid>
                <a:gridCol w="7358917"/>
              </a:tblGrid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TCKNO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SOYADI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BABA_ADI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ANNE_ADI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DOGUM_TARIHI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CINSIYETI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PASAPORT_NO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TC_VATANDASLIK_GECIS_TARIHI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UYRUGU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DAHA ONCE YUKSEKOGRETIM KURUMUNDAN MEZUN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EPOSTA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BIRIM_ID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OGRENIM_TURU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GIRIS_TURU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GIRIS_PUANI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AYRILMA_NEDENI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KAYIT DONDURMA/IZINLI DONUS TARIHI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38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AYRILMA_TARIHI/ KAYIT DONDURMA/IZINLI BASLAMA TARIHI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SINIFI/ASAMASI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YARIYIL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KAYIT_TARIHI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DONEM_DURUMU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UNIVERSITE_BURS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1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KREDI_YURTLAR_KURUMU_BURS </a:t>
                      </a:r>
                    </a:p>
                  </a:txBody>
                  <a:tcPr marL="7142" marR="7142" marT="71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6248400"/>
            <a:ext cx="7391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solidFill>
                  <a:srgbClr val="FF0000"/>
                </a:solidFill>
              </a:rPr>
              <a:t>Not : MEB-ÖSYM-MSB ile yapılan toplantılar neticesinde ve diğer uygulamalar incelendikten sonra değişkenlere eklemeler olabilir.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taba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4953000"/>
            <a:ext cx="807720" cy="807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57912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 smtClean="0"/>
              <a:t>YÖKSİS Öğrenci Veritabanı</a:t>
            </a:r>
            <a:endParaRPr lang="en-US" sz="1200" b="1" dirty="0"/>
          </a:p>
        </p:txBody>
      </p:sp>
      <p:pic>
        <p:nvPicPr>
          <p:cNvPr id="5" name="Picture 4" descr="databa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04800"/>
            <a:ext cx="807720" cy="807720"/>
          </a:xfrm>
          <a:prstGeom prst="rect">
            <a:avLst/>
          </a:prstGeom>
        </p:spPr>
      </p:pic>
      <p:pic>
        <p:nvPicPr>
          <p:cNvPr id="6" name="Picture 5" descr="databa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905000"/>
            <a:ext cx="807720" cy="807720"/>
          </a:xfrm>
          <a:prstGeom prst="rect">
            <a:avLst/>
          </a:prstGeom>
        </p:spPr>
      </p:pic>
      <p:pic>
        <p:nvPicPr>
          <p:cNvPr id="7" name="Picture 6" descr="ser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533400"/>
            <a:ext cx="1524000" cy="152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10668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 smtClean="0"/>
              <a:t>Üniversite</a:t>
            </a:r>
          </a:p>
          <a:p>
            <a:pPr algn="ctr"/>
            <a:r>
              <a:rPr lang="tr-TR" sz="1200" b="1" dirty="0" smtClean="0"/>
              <a:t>Öğrenci Veritabanı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667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 smtClean="0"/>
              <a:t>Üniversite</a:t>
            </a:r>
          </a:p>
          <a:p>
            <a:pPr algn="ctr"/>
            <a:r>
              <a:rPr lang="tr-TR" sz="1200" b="1" dirty="0" smtClean="0"/>
              <a:t>Öğrenci Veritabanı</a:t>
            </a:r>
            <a:endParaRPr lang="en-US" sz="1200" b="1" dirty="0"/>
          </a:p>
        </p:txBody>
      </p:sp>
      <p:pic>
        <p:nvPicPr>
          <p:cNvPr id="10" name="Picture 9" descr="interne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2286000"/>
            <a:ext cx="1684020" cy="1394460"/>
          </a:xfrm>
          <a:prstGeom prst="rect">
            <a:avLst/>
          </a:prstGeom>
        </p:spPr>
      </p:pic>
      <p:pic>
        <p:nvPicPr>
          <p:cNvPr id="11" name="Picture 10" descr="webservwheel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10400" y="381000"/>
            <a:ext cx="2019196" cy="191221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7543800" y="1981200"/>
            <a:ext cx="362712" cy="2895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exce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5181600"/>
            <a:ext cx="825500" cy="838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04800" y="60198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 smtClean="0"/>
              <a:t>C Üniversite</a:t>
            </a:r>
          </a:p>
          <a:p>
            <a:pPr algn="ctr"/>
            <a:r>
              <a:rPr lang="tr-TR" sz="1200" b="1" dirty="0" smtClean="0"/>
              <a:t>Öğrenci Veritabanı</a:t>
            </a:r>
            <a:endParaRPr lang="en-US" sz="1200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5334000" y="2133600"/>
            <a:ext cx="53340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firewal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2438400"/>
            <a:ext cx="838200" cy="1447800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 flipH="1">
            <a:off x="5181600" y="2057400"/>
            <a:ext cx="53340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1447800" y="990600"/>
            <a:ext cx="1524000" cy="1676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600200" y="914400"/>
            <a:ext cx="1524000" cy="1676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swing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28800" y="5257800"/>
            <a:ext cx="1162146" cy="872744"/>
          </a:xfrm>
          <a:prstGeom prst="rect">
            <a:avLst/>
          </a:prstGeom>
        </p:spPr>
      </p:pic>
      <p:cxnSp>
        <p:nvCxnSpPr>
          <p:cNvPr id="41" name="Straight Arrow Connector 40"/>
          <p:cNvCxnSpPr/>
          <p:nvPr/>
        </p:nvCxnSpPr>
        <p:spPr>
          <a:xfrm>
            <a:off x="1447800" y="5791200"/>
            <a:ext cx="3048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371600" y="5638800"/>
            <a:ext cx="3048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1752600" y="3962400"/>
            <a:ext cx="9906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1676400" y="3886200"/>
            <a:ext cx="914400" cy="1066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1371600" y="2743200"/>
            <a:ext cx="152400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1447800" y="2590800"/>
            <a:ext cx="152400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i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038225"/>
            <a:ext cx="6705600" cy="478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tunverialanlari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15" y="0"/>
            <a:ext cx="910757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f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695"/>
            <a:ext cx="9144000" cy="6814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09600"/>
            <a:ext cx="8686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tr-TR" dirty="0" smtClean="0"/>
              <a:t> Web Service teknolojisini kullanabilecek üniversitelerimize SOA servisleri ile hizmet verilecektir. Web servisinde kayıt işlemi başarılı olan öğrenci için YÖK numarası  oluşturulacak ve bu numaranın üniversitenin veritabanlarına da kayıt edilmesi istenecektir.</a:t>
            </a:r>
          </a:p>
          <a:p>
            <a:pPr algn="just"/>
            <a:endParaRPr lang="tr-TR" dirty="0" smtClean="0"/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 Kaydı yapılamayan öğrencinin hatası web servisi aracılığıyla dönülecektir. Üniversite hatayı düzelttikten sonra tekrar veri gönderimi yapabilecektir.</a:t>
            </a:r>
          </a:p>
          <a:p>
            <a:pPr algn="just"/>
            <a:endParaRPr lang="tr-TR" dirty="0" smtClean="0"/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 Web servisi teknolojisini kullanamayan üniversitelerimiz için Java tabanlı Swing uygulaması geliştirilmiştir. Bu uygulama da web servislerini kullanmaktadır. Kayıt işlemi başarılı veya başarısız olan öğrenciler rapor edilecektir.</a:t>
            </a:r>
          </a:p>
          <a:p>
            <a:pPr algn="just"/>
            <a:endParaRPr lang="tr-TR" dirty="0" smtClean="0"/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 Üniversite yetkililerine (Rektör, Rektör Yardımcıları, Öğrenci İşleri Dairesi Başkanı) sunulacak raporlar ile işlem yapılan döneme ait kayıt işlemi gerçekleşen sayısal öğrenci raporları sunulacaktır ve onay istenecektir. </a:t>
            </a:r>
          </a:p>
          <a:p>
            <a:pPr algn="just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Eksik Öğrenci Kayıt İşlemini Zorlayacak Sistemler</a:t>
            </a:r>
            <a:endParaRPr lang="en-US" b="1" dirty="0"/>
          </a:p>
        </p:txBody>
      </p:sp>
      <p:pic>
        <p:nvPicPr>
          <p:cNvPr id="5" name="Picture 4" descr="erasm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0"/>
            <a:ext cx="2438400" cy="948267"/>
          </a:xfrm>
          <a:prstGeom prst="rect">
            <a:avLst/>
          </a:prstGeom>
        </p:spPr>
      </p:pic>
      <p:pic>
        <p:nvPicPr>
          <p:cNvPr id="6" name="Picture 5" descr="farab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895601"/>
            <a:ext cx="2438400" cy="1524000"/>
          </a:xfrm>
          <a:prstGeom prst="rect">
            <a:avLst/>
          </a:prstGeom>
        </p:spPr>
      </p:pic>
      <p:pic>
        <p:nvPicPr>
          <p:cNvPr id="8" name="Picture 7" descr="studentdataba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2438400"/>
            <a:ext cx="2057400" cy="2133600"/>
          </a:xfrm>
          <a:prstGeom prst="rect">
            <a:avLst/>
          </a:prstGeom>
        </p:spPr>
      </p:pic>
      <p:pic>
        <p:nvPicPr>
          <p:cNvPr id="9" name="Picture 8" descr="yokwe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2200" y="1600200"/>
            <a:ext cx="2583404" cy="777307"/>
          </a:xfrm>
          <a:prstGeom prst="rect">
            <a:avLst/>
          </a:prstGeom>
        </p:spPr>
      </p:pic>
      <p:pic>
        <p:nvPicPr>
          <p:cNvPr id="10" name="Picture 9" descr="tezmerkez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2895600"/>
            <a:ext cx="2133600" cy="11318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400" y="5867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Öğrenci bilgisi </a:t>
            </a:r>
            <a:r>
              <a:rPr lang="tr-TR" b="1" dirty="0" smtClean="0"/>
              <a:t>YÖKSİS Öğrenci Veritabanında</a:t>
            </a:r>
            <a:r>
              <a:rPr lang="tr-TR" dirty="0" smtClean="0"/>
              <a:t> bulunmayan veya uygun olmayan öğrencilerin yukarıdaki sistemlerde işlemlerinde kısıtlamalar olabilecektir.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638800" y="5029200"/>
            <a:ext cx="297876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tr-TR" b="1" dirty="0" smtClean="0"/>
              <a:t>DİPLOMA ve MEZUN SİSTEMİ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4495800"/>
            <a:ext cx="259080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SGK, MEB, Belediyeler, TUBİTAK, MSB, KYK, TÜİK ve Diğer Kamu Kurum ve Kuruluşlar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Planlanan Çalışmalar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1800" dirty="0" smtClean="0"/>
              <a:t>Diploma sistemi Yükseköğretim Kurulu Başkanlığının vereceği bir kodun diplomada barkod yeralmasının sağlatılmasıdır. Bu sayede kişinin mezuniyeti web servisleri aracılığıyla kontrol edilebilecektir. Yetkili kurum ve kuruluşlarla bu bilgiler paylaşılabilir.</a:t>
            </a:r>
          </a:p>
          <a:p>
            <a:pPr algn="just"/>
            <a:r>
              <a:rPr lang="tr-TR" sz="1800" dirty="0" smtClean="0"/>
              <a:t>Erasmus, Farabi, Ulusal Tez Merkezi, YÖKDİL vb. Sistemler “YÖKSİS Öğrenci Veritabanı” nda bulunmayan veya durumu güncel olmayan öğrenci veya mezunların işlemlerine izin vermeyecek şekilde yeniden tasarlanarak veritabanının güncel tutulması gerekecektir. </a:t>
            </a:r>
          </a:p>
          <a:p>
            <a:pPr algn="just"/>
            <a:r>
              <a:rPr lang="tr-TR" sz="1800" dirty="0" smtClean="0"/>
              <a:t>Diğer kurum ve kuruluşlara web servisi paylaşımımız öğretimi devam eden öğrencilerimizin sınıf gibi bilgilerinin güncel tutulmasına yardımcı olacaktır.</a:t>
            </a:r>
          </a:p>
          <a:p>
            <a:pPr algn="just"/>
            <a:endParaRPr lang="tr-TR" sz="21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337</Words>
  <Application>Microsoft Office PowerPoint</Application>
  <PresentationFormat>On-screen Show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Yükseköğretim  Bilgi İşlem Daire Başkanlığı</vt:lpstr>
      <vt:lpstr>Öğrenci Bilgi Toplama Sistemi ve Mezun Veritabanı</vt:lpstr>
      <vt:lpstr>İstenen Öğrenci Değişkenleri</vt:lpstr>
      <vt:lpstr>Slide 4</vt:lpstr>
      <vt:lpstr>Slide 5</vt:lpstr>
      <vt:lpstr>Slide 6</vt:lpstr>
      <vt:lpstr>Slide 7</vt:lpstr>
      <vt:lpstr>Slide 8</vt:lpstr>
      <vt:lpstr>Eksik Öğrenci Kayıt İşlemini Zorlayacak Sistemler</vt:lpstr>
      <vt:lpstr>Planlanan Çalışmalar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Öğrenci Bilgi Toplama Sistemi</dc:title>
  <dc:creator>berke</dc:creator>
  <cp:lastModifiedBy>berke</cp:lastModifiedBy>
  <cp:revision>65</cp:revision>
  <dcterms:created xsi:type="dcterms:W3CDTF">2006-08-16T00:00:00Z</dcterms:created>
  <dcterms:modified xsi:type="dcterms:W3CDTF">2013-05-10T13:39:51Z</dcterms:modified>
</cp:coreProperties>
</file>